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Tino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Tinos-boldItalic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font" Target="fonts/PlayfairDisplay-italic.fntdata"/><Relationship Id="rId3" Type="http://schemas.openxmlformats.org/officeDocument/2006/relationships/presProps" Target="presProps.xml"/><Relationship Id="rId25" Type="http://schemas.openxmlformats.org/officeDocument/2006/relationships/font" Target="fonts/Tinos-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font" Target="fonts/PlayfairDisplay-bold.fnt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9" Type="http://schemas.openxmlformats.org/officeDocument/2006/relationships/customXml" Target="../customXml/item3.xml"/><Relationship Id="rId24" Type="http://schemas.openxmlformats.org/officeDocument/2006/relationships/font" Target="fonts/Tinos-bold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Tinos-regular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8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PlayfairDisplay-regular.fntdata"/><Relationship Id="rId22" Type="http://schemas.openxmlformats.org/officeDocument/2006/relationships/font" Target="fonts/PlayfairDisplay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31e0f033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731e0f033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6e66999e5_0_7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76e66999e5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31e0f033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731e0f033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31e0f033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31e0f03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31e0f03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31e0f03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31e0f033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31e0f033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31e0f033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31e0f033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31e0f033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731e0f033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31e0f033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31e0f033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31e0f033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731e0f033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31e0f033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731e0f033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55" name="Google Shape;5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4D4A56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60" name="Google Shape;60;p15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4D4A56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 txBox="1"/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 sz="1800">
                <a:solidFill>
                  <a:srgbClr val="ECC1C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 sz="1800">
                <a:solidFill>
                  <a:srgbClr val="ECC1C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 sz="1800">
                <a:solidFill>
                  <a:srgbClr val="ECC1C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67" name="Google Shape;67;p16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810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810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810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1" name="Google Shape;71;p16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b="1" sz="6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74" name="Google Shape;74;p17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icture">
  <p:cSld name="TITLE_AND_BOD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81" name="Google Shape;81;p18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1052400" y="1577225"/>
            <a:ext cx="2686200" cy="26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r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algn="r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algn="r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87" name="Google Shape;87;p19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9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3.png" id="95" name="Google Shape;95;p20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0" name="Google Shape;100;p20"/>
          <p:cNvSpPr txBox="1"/>
          <p:nvPr>
            <p:ph idx="2" type="body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1" name="Google Shape;101;p20"/>
          <p:cNvSpPr txBox="1"/>
          <p:nvPr>
            <p:ph idx="3" type="body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104" name="Google Shape;104;p21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Title only">
  <p:cSld name="TITLE_ONLY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109" name="Google Shape;109;p22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114" name="Google Shape;114;p23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3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ertical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120" name="Google Shape;120;p24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aves">
  <p:cSld name="BLANK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123" name="Google Shape;123;p25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zigzag">
  <p:cSld name="BLANK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3.png" id="126" name="Google Shape;126;p26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s">
  <p:cSld name="BLANK_1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129" name="Google Shape;129;p27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07078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b="1" i="1" sz="18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b="1" i="1" sz="18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b="1" i="1" sz="18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b="1" i="1" sz="18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b="1" i="1" sz="18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b="1" i="1" sz="18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b="1" i="1" sz="18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b="1" i="1" sz="18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b="1" i="1" sz="18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3000"/>
              <a:buFont typeface="Tinos"/>
              <a:buChar char="▹"/>
              <a:defRPr sz="3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Char char="▸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Char char="◦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drive.google.com/file/d/1P0fP9rZG3LXQsypbCdmGcnyfCKmuAqkE/view?usp=sharing" TargetMode="External"/><Relationship Id="rId10" Type="http://schemas.openxmlformats.org/officeDocument/2006/relationships/image" Target="../media/image17.png"/><Relationship Id="rId13" Type="http://schemas.openxmlformats.org/officeDocument/2006/relationships/hyperlink" Target="https://drive.google.com/file/d/1duWFnTdZT0aXCOD-mpoSbpqg-_Q91MiF/view?usp=sharing" TargetMode="External"/><Relationship Id="rId12" Type="http://schemas.openxmlformats.org/officeDocument/2006/relationships/hyperlink" Target="https://drive.google.com/file/d/1FP6jVfE232Z5ZtbVbxnQzPuqheIJiGqX/view?usp=sharing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wgNYr_ibhrw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docs.google.com/document/d/1PndMJDzflPsO5co8ry5kEx311ehOeiyS_KHkVG4B_aM/edit?usp=sharing" TargetMode="External"/><Relationship Id="rId15" Type="http://schemas.openxmlformats.org/officeDocument/2006/relationships/image" Target="../media/image12.png"/><Relationship Id="rId14" Type="http://schemas.openxmlformats.org/officeDocument/2006/relationships/image" Target="../media/image15.png"/><Relationship Id="rId16" Type="http://schemas.openxmlformats.org/officeDocument/2006/relationships/image" Target="../media/image18.png"/><Relationship Id="rId5" Type="http://schemas.openxmlformats.org/officeDocument/2006/relationships/hyperlink" Target="https://docs.google.com/document/d/13UE75xMadiQ0ZXOGv0v9fiV0Q3vnWSIEcOIZjdsYuPo/edit?usp=sharing" TargetMode="External"/><Relationship Id="rId6" Type="http://schemas.openxmlformats.org/officeDocument/2006/relationships/hyperlink" Target="https://docs.google.com/document/d/13UE75xMadiQ0ZXOGv0v9fiV0Q3vnWSIEcOIZjdsYuPo/edit?usp=sharing" TargetMode="External"/><Relationship Id="rId7" Type="http://schemas.openxmlformats.org/officeDocument/2006/relationships/hyperlink" Target="https://docs.google.com/document/d/13UE75xMadiQ0ZXOGv0v9fiV0Q3vnWSIEcOIZjdsYuPo/edit?usp=sharing" TargetMode="External"/><Relationship Id="rId8" Type="http://schemas.openxmlformats.org/officeDocument/2006/relationships/hyperlink" Target="https://docs.google.com/forms/d/e/1FAIpQLSczrp5WhQqVj2fWkz3eVZ1NZLog9JpDr_8AYX8L4T3gWl_82w/viewfor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420"/>
            <a:ext cx="9144000" cy="5104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0"/>
            <a:ext cx="9144000" cy="5125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/>
          <p:nvPr/>
        </p:nvSpPr>
        <p:spPr>
          <a:xfrm>
            <a:off x="394000" y="1640000"/>
            <a:ext cx="8225400" cy="1361100"/>
          </a:xfrm>
          <a:prstGeom prst="rect">
            <a:avLst/>
          </a:prstGeom>
          <a:solidFill>
            <a:srgbClr val="FFB600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8"/>
          <p:cNvSpPr txBox="1"/>
          <p:nvPr>
            <p:ph idx="4294967295" type="body"/>
          </p:nvPr>
        </p:nvSpPr>
        <p:spPr>
          <a:xfrm>
            <a:off x="502825" y="1587475"/>
            <a:ext cx="2861400" cy="17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ADR Resources Quick Links and </a:t>
            </a:r>
            <a:r>
              <a:rPr b="1" lang="en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PSA</a:t>
            </a:r>
            <a:r>
              <a:rPr b="1" lang="en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4A56"/>
              </a:solidFill>
            </a:endParaRPr>
          </a:p>
        </p:txBody>
      </p:sp>
      <p:sp>
        <p:nvSpPr>
          <p:cNvPr id="207" name="Google Shape;207;p38"/>
          <p:cNvSpPr/>
          <p:nvPr/>
        </p:nvSpPr>
        <p:spPr>
          <a:xfrm>
            <a:off x="3648200" y="996375"/>
            <a:ext cx="4560600" cy="29055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8" name="Google Shape;208;p38"/>
          <p:cNvSpPr/>
          <p:nvPr/>
        </p:nvSpPr>
        <p:spPr>
          <a:xfrm>
            <a:off x="3440501" y="786844"/>
            <a:ext cx="4972498" cy="387114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6666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4775" y="1051900"/>
            <a:ext cx="1953601" cy="12255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0" name="Google Shape;210;p38">
            <a:hlinkClick r:id="rId5"/>
          </p:cNvPr>
          <p:cNvSpPr txBox="1"/>
          <p:nvPr/>
        </p:nvSpPr>
        <p:spPr>
          <a:xfrm>
            <a:off x="3864113" y="2201575"/>
            <a:ext cx="1914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inos"/>
                <a:ea typeface="Tinos"/>
                <a:cs typeface="Tinos"/>
                <a:sym typeface="Tinos"/>
                <a:hlinkClick r:id="rId6"/>
              </a:rPr>
              <a:t>Process for Requests</a:t>
            </a:r>
            <a:endParaRPr sz="1300">
              <a:solidFill>
                <a:srgbClr val="0000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11" name="Google Shape;211;p38">
            <a:hlinkClick r:id="rId7"/>
          </p:cNvPr>
          <p:cNvSpPr txBox="1"/>
          <p:nvPr/>
        </p:nvSpPr>
        <p:spPr>
          <a:xfrm>
            <a:off x="6256648" y="2398200"/>
            <a:ext cx="1715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inos"/>
                <a:ea typeface="Tinos"/>
                <a:cs typeface="Tinos"/>
                <a:sym typeface="Tinos"/>
                <a:hlinkClick r:id="rId8"/>
              </a:rPr>
              <a:t>ADR Request Form</a:t>
            </a:r>
            <a:endParaRPr sz="1300">
              <a:solidFill>
                <a:srgbClr val="0000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3864275" y="3492700"/>
            <a:ext cx="1914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inos"/>
                <a:ea typeface="Tinos"/>
                <a:cs typeface="Tinos"/>
                <a:sym typeface="Tinos"/>
                <a:hlinkClick r:id="rId9"/>
              </a:rPr>
              <a:t>ADR Participant Consent</a:t>
            </a:r>
            <a:r>
              <a:rPr lang="en" sz="1300">
                <a:latin typeface="Tinos"/>
                <a:ea typeface="Tinos"/>
                <a:cs typeface="Tinos"/>
                <a:sym typeface="Tinos"/>
              </a:rPr>
              <a:t> </a:t>
            </a:r>
            <a:endParaRPr sz="1300">
              <a:solidFill>
                <a:srgbClr val="0000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213" name="Google Shape;213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75225" y="2590306"/>
            <a:ext cx="1914924" cy="9623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4" name="Google Shape;214;p38"/>
          <p:cNvSpPr txBox="1"/>
          <p:nvPr/>
        </p:nvSpPr>
        <p:spPr>
          <a:xfrm>
            <a:off x="6256648" y="2798863"/>
            <a:ext cx="1715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inos"/>
                <a:ea typeface="Tinos"/>
                <a:cs typeface="Tinos"/>
                <a:sym typeface="Tinos"/>
                <a:hlinkClick r:id="rId11"/>
              </a:rPr>
              <a:t>ADR Brochure- Eng</a:t>
            </a:r>
            <a:endParaRPr sz="1300">
              <a:solidFill>
                <a:srgbClr val="0000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6256660" y="2590288"/>
            <a:ext cx="1715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Tinos"/>
                <a:ea typeface="Tinos"/>
                <a:cs typeface="Tinos"/>
                <a:sym typeface="Tinos"/>
                <a:hlinkClick r:id="rId12"/>
              </a:rPr>
              <a:t>ADR Brochure-Span</a:t>
            </a:r>
            <a:endParaRPr sz="1300">
              <a:solidFill>
                <a:srgbClr val="0000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16" name="Google Shape;216;p38"/>
          <p:cNvSpPr txBox="1"/>
          <p:nvPr/>
        </p:nvSpPr>
        <p:spPr>
          <a:xfrm>
            <a:off x="6564400" y="3280825"/>
            <a:ext cx="17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Tinos"/>
                <a:ea typeface="Tinos"/>
                <a:cs typeface="Tinos"/>
                <a:sym typeface="Tinos"/>
                <a:hlinkClick r:id="rId13"/>
              </a:rPr>
              <a:t>ADR Key Concepts</a:t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40604" y="3145975"/>
            <a:ext cx="523796" cy="6699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8" name="Google Shape;218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4">
            <a:off x="7326594" y="1063988"/>
            <a:ext cx="568250" cy="1336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" name="Google Shape;219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56638" y="1051900"/>
            <a:ext cx="962281" cy="1361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25"/>
            <a:ext cx="9143999" cy="511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382"/>
            <a:ext cx="9143999" cy="5106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16"/>
            <a:ext cx="9144000" cy="511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25"/>
            <a:ext cx="9143999" cy="511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4" y="0"/>
            <a:ext cx="91232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12"/>
            <a:ext cx="9144000" cy="51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69"/>
            <a:ext cx="9143999" cy="5124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81"/>
            <a:ext cx="9144000" cy="511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59"/>
            <a:ext cx="9144001" cy="513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h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20" ma:contentTypeDescription="Create a new document." ma:contentTypeScope="" ma:versionID="ce752c6010346a6244aac5fb761ac1de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f93c9b6b2d644155bda7cf8baac95061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01aec00-7e9a-46c6-9b57-74fbf10536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903174-bb1c-4609-9d70-465268ead536">
      <Terms xmlns="http://schemas.microsoft.com/office/infopath/2007/PartnerControls"/>
    </lcf76f155ced4ddcb4097134ff3c332f>
    <TaxCatchAll xmlns="d0cbbd92-a969-402e-8621-447322a11182" xsi:nil="true"/>
  </documentManagement>
</p:properties>
</file>

<file path=customXml/itemProps1.xml><?xml version="1.0" encoding="utf-8"?>
<ds:datastoreItem xmlns:ds="http://schemas.openxmlformats.org/officeDocument/2006/customXml" ds:itemID="{CBC005C7-4368-42C3-AA25-968103FE7CBD}"/>
</file>

<file path=customXml/itemProps2.xml><?xml version="1.0" encoding="utf-8"?>
<ds:datastoreItem xmlns:ds="http://schemas.openxmlformats.org/officeDocument/2006/customXml" ds:itemID="{72569308-0B3A-4CD5-9C2E-B162915244BB}"/>
</file>

<file path=customXml/itemProps3.xml><?xml version="1.0" encoding="utf-8"?>
<ds:datastoreItem xmlns:ds="http://schemas.openxmlformats.org/officeDocument/2006/customXml" ds:itemID="{F543304D-52B2-4120-B90E-BD04A0C46E4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0x01010090E45D93EE09FE48B755B103E8699EE0</vt:lpwstr>
  </property>
</Properties>
</file>