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64" r:id="rId4"/>
  </p:sldMasterIdLst>
  <p:notesMasterIdLst>
    <p:notesMasterId r:id="rId33"/>
  </p:notesMasterIdLst>
  <p:sldIdLst>
    <p:sldId id="264" r:id="rId5"/>
    <p:sldId id="265" r:id="rId6"/>
    <p:sldId id="266" r:id="rId7"/>
    <p:sldId id="280" r:id="rId8"/>
    <p:sldId id="276" r:id="rId9"/>
    <p:sldId id="268" r:id="rId10"/>
    <p:sldId id="267" r:id="rId11"/>
    <p:sldId id="269" r:id="rId12"/>
    <p:sldId id="297" r:id="rId13"/>
    <p:sldId id="298" r:id="rId14"/>
    <p:sldId id="271" r:id="rId15"/>
    <p:sldId id="301" r:id="rId16"/>
    <p:sldId id="299" r:id="rId17"/>
    <p:sldId id="277" r:id="rId18"/>
    <p:sldId id="272" r:id="rId19"/>
    <p:sldId id="281" r:id="rId20"/>
    <p:sldId id="290" r:id="rId21"/>
    <p:sldId id="292" r:id="rId22"/>
    <p:sldId id="287" r:id="rId23"/>
    <p:sldId id="289" r:id="rId24"/>
    <p:sldId id="286" r:id="rId25"/>
    <p:sldId id="295" r:id="rId26"/>
    <p:sldId id="293" r:id="rId27"/>
    <p:sldId id="294" r:id="rId28"/>
    <p:sldId id="291" r:id="rId29"/>
    <p:sldId id="288" r:id="rId30"/>
    <p:sldId id="275" r:id="rId31"/>
    <p:sldId id="274" r:id="rId32"/>
  </p:sldIdLst>
  <p:sldSz cx="9144000" cy="5148263"/>
  <p:notesSz cx="6858000" cy="9144000"/>
  <p:embeddedFontLst>
    <p:embeddedFont>
      <p:font typeface="Aptos Narrow" panose="020B0004020202020204" pitchFamily="34" charset="0"/>
      <p:regular r:id="rId34"/>
      <p:bold r:id="rId35"/>
      <p:italic r:id="rId36"/>
      <p:boldItalic r:id="rId37"/>
    </p:embeddedFont>
    <p:embeddedFont>
      <p:font typeface="Arial Narrow" panose="020B0606020202030204" pitchFamily="34" charset="0"/>
      <p:regular r:id="rId38"/>
      <p:bold r:id="rId39"/>
      <p:italic r:id="rId40"/>
      <p:boldItalic r:id="rId41"/>
    </p:embeddedFont>
    <p:embeddedFont>
      <p:font typeface="Montserrat" panose="00000500000000000000" pitchFamily="2" charset="0"/>
      <p:regular r:id="rId42"/>
      <p:bold r:id="rId43"/>
      <p:italic r:id="rId44"/>
      <p:boldItalic r:id="rId45"/>
    </p:embeddedFont>
    <p:embeddedFont>
      <p:font typeface="Poppins" panose="00000500000000000000" pitchFamily="2" charset="0"/>
      <p:regular r:id="rId46"/>
      <p:bold r:id="rId47"/>
      <p:italic r:id="rId48"/>
      <p:boldItalic r:id="rId49"/>
    </p:embeddedFont>
    <p:embeddedFont>
      <p:font typeface="Poppins SemiBold" panose="00000700000000000000" pitchFamily="2" charset="0"/>
      <p:regular r:id="rId50"/>
      <p:bold r:id="rId51"/>
      <p:italic r:id="rId52"/>
      <p:boldItalic r:id="rId5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EF513947-978C-494F-B34C-E2550D3EC7C1}">
          <p14:sldIdLst>
            <p14:sldId id="264"/>
            <p14:sldId id="265"/>
            <p14:sldId id="266"/>
            <p14:sldId id="280"/>
            <p14:sldId id="276"/>
            <p14:sldId id="268"/>
            <p14:sldId id="267"/>
            <p14:sldId id="269"/>
            <p14:sldId id="297"/>
            <p14:sldId id="298"/>
            <p14:sldId id="271"/>
            <p14:sldId id="301"/>
            <p14:sldId id="299"/>
            <p14:sldId id="277"/>
            <p14:sldId id="272"/>
            <p14:sldId id="281"/>
            <p14:sldId id="290"/>
            <p14:sldId id="292"/>
            <p14:sldId id="287"/>
            <p14:sldId id="289"/>
            <p14:sldId id="286"/>
            <p14:sldId id="295"/>
            <p14:sldId id="293"/>
            <p14:sldId id="294"/>
            <p14:sldId id="291"/>
            <p14:sldId id="288"/>
            <p14:sldId id="275"/>
            <p14:sldId id="27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1378"/>
    <a:srgbClr val="3271E7"/>
    <a:srgbClr val="0D4F8B"/>
    <a:srgbClr val="0D4F90"/>
    <a:srgbClr val="2CAFAA"/>
    <a:srgbClr val="0A45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7341F2-37B2-47D5-BF7E-92431B18D2F0}" v="160" dt="2025-09-26T20:44:19.7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4867" autoAdjust="0"/>
  </p:normalViewPr>
  <p:slideViewPr>
    <p:cSldViewPr snapToGrid="0">
      <p:cViewPr varScale="1">
        <p:scale>
          <a:sx n="142" d="100"/>
          <a:sy n="142" d="100"/>
        </p:scale>
        <p:origin x="714" y="11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microsoft.com/office/2016/11/relationships/changesInfo" Target="changesInfos/changesInfo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8.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font" Target="fonts/font8.fntdata"/><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1.fntdata"/><Relationship Id="rId52" Type="http://schemas.openxmlformats.org/officeDocument/2006/relationships/font" Target="fonts/font19.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ller, Elisabeth" userId="3ca280a4-e373-4105-b77c-6db8e3163b52" providerId="ADAL" clId="{0100335B-3893-4E63-8E6F-07D9A8E0C2ED}"/>
    <pc:docChg chg="undo custSel addSld delSld modSld sldOrd addSection modSection">
      <pc:chgData name="Teller, Elisabeth" userId="3ca280a4-e373-4105-b77c-6db8e3163b52" providerId="ADAL" clId="{0100335B-3893-4E63-8E6F-07D9A8E0C2ED}" dt="2025-09-26T20:49:58.092" v="2117" actId="478"/>
      <pc:docMkLst>
        <pc:docMk/>
      </pc:docMkLst>
      <pc:sldChg chg="addSp delSp modSp mod chgLayout">
        <pc:chgData name="Teller, Elisabeth" userId="3ca280a4-e373-4105-b77c-6db8e3163b52" providerId="ADAL" clId="{0100335B-3893-4E63-8E6F-07D9A8E0C2ED}" dt="2025-09-25T12:55:07.336" v="179" actId="22"/>
        <pc:sldMkLst>
          <pc:docMk/>
          <pc:sldMk cId="529274603" sldId="264"/>
        </pc:sldMkLst>
        <pc:spChg chg="mod ord">
          <ac:chgData name="Teller, Elisabeth" userId="3ca280a4-e373-4105-b77c-6db8e3163b52" providerId="ADAL" clId="{0100335B-3893-4E63-8E6F-07D9A8E0C2ED}" dt="2025-09-25T12:43:24.686" v="87" actId="6264"/>
          <ac:spMkLst>
            <pc:docMk/>
            <pc:sldMk cId="529274603" sldId="264"/>
            <ac:spMk id="2" creationId="{6D1F06FD-CCEB-72DA-1FF6-CA0B8F8D3EFE}"/>
          </ac:spMkLst>
        </pc:spChg>
        <pc:spChg chg="del">
          <ac:chgData name="Teller, Elisabeth" userId="3ca280a4-e373-4105-b77c-6db8e3163b52" providerId="ADAL" clId="{0100335B-3893-4E63-8E6F-07D9A8E0C2ED}" dt="2025-09-25T12:38:37.516" v="9" actId="478"/>
          <ac:spMkLst>
            <pc:docMk/>
            <pc:sldMk cId="529274603" sldId="264"/>
            <ac:spMk id="3" creationId="{D47B005A-E147-ECB4-AF2A-37EE3FA68C01}"/>
          </ac:spMkLst>
        </pc:spChg>
        <pc:spChg chg="add mod">
          <ac:chgData name="Teller, Elisabeth" userId="3ca280a4-e373-4105-b77c-6db8e3163b52" providerId="ADAL" clId="{0100335B-3893-4E63-8E6F-07D9A8E0C2ED}" dt="2025-09-25T12:32:23.895" v="1" actId="1076"/>
          <ac:spMkLst>
            <pc:docMk/>
            <pc:sldMk cId="529274603" sldId="264"/>
            <ac:spMk id="4" creationId="{7CD88772-0672-420D-3178-7E6EB88367BF}"/>
          </ac:spMkLst>
        </pc:spChg>
        <pc:spChg chg="add mod">
          <ac:chgData name="Teller, Elisabeth" userId="3ca280a4-e373-4105-b77c-6db8e3163b52" providerId="ADAL" clId="{0100335B-3893-4E63-8E6F-07D9A8E0C2ED}" dt="2025-09-25T12:41:31.665" v="83" actId="20577"/>
          <ac:spMkLst>
            <pc:docMk/>
            <pc:sldMk cId="529274603" sldId="264"/>
            <ac:spMk id="7" creationId="{309E2FE1-D02A-DA90-F692-547D3A7786BA}"/>
          </ac:spMkLst>
        </pc:spChg>
        <pc:spChg chg="add del mod">
          <ac:chgData name="Teller, Elisabeth" userId="3ca280a4-e373-4105-b77c-6db8e3163b52" providerId="ADAL" clId="{0100335B-3893-4E63-8E6F-07D9A8E0C2ED}" dt="2025-09-25T12:43:24.686" v="87" actId="6264"/>
          <ac:spMkLst>
            <pc:docMk/>
            <pc:sldMk cId="529274603" sldId="264"/>
            <ac:spMk id="8" creationId="{9DF0A0FC-7B9E-2142-1F21-AF9D41A02C5A}"/>
          </ac:spMkLst>
        </pc:spChg>
        <pc:spChg chg="add del mod ord">
          <ac:chgData name="Teller, Elisabeth" userId="3ca280a4-e373-4105-b77c-6db8e3163b52" providerId="ADAL" clId="{0100335B-3893-4E63-8E6F-07D9A8E0C2ED}" dt="2025-09-25T12:43:24.686" v="87" actId="6264"/>
          <ac:spMkLst>
            <pc:docMk/>
            <pc:sldMk cId="529274603" sldId="264"/>
            <ac:spMk id="9" creationId="{A4249E09-9CAD-D7C2-3350-124A543AC4C1}"/>
          </ac:spMkLst>
        </pc:spChg>
        <pc:spChg chg="add del">
          <ac:chgData name="Teller, Elisabeth" userId="3ca280a4-e373-4105-b77c-6db8e3163b52" providerId="ADAL" clId="{0100335B-3893-4E63-8E6F-07D9A8E0C2ED}" dt="2025-09-25T12:44:54.558" v="89" actId="22"/>
          <ac:spMkLst>
            <pc:docMk/>
            <pc:sldMk cId="529274603" sldId="264"/>
            <ac:spMk id="11" creationId="{41B50CDD-3749-8070-63A4-C7C3B3286C86}"/>
          </ac:spMkLst>
        </pc:spChg>
        <pc:spChg chg="add del">
          <ac:chgData name="Teller, Elisabeth" userId="3ca280a4-e373-4105-b77c-6db8e3163b52" providerId="ADAL" clId="{0100335B-3893-4E63-8E6F-07D9A8E0C2ED}" dt="2025-09-25T12:55:07.336" v="179" actId="22"/>
          <ac:spMkLst>
            <pc:docMk/>
            <pc:sldMk cId="529274603" sldId="264"/>
            <ac:spMk id="13" creationId="{71FBAE4B-C4B5-A19C-6309-1B0FD5A061B1}"/>
          </ac:spMkLst>
        </pc:spChg>
        <pc:picChg chg="add mod">
          <ac:chgData name="Teller, Elisabeth" userId="3ca280a4-e373-4105-b77c-6db8e3163b52" providerId="ADAL" clId="{0100335B-3893-4E63-8E6F-07D9A8E0C2ED}" dt="2025-09-25T12:33:28.793" v="7" actId="14100"/>
          <ac:picMkLst>
            <pc:docMk/>
            <pc:sldMk cId="529274603" sldId="264"/>
            <ac:picMk id="6" creationId="{22C803CC-9911-F7C1-A4B5-6620D44A256F}"/>
          </ac:picMkLst>
        </pc:picChg>
      </pc:sldChg>
      <pc:sldChg chg="addSp delSp modSp mod chgLayout modNotesTx">
        <pc:chgData name="Teller, Elisabeth" userId="3ca280a4-e373-4105-b77c-6db8e3163b52" providerId="ADAL" clId="{0100335B-3893-4E63-8E6F-07D9A8E0C2ED}" dt="2025-09-25T12:46:08.947" v="109" actId="20577"/>
        <pc:sldMkLst>
          <pc:docMk/>
          <pc:sldMk cId="3481226037" sldId="265"/>
        </pc:sldMkLst>
        <pc:spChg chg="add del mod">
          <ac:chgData name="Teller, Elisabeth" userId="3ca280a4-e373-4105-b77c-6db8e3163b52" providerId="ADAL" clId="{0100335B-3893-4E63-8E6F-07D9A8E0C2ED}" dt="2025-09-25T12:45:29.365" v="90"/>
          <ac:spMkLst>
            <pc:docMk/>
            <pc:sldMk cId="3481226037" sldId="265"/>
            <ac:spMk id="2" creationId="{4D347E1F-8C7A-A20D-57D6-824F541C4A11}"/>
          </ac:spMkLst>
        </pc:spChg>
        <pc:spChg chg="add del">
          <ac:chgData name="Teller, Elisabeth" userId="3ca280a4-e373-4105-b77c-6db8e3163b52" providerId="ADAL" clId="{0100335B-3893-4E63-8E6F-07D9A8E0C2ED}" dt="2025-09-25T12:45:37.104" v="91"/>
          <ac:spMkLst>
            <pc:docMk/>
            <pc:sldMk cId="3481226037" sldId="265"/>
            <ac:spMk id="3" creationId="{46E5B013-EFDF-363D-E658-1D57E523183F}"/>
          </ac:spMkLst>
        </pc:spChg>
        <pc:spChg chg="add del mod ord">
          <ac:chgData name="Teller, Elisabeth" userId="3ca280a4-e373-4105-b77c-6db8e3163b52" providerId="ADAL" clId="{0100335B-3893-4E63-8E6F-07D9A8E0C2ED}" dt="2025-09-25T12:43:24.686" v="87" actId="6264"/>
          <ac:spMkLst>
            <pc:docMk/>
            <pc:sldMk cId="3481226037" sldId="265"/>
            <ac:spMk id="5" creationId="{A8F15939-31B7-446E-DADA-2A7A877A4869}"/>
          </ac:spMkLst>
        </pc:spChg>
        <pc:spChg chg="add del mod ord">
          <ac:chgData name="Teller, Elisabeth" userId="3ca280a4-e373-4105-b77c-6db8e3163b52" providerId="ADAL" clId="{0100335B-3893-4E63-8E6F-07D9A8E0C2ED}" dt="2025-09-25T12:43:24.686" v="87" actId="6264"/>
          <ac:spMkLst>
            <pc:docMk/>
            <pc:sldMk cId="3481226037" sldId="265"/>
            <ac:spMk id="6" creationId="{E65E1984-7BA3-BCA2-4830-E3198CA6FB17}"/>
          </ac:spMkLst>
        </pc:spChg>
        <pc:spChg chg="add mod">
          <ac:chgData name="Teller, Elisabeth" userId="3ca280a4-e373-4105-b77c-6db8e3163b52" providerId="ADAL" clId="{0100335B-3893-4E63-8E6F-07D9A8E0C2ED}" dt="2025-09-25T12:45:46.231" v="92" actId="255"/>
          <ac:spMkLst>
            <pc:docMk/>
            <pc:sldMk cId="3481226037" sldId="265"/>
            <ac:spMk id="7" creationId="{E37B00EF-B2EB-502E-D021-EA9BE395833A}"/>
          </ac:spMkLst>
        </pc:spChg>
        <pc:picChg chg="add del mod">
          <ac:chgData name="Teller, Elisabeth" userId="3ca280a4-e373-4105-b77c-6db8e3163b52" providerId="ADAL" clId="{0100335B-3893-4E63-8E6F-07D9A8E0C2ED}" dt="2025-09-25T12:39:26.364" v="13" actId="478"/>
          <ac:picMkLst>
            <pc:docMk/>
            <pc:sldMk cId="3481226037" sldId="265"/>
            <ac:picMk id="4" creationId="{70A75175-59BF-E96D-8009-9E08F6939B6C}"/>
          </ac:picMkLst>
        </pc:picChg>
      </pc:sldChg>
      <pc:sldChg chg="addSp delSp modSp mod chgLayout modNotesTx">
        <pc:chgData name="Teller, Elisabeth" userId="3ca280a4-e373-4105-b77c-6db8e3163b52" providerId="ADAL" clId="{0100335B-3893-4E63-8E6F-07D9A8E0C2ED}" dt="2025-09-26T13:03:41.595" v="276" actId="20577"/>
        <pc:sldMkLst>
          <pc:docMk/>
          <pc:sldMk cId="4180622380" sldId="266"/>
        </pc:sldMkLst>
        <pc:spChg chg="add del mod">
          <ac:chgData name="Teller, Elisabeth" userId="3ca280a4-e373-4105-b77c-6db8e3163b52" providerId="ADAL" clId="{0100335B-3893-4E63-8E6F-07D9A8E0C2ED}" dt="2025-09-25T12:46:18.837" v="110"/>
          <ac:spMkLst>
            <pc:docMk/>
            <pc:sldMk cId="4180622380" sldId="266"/>
            <ac:spMk id="2" creationId="{FD48307D-1D35-BEF3-3ABB-7C427AA871F9}"/>
          </ac:spMkLst>
        </pc:spChg>
        <pc:spChg chg="add del">
          <ac:chgData name="Teller, Elisabeth" userId="3ca280a4-e373-4105-b77c-6db8e3163b52" providerId="ADAL" clId="{0100335B-3893-4E63-8E6F-07D9A8E0C2ED}" dt="2025-09-25T12:46:29.754" v="111"/>
          <ac:spMkLst>
            <pc:docMk/>
            <pc:sldMk cId="4180622380" sldId="266"/>
            <ac:spMk id="3" creationId="{35373417-AA89-F8DE-CDED-63C44ECA1654}"/>
          </ac:spMkLst>
        </pc:spChg>
        <pc:spChg chg="add del mod ord">
          <ac:chgData name="Teller, Elisabeth" userId="3ca280a4-e373-4105-b77c-6db8e3163b52" providerId="ADAL" clId="{0100335B-3893-4E63-8E6F-07D9A8E0C2ED}" dt="2025-09-25T12:43:24.686" v="87" actId="6264"/>
          <ac:spMkLst>
            <pc:docMk/>
            <pc:sldMk cId="4180622380" sldId="266"/>
            <ac:spMk id="4" creationId="{CA25B305-A752-0283-FB42-6126800AD811}"/>
          </ac:spMkLst>
        </pc:spChg>
        <pc:spChg chg="add del mod ord">
          <ac:chgData name="Teller, Elisabeth" userId="3ca280a4-e373-4105-b77c-6db8e3163b52" providerId="ADAL" clId="{0100335B-3893-4E63-8E6F-07D9A8E0C2ED}" dt="2025-09-25T12:43:24.686" v="87" actId="6264"/>
          <ac:spMkLst>
            <pc:docMk/>
            <pc:sldMk cId="4180622380" sldId="266"/>
            <ac:spMk id="5" creationId="{FBA3D28F-3891-9904-6CA7-D3FC5BD96246}"/>
          </ac:spMkLst>
        </pc:spChg>
        <pc:spChg chg="add mod">
          <ac:chgData name="Teller, Elisabeth" userId="3ca280a4-e373-4105-b77c-6db8e3163b52" providerId="ADAL" clId="{0100335B-3893-4E63-8E6F-07D9A8E0C2ED}" dt="2025-09-25T12:46:52.403" v="133" actId="255"/>
          <ac:spMkLst>
            <pc:docMk/>
            <pc:sldMk cId="4180622380" sldId="266"/>
            <ac:spMk id="6" creationId="{430836D5-B432-DDC7-6228-8396E83E33D9}"/>
          </ac:spMkLst>
        </pc:spChg>
      </pc:sldChg>
      <pc:sldChg chg="addSp delSp modSp mod chgLayout modNotesTx">
        <pc:chgData name="Teller, Elisabeth" userId="3ca280a4-e373-4105-b77c-6db8e3163b52" providerId="ADAL" clId="{0100335B-3893-4E63-8E6F-07D9A8E0C2ED}" dt="2025-09-26T13:14:26.951" v="535" actId="5793"/>
        <pc:sldMkLst>
          <pc:docMk/>
          <pc:sldMk cId="667486692" sldId="267"/>
        </pc:sldMkLst>
        <pc:spChg chg="add del mod">
          <ac:chgData name="Teller, Elisabeth" userId="3ca280a4-e373-4105-b77c-6db8e3163b52" providerId="ADAL" clId="{0100335B-3893-4E63-8E6F-07D9A8E0C2ED}" dt="2025-09-25T12:47:20.218" v="135" actId="14100"/>
          <ac:spMkLst>
            <pc:docMk/>
            <pc:sldMk cId="667486692" sldId="267"/>
            <ac:spMk id="2" creationId="{DED4AE3A-5D06-E627-4BE7-FD2F1080C9E0}"/>
          </ac:spMkLst>
        </pc:spChg>
        <pc:spChg chg="add del">
          <ac:chgData name="Teller, Elisabeth" userId="3ca280a4-e373-4105-b77c-6db8e3163b52" providerId="ADAL" clId="{0100335B-3893-4E63-8E6F-07D9A8E0C2ED}" dt="2025-09-25T12:47:32.968" v="136"/>
          <ac:spMkLst>
            <pc:docMk/>
            <pc:sldMk cId="667486692" sldId="267"/>
            <ac:spMk id="3" creationId="{E7C57780-82D7-B6A7-8805-C46BDC29AE87}"/>
          </ac:spMkLst>
        </pc:spChg>
        <pc:spChg chg="add del mod ord">
          <ac:chgData name="Teller, Elisabeth" userId="3ca280a4-e373-4105-b77c-6db8e3163b52" providerId="ADAL" clId="{0100335B-3893-4E63-8E6F-07D9A8E0C2ED}" dt="2025-09-25T12:43:24.686" v="87" actId="6264"/>
          <ac:spMkLst>
            <pc:docMk/>
            <pc:sldMk cId="667486692" sldId="267"/>
            <ac:spMk id="4" creationId="{1A1879A4-4518-19F4-A0EE-228A76CE6B0A}"/>
          </ac:spMkLst>
        </pc:spChg>
        <pc:spChg chg="add mod">
          <ac:chgData name="Teller, Elisabeth" userId="3ca280a4-e373-4105-b77c-6db8e3163b52" providerId="ADAL" clId="{0100335B-3893-4E63-8E6F-07D9A8E0C2ED}" dt="2025-09-26T13:14:26.951" v="535" actId="5793"/>
          <ac:spMkLst>
            <pc:docMk/>
            <pc:sldMk cId="667486692" sldId="267"/>
            <ac:spMk id="5" creationId="{20EB9C63-AD64-5363-6585-22E90DD565A5}"/>
          </ac:spMkLst>
        </pc:spChg>
        <pc:spChg chg="add del mod ord">
          <ac:chgData name="Teller, Elisabeth" userId="3ca280a4-e373-4105-b77c-6db8e3163b52" providerId="ADAL" clId="{0100335B-3893-4E63-8E6F-07D9A8E0C2ED}" dt="2025-09-25T12:43:24.686" v="87" actId="6264"/>
          <ac:spMkLst>
            <pc:docMk/>
            <pc:sldMk cId="667486692" sldId="267"/>
            <ac:spMk id="5" creationId="{7E7250FE-F1D0-9B6C-AEE6-4C9141EA25DE}"/>
          </ac:spMkLst>
        </pc:spChg>
        <pc:spChg chg="add mod">
          <ac:chgData name="Teller, Elisabeth" userId="3ca280a4-e373-4105-b77c-6db8e3163b52" providerId="ADAL" clId="{0100335B-3893-4E63-8E6F-07D9A8E0C2ED}" dt="2025-09-25T12:47:54.863" v="141" actId="20577"/>
          <ac:spMkLst>
            <pc:docMk/>
            <pc:sldMk cId="667486692" sldId="267"/>
            <ac:spMk id="6" creationId="{5F3A7F89-78B2-2AEE-42CC-46BEDD2586DD}"/>
          </ac:spMkLst>
        </pc:spChg>
        <pc:picChg chg="add mod">
          <ac:chgData name="Teller, Elisabeth" userId="3ca280a4-e373-4105-b77c-6db8e3163b52" providerId="ADAL" clId="{0100335B-3893-4E63-8E6F-07D9A8E0C2ED}" dt="2025-09-26T13:12:57.939" v="520" actId="207"/>
          <ac:picMkLst>
            <pc:docMk/>
            <pc:sldMk cId="667486692" sldId="267"/>
            <ac:picMk id="4" creationId="{ED14ED62-DADE-16F8-7336-B861F54E5DC1}"/>
          </ac:picMkLst>
        </pc:picChg>
      </pc:sldChg>
      <pc:sldChg chg="addSp delSp modSp mod ord chgLayout modNotesTx">
        <pc:chgData name="Teller, Elisabeth" userId="3ca280a4-e373-4105-b77c-6db8e3163b52" providerId="ADAL" clId="{0100335B-3893-4E63-8E6F-07D9A8E0C2ED}" dt="2025-09-26T20:44:21.192" v="2113" actId="207"/>
        <pc:sldMkLst>
          <pc:docMk/>
          <pc:sldMk cId="2786570289" sldId="268"/>
        </pc:sldMkLst>
        <pc:spChg chg="add del mod">
          <ac:chgData name="Teller, Elisabeth" userId="3ca280a4-e373-4105-b77c-6db8e3163b52" providerId="ADAL" clId="{0100335B-3893-4E63-8E6F-07D9A8E0C2ED}" dt="2025-09-25T12:48:23.457" v="142"/>
          <ac:spMkLst>
            <pc:docMk/>
            <pc:sldMk cId="2786570289" sldId="268"/>
            <ac:spMk id="2" creationId="{4BA28422-700C-A76F-136F-BF495DDF3B19}"/>
          </ac:spMkLst>
        </pc:spChg>
        <pc:spChg chg="add del">
          <ac:chgData name="Teller, Elisabeth" userId="3ca280a4-e373-4105-b77c-6db8e3163b52" providerId="ADAL" clId="{0100335B-3893-4E63-8E6F-07D9A8E0C2ED}" dt="2025-09-25T12:50:07.218" v="149" actId="478"/>
          <ac:spMkLst>
            <pc:docMk/>
            <pc:sldMk cId="2786570289" sldId="268"/>
            <ac:spMk id="3" creationId="{640949B2-B467-1195-86FC-8348BBDA46C0}"/>
          </ac:spMkLst>
        </pc:spChg>
        <pc:spChg chg="add del mod ord">
          <ac:chgData name="Teller, Elisabeth" userId="3ca280a4-e373-4105-b77c-6db8e3163b52" providerId="ADAL" clId="{0100335B-3893-4E63-8E6F-07D9A8E0C2ED}" dt="2025-09-25T12:43:24.686" v="87" actId="6264"/>
          <ac:spMkLst>
            <pc:docMk/>
            <pc:sldMk cId="2786570289" sldId="268"/>
            <ac:spMk id="4" creationId="{62D3D235-BA13-9DE8-0F20-50A72E9BF9E0}"/>
          </ac:spMkLst>
        </pc:spChg>
        <pc:spChg chg="add del mod ord">
          <ac:chgData name="Teller, Elisabeth" userId="3ca280a4-e373-4105-b77c-6db8e3163b52" providerId="ADAL" clId="{0100335B-3893-4E63-8E6F-07D9A8E0C2ED}" dt="2025-09-25T12:43:24.686" v="87" actId="6264"/>
          <ac:spMkLst>
            <pc:docMk/>
            <pc:sldMk cId="2786570289" sldId="268"/>
            <ac:spMk id="5" creationId="{A74BB9D4-E191-B148-1C58-24206034A331}"/>
          </ac:spMkLst>
        </pc:spChg>
        <pc:graphicFrameChg chg="add del mod modGraphic">
          <ac:chgData name="Teller, Elisabeth" userId="3ca280a4-e373-4105-b77c-6db8e3163b52" providerId="ADAL" clId="{0100335B-3893-4E63-8E6F-07D9A8E0C2ED}" dt="2025-09-26T13:16:10.547" v="738" actId="478"/>
          <ac:graphicFrameMkLst>
            <pc:docMk/>
            <pc:sldMk cId="2786570289" sldId="268"/>
            <ac:graphicFrameMk id="6" creationId="{842260B4-39DB-CA14-5731-FC74F4A953CD}"/>
          </ac:graphicFrameMkLst>
        </pc:graphicFrameChg>
        <pc:graphicFrameChg chg="add mod modGraphic">
          <ac:chgData name="Teller, Elisabeth" userId="3ca280a4-e373-4105-b77c-6db8e3163b52" providerId="ADAL" clId="{0100335B-3893-4E63-8E6F-07D9A8E0C2ED}" dt="2025-09-26T20:44:21.192" v="2113" actId="207"/>
          <ac:graphicFrameMkLst>
            <pc:docMk/>
            <pc:sldMk cId="2786570289" sldId="268"/>
            <ac:graphicFrameMk id="7" creationId="{E9B3555D-D6ED-FE42-0964-574C83417D00}"/>
          </ac:graphicFrameMkLst>
        </pc:graphicFrameChg>
      </pc:sldChg>
      <pc:sldChg chg="addSp delSp modSp new mod modNotesTx">
        <pc:chgData name="Teller, Elisabeth" userId="3ca280a4-e373-4105-b77c-6db8e3163b52" providerId="ADAL" clId="{0100335B-3893-4E63-8E6F-07D9A8E0C2ED}" dt="2025-09-26T14:07:25.178" v="1328" actId="20577"/>
        <pc:sldMkLst>
          <pc:docMk/>
          <pc:sldMk cId="2176454477" sldId="269"/>
        </pc:sldMkLst>
        <pc:spChg chg="mod">
          <ac:chgData name="Teller, Elisabeth" userId="3ca280a4-e373-4105-b77c-6db8e3163b52" providerId="ADAL" clId="{0100335B-3893-4E63-8E6F-07D9A8E0C2ED}" dt="2025-09-25T12:51:14.964" v="161" actId="14100"/>
          <ac:spMkLst>
            <pc:docMk/>
            <pc:sldMk cId="2176454477" sldId="269"/>
            <ac:spMk id="2" creationId="{F8AA0C87-2F8C-9B9D-DF28-753E9614DD36}"/>
          </ac:spMkLst>
        </pc:spChg>
        <pc:spChg chg="del">
          <ac:chgData name="Teller, Elisabeth" userId="3ca280a4-e373-4105-b77c-6db8e3163b52" providerId="ADAL" clId="{0100335B-3893-4E63-8E6F-07D9A8E0C2ED}" dt="2025-09-25T12:51:21.042" v="162"/>
          <ac:spMkLst>
            <pc:docMk/>
            <pc:sldMk cId="2176454477" sldId="269"/>
            <ac:spMk id="3" creationId="{BF257D10-4A4B-FFE1-9672-3F87CF343768}"/>
          </ac:spMkLst>
        </pc:spChg>
        <pc:spChg chg="add mod">
          <ac:chgData name="Teller, Elisabeth" userId="3ca280a4-e373-4105-b77c-6db8e3163b52" providerId="ADAL" clId="{0100335B-3893-4E63-8E6F-07D9A8E0C2ED}" dt="2025-09-25T12:51:21.042" v="162"/>
          <ac:spMkLst>
            <pc:docMk/>
            <pc:sldMk cId="2176454477" sldId="269"/>
            <ac:spMk id="4" creationId="{9FE0F2BF-109D-F317-776A-FF12F3D75D66}"/>
          </ac:spMkLst>
        </pc:spChg>
        <pc:spChg chg="add del mod">
          <ac:chgData name="Teller, Elisabeth" userId="3ca280a4-e373-4105-b77c-6db8e3163b52" providerId="ADAL" clId="{0100335B-3893-4E63-8E6F-07D9A8E0C2ED}" dt="2025-09-26T13:21:00.203" v="764" actId="478"/>
          <ac:spMkLst>
            <pc:docMk/>
            <pc:sldMk cId="2176454477" sldId="269"/>
            <ac:spMk id="6" creationId="{25635A94-AE88-4F8F-02A4-9147C193BD1B}"/>
          </ac:spMkLst>
        </pc:spChg>
        <pc:spChg chg="add mod">
          <ac:chgData name="Teller, Elisabeth" userId="3ca280a4-e373-4105-b77c-6db8e3163b52" providerId="ADAL" clId="{0100335B-3893-4E63-8E6F-07D9A8E0C2ED}" dt="2025-09-26T13:21:21.030" v="767" actId="14100"/>
          <ac:spMkLst>
            <pc:docMk/>
            <pc:sldMk cId="2176454477" sldId="269"/>
            <ac:spMk id="8" creationId="{AC4B1C72-EECE-FDCC-B736-37A3F1FC7C54}"/>
          </ac:spMkLst>
        </pc:spChg>
        <pc:picChg chg="add mod">
          <ac:chgData name="Teller, Elisabeth" userId="3ca280a4-e373-4105-b77c-6db8e3163b52" providerId="ADAL" clId="{0100335B-3893-4E63-8E6F-07D9A8E0C2ED}" dt="2025-09-26T13:21:27.343" v="768" actId="1076"/>
          <ac:picMkLst>
            <pc:docMk/>
            <pc:sldMk cId="2176454477" sldId="269"/>
            <ac:picMk id="5" creationId="{4A8E00D0-163F-62C0-B98F-0D15618EF5B0}"/>
          </ac:picMkLst>
        </pc:picChg>
      </pc:sldChg>
      <pc:sldChg chg="addSp delSp modSp new del">
        <pc:chgData name="Teller, Elisabeth" userId="3ca280a4-e373-4105-b77c-6db8e3163b52" providerId="ADAL" clId="{0100335B-3893-4E63-8E6F-07D9A8E0C2ED}" dt="2025-09-26T13:21:32.634" v="769" actId="2696"/>
        <pc:sldMkLst>
          <pc:docMk/>
          <pc:sldMk cId="3542966730" sldId="270"/>
        </pc:sldMkLst>
        <pc:spChg chg="mod">
          <ac:chgData name="Teller, Elisabeth" userId="3ca280a4-e373-4105-b77c-6db8e3163b52" providerId="ADAL" clId="{0100335B-3893-4E63-8E6F-07D9A8E0C2ED}" dt="2025-09-25T12:51:55.287" v="163"/>
          <ac:spMkLst>
            <pc:docMk/>
            <pc:sldMk cId="3542966730" sldId="270"/>
            <ac:spMk id="2" creationId="{FFA1EA22-5560-11F6-28E9-38E4BAB5B7BB}"/>
          </ac:spMkLst>
        </pc:spChg>
        <pc:spChg chg="del">
          <ac:chgData name="Teller, Elisabeth" userId="3ca280a4-e373-4105-b77c-6db8e3163b52" providerId="ADAL" clId="{0100335B-3893-4E63-8E6F-07D9A8E0C2ED}" dt="2025-09-25T12:52:01.658" v="164"/>
          <ac:spMkLst>
            <pc:docMk/>
            <pc:sldMk cId="3542966730" sldId="270"/>
            <ac:spMk id="3" creationId="{F0C2EECC-200B-930A-9C7A-3438E11BEC91}"/>
          </ac:spMkLst>
        </pc:spChg>
        <pc:spChg chg="add mod">
          <ac:chgData name="Teller, Elisabeth" userId="3ca280a4-e373-4105-b77c-6db8e3163b52" providerId="ADAL" clId="{0100335B-3893-4E63-8E6F-07D9A8E0C2ED}" dt="2025-09-25T12:52:09.117" v="166"/>
          <ac:spMkLst>
            <pc:docMk/>
            <pc:sldMk cId="3542966730" sldId="270"/>
            <ac:spMk id="4" creationId="{6FD49EE9-27C0-C416-6A4E-5DA8CCC867F4}"/>
          </ac:spMkLst>
        </pc:spChg>
      </pc:sldChg>
      <pc:sldChg chg="addSp delSp modSp new mod ord">
        <pc:chgData name="Teller, Elisabeth" userId="3ca280a4-e373-4105-b77c-6db8e3163b52" providerId="ADAL" clId="{0100335B-3893-4E63-8E6F-07D9A8E0C2ED}" dt="2025-09-26T14:49:06.412" v="1894" actId="1076"/>
        <pc:sldMkLst>
          <pc:docMk/>
          <pc:sldMk cId="2877637097" sldId="271"/>
        </pc:sldMkLst>
        <pc:spChg chg="mod">
          <ac:chgData name="Teller, Elisabeth" userId="3ca280a4-e373-4105-b77c-6db8e3163b52" providerId="ADAL" clId="{0100335B-3893-4E63-8E6F-07D9A8E0C2ED}" dt="2025-09-26T14:22:39.110" v="1661" actId="6549"/>
          <ac:spMkLst>
            <pc:docMk/>
            <pc:sldMk cId="2877637097" sldId="271"/>
            <ac:spMk id="2" creationId="{FB3861F4-CD8D-28B4-C916-66BDC32EFA75}"/>
          </ac:spMkLst>
        </pc:spChg>
        <pc:spChg chg="del">
          <ac:chgData name="Teller, Elisabeth" userId="3ca280a4-e373-4105-b77c-6db8e3163b52" providerId="ADAL" clId="{0100335B-3893-4E63-8E6F-07D9A8E0C2ED}" dt="2025-09-25T12:52:29.543" v="168"/>
          <ac:spMkLst>
            <pc:docMk/>
            <pc:sldMk cId="2877637097" sldId="271"/>
            <ac:spMk id="3" creationId="{502D5400-94FB-9EFC-E53F-D704F70E2D02}"/>
          </ac:spMkLst>
        </pc:spChg>
        <pc:spChg chg="add del mod">
          <ac:chgData name="Teller, Elisabeth" userId="3ca280a4-e373-4105-b77c-6db8e3163b52" providerId="ADAL" clId="{0100335B-3893-4E63-8E6F-07D9A8E0C2ED}" dt="2025-09-26T14:46:00.896" v="1850" actId="478"/>
          <ac:spMkLst>
            <pc:docMk/>
            <pc:sldMk cId="2877637097" sldId="271"/>
            <ac:spMk id="4" creationId="{C8E57BC4-E22E-8C50-204F-09D548E7634F}"/>
          </ac:spMkLst>
        </pc:spChg>
        <pc:spChg chg="add mod">
          <ac:chgData name="Teller, Elisabeth" userId="3ca280a4-e373-4105-b77c-6db8e3163b52" providerId="ADAL" clId="{0100335B-3893-4E63-8E6F-07D9A8E0C2ED}" dt="2025-09-26T14:49:01.450" v="1893" actId="1076"/>
          <ac:spMkLst>
            <pc:docMk/>
            <pc:sldMk cId="2877637097" sldId="271"/>
            <ac:spMk id="7" creationId="{9E352FE6-1F07-09A0-21C4-D0CBFFC4A91F}"/>
          </ac:spMkLst>
        </pc:spChg>
        <pc:spChg chg="add del">
          <ac:chgData name="Teller, Elisabeth" userId="3ca280a4-e373-4105-b77c-6db8e3163b52" providerId="ADAL" clId="{0100335B-3893-4E63-8E6F-07D9A8E0C2ED}" dt="2025-09-26T14:46:00.896" v="1850" actId="478"/>
          <ac:spMkLst>
            <pc:docMk/>
            <pc:sldMk cId="2877637097" sldId="271"/>
            <ac:spMk id="8" creationId="{2C56B176-1B01-03DB-5A56-5AE51733237F}"/>
          </ac:spMkLst>
        </pc:spChg>
        <pc:spChg chg="add del mod">
          <ac:chgData name="Teller, Elisabeth" userId="3ca280a4-e373-4105-b77c-6db8e3163b52" providerId="ADAL" clId="{0100335B-3893-4E63-8E6F-07D9A8E0C2ED}" dt="2025-09-26T14:46:10.923" v="1851"/>
          <ac:spMkLst>
            <pc:docMk/>
            <pc:sldMk cId="2877637097" sldId="271"/>
            <ac:spMk id="9" creationId="{25454E87-75CF-F09A-E841-753789F7AFBE}"/>
          </ac:spMkLst>
        </pc:spChg>
        <pc:spChg chg="add mod">
          <ac:chgData name="Teller, Elisabeth" userId="3ca280a4-e373-4105-b77c-6db8e3163b52" providerId="ADAL" clId="{0100335B-3893-4E63-8E6F-07D9A8E0C2ED}" dt="2025-09-26T14:49:06.412" v="1894" actId="1076"/>
          <ac:spMkLst>
            <pc:docMk/>
            <pc:sldMk cId="2877637097" sldId="271"/>
            <ac:spMk id="10" creationId="{88F33C98-C4B9-5F51-4387-616963646FB4}"/>
          </ac:spMkLst>
        </pc:spChg>
        <pc:picChg chg="add mod">
          <ac:chgData name="Teller, Elisabeth" userId="3ca280a4-e373-4105-b77c-6db8e3163b52" providerId="ADAL" clId="{0100335B-3893-4E63-8E6F-07D9A8E0C2ED}" dt="2025-09-26T14:48:56.019" v="1892" actId="1076"/>
          <ac:picMkLst>
            <pc:docMk/>
            <pc:sldMk cId="2877637097" sldId="271"/>
            <ac:picMk id="5" creationId="{A9378721-B8DB-420C-FC9D-2396051A8767}"/>
          </ac:picMkLst>
        </pc:picChg>
      </pc:sldChg>
      <pc:sldChg chg="addSp delSp modSp new mod">
        <pc:chgData name="Teller, Elisabeth" userId="3ca280a4-e373-4105-b77c-6db8e3163b52" providerId="ADAL" clId="{0100335B-3893-4E63-8E6F-07D9A8E0C2ED}" dt="2025-09-26T14:27:48.184" v="1772" actId="113"/>
        <pc:sldMkLst>
          <pc:docMk/>
          <pc:sldMk cId="3691325465" sldId="272"/>
        </pc:sldMkLst>
        <pc:spChg chg="mod">
          <ac:chgData name="Teller, Elisabeth" userId="3ca280a4-e373-4105-b77c-6db8e3163b52" providerId="ADAL" clId="{0100335B-3893-4E63-8E6F-07D9A8E0C2ED}" dt="2025-09-26T14:23:40.389" v="1665" actId="6549"/>
          <ac:spMkLst>
            <pc:docMk/>
            <pc:sldMk cId="3691325465" sldId="272"/>
            <ac:spMk id="2" creationId="{3FF0A9FE-896F-041C-CC52-ABD5608B8AF3}"/>
          </ac:spMkLst>
        </pc:spChg>
        <pc:spChg chg="del">
          <ac:chgData name="Teller, Elisabeth" userId="3ca280a4-e373-4105-b77c-6db8e3163b52" providerId="ADAL" clId="{0100335B-3893-4E63-8E6F-07D9A8E0C2ED}" dt="2025-09-25T12:53:02.049" v="171"/>
          <ac:spMkLst>
            <pc:docMk/>
            <pc:sldMk cId="3691325465" sldId="272"/>
            <ac:spMk id="3" creationId="{81A6DD17-EE55-B759-1FC9-66E96AD0F918}"/>
          </ac:spMkLst>
        </pc:spChg>
        <pc:spChg chg="add mod">
          <ac:chgData name="Teller, Elisabeth" userId="3ca280a4-e373-4105-b77c-6db8e3163b52" providerId="ADAL" clId="{0100335B-3893-4E63-8E6F-07D9A8E0C2ED}" dt="2025-09-26T14:27:48.184" v="1772" actId="113"/>
          <ac:spMkLst>
            <pc:docMk/>
            <pc:sldMk cId="3691325465" sldId="272"/>
            <ac:spMk id="4" creationId="{ECD6C2DF-4E38-FAF0-A132-90FCC5999978}"/>
          </ac:spMkLst>
        </pc:spChg>
      </pc:sldChg>
      <pc:sldChg chg="addSp delSp modSp new mod">
        <pc:chgData name="Teller, Elisabeth" userId="3ca280a4-e373-4105-b77c-6db8e3163b52" providerId="ADAL" clId="{0100335B-3893-4E63-8E6F-07D9A8E0C2ED}" dt="2025-09-26T14:16:22.170" v="1596" actId="113"/>
        <pc:sldMkLst>
          <pc:docMk/>
          <pc:sldMk cId="541852014" sldId="273"/>
        </pc:sldMkLst>
        <pc:spChg chg="mod">
          <ac:chgData name="Teller, Elisabeth" userId="3ca280a4-e373-4105-b77c-6db8e3163b52" providerId="ADAL" clId="{0100335B-3893-4E63-8E6F-07D9A8E0C2ED}" dt="2025-09-25T12:53:22.666" v="173" actId="14100"/>
          <ac:spMkLst>
            <pc:docMk/>
            <pc:sldMk cId="541852014" sldId="273"/>
            <ac:spMk id="2" creationId="{3FA1B76D-FC65-1967-C33B-B0DE1C0B6ACF}"/>
          </ac:spMkLst>
        </pc:spChg>
        <pc:spChg chg="del">
          <ac:chgData name="Teller, Elisabeth" userId="3ca280a4-e373-4105-b77c-6db8e3163b52" providerId="ADAL" clId="{0100335B-3893-4E63-8E6F-07D9A8E0C2ED}" dt="2025-09-25T12:53:28.183" v="174"/>
          <ac:spMkLst>
            <pc:docMk/>
            <pc:sldMk cId="541852014" sldId="273"/>
            <ac:spMk id="3" creationId="{94ED1C0C-9A16-1396-7FE0-C653A57CE2C4}"/>
          </ac:spMkLst>
        </pc:spChg>
        <pc:spChg chg="add mod">
          <ac:chgData name="Teller, Elisabeth" userId="3ca280a4-e373-4105-b77c-6db8e3163b52" providerId="ADAL" clId="{0100335B-3893-4E63-8E6F-07D9A8E0C2ED}" dt="2025-09-26T14:16:22.170" v="1596" actId="113"/>
          <ac:spMkLst>
            <pc:docMk/>
            <pc:sldMk cId="541852014" sldId="273"/>
            <ac:spMk id="4" creationId="{6E69DF13-6946-B33A-5A39-C5C1B01926C8}"/>
          </ac:spMkLst>
        </pc:spChg>
      </pc:sldChg>
      <pc:sldChg chg="delSp modSp new mod">
        <pc:chgData name="Teller, Elisabeth" userId="3ca280a4-e373-4105-b77c-6db8e3163b52" providerId="ADAL" clId="{0100335B-3893-4E63-8E6F-07D9A8E0C2ED}" dt="2025-09-26T20:49:58.092" v="2117" actId="478"/>
        <pc:sldMkLst>
          <pc:docMk/>
          <pc:sldMk cId="872283958" sldId="274"/>
        </pc:sldMkLst>
        <pc:spChg chg="mod">
          <ac:chgData name="Teller, Elisabeth" userId="3ca280a4-e373-4105-b77c-6db8e3163b52" providerId="ADAL" clId="{0100335B-3893-4E63-8E6F-07D9A8E0C2ED}" dt="2025-09-25T12:53:55.920" v="176"/>
          <ac:spMkLst>
            <pc:docMk/>
            <pc:sldMk cId="872283958" sldId="274"/>
            <ac:spMk id="2" creationId="{E708B5C5-5474-AAA1-C2CB-191D9D4399E4}"/>
          </ac:spMkLst>
        </pc:spChg>
        <pc:spChg chg="del mod">
          <ac:chgData name="Teller, Elisabeth" userId="3ca280a4-e373-4105-b77c-6db8e3163b52" providerId="ADAL" clId="{0100335B-3893-4E63-8E6F-07D9A8E0C2ED}" dt="2025-09-26T20:49:58.092" v="2117" actId="478"/>
          <ac:spMkLst>
            <pc:docMk/>
            <pc:sldMk cId="872283958" sldId="274"/>
            <ac:spMk id="3" creationId="{BE1AF3C0-6595-558D-43CA-7FF3E45A5AA1}"/>
          </ac:spMkLst>
        </pc:spChg>
      </pc:sldChg>
      <pc:sldChg chg="addSp delSp modSp new mod ord">
        <pc:chgData name="Teller, Elisabeth" userId="3ca280a4-e373-4105-b77c-6db8e3163b52" providerId="ADAL" clId="{0100335B-3893-4E63-8E6F-07D9A8E0C2ED}" dt="2025-09-26T15:15:24.014" v="2109" actId="478"/>
        <pc:sldMkLst>
          <pc:docMk/>
          <pc:sldMk cId="3345906298" sldId="275"/>
        </pc:sldMkLst>
        <pc:spChg chg="mod">
          <ac:chgData name="Teller, Elisabeth" userId="3ca280a4-e373-4105-b77c-6db8e3163b52" providerId="ADAL" clId="{0100335B-3893-4E63-8E6F-07D9A8E0C2ED}" dt="2025-09-25T13:06:10.176" v="199" actId="1076"/>
          <ac:spMkLst>
            <pc:docMk/>
            <pc:sldMk cId="3345906298" sldId="275"/>
            <ac:spMk id="2" creationId="{B52B4D8A-98E2-6A82-6054-04AA7CF0E4BF}"/>
          </ac:spMkLst>
        </pc:spChg>
        <pc:spChg chg="del mod">
          <ac:chgData name="Teller, Elisabeth" userId="3ca280a4-e373-4105-b77c-6db8e3163b52" providerId="ADAL" clId="{0100335B-3893-4E63-8E6F-07D9A8E0C2ED}" dt="2025-09-26T15:15:20.676" v="2107" actId="478"/>
          <ac:spMkLst>
            <pc:docMk/>
            <pc:sldMk cId="3345906298" sldId="275"/>
            <ac:spMk id="3" creationId="{9823D42C-79F6-74A3-67CD-949EFF009EBE}"/>
          </ac:spMkLst>
        </pc:spChg>
        <pc:spChg chg="add del mod">
          <ac:chgData name="Teller, Elisabeth" userId="3ca280a4-e373-4105-b77c-6db8e3163b52" providerId="ADAL" clId="{0100335B-3893-4E63-8E6F-07D9A8E0C2ED}" dt="2025-09-26T15:15:24.014" v="2109" actId="478"/>
          <ac:spMkLst>
            <pc:docMk/>
            <pc:sldMk cId="3345906298" sldId="275"/>
            <ac:spMk id="5" creationId="{87E82340-CAA5-735B-FADE-74619E606B27}"/>
          </ac:spMkLst>
        </pc:spChg>
      </pc:sldChg>
      <pc:sldChg chg="new del">
        <pc:chgData name="Teller, Elisabeth" userId="3ca280a4-e373-4105-b77c-6db8e3163b52" providerId="ADAL" clId="{0100335B-3893-4E63-8E6F-07D9A8E0C2ED}" dt="2025-09-25T13:07:05.973" v="201" actId="2696"/>
        <pc:sldMkLst>
          <pc:docMk/>
          <pc:sldMk cId="1293594533" sldId="276"/>
        </pc:sldMkLst>
      </pc:sldChg>
      <pc:sldChg chg="delSp modSp new mod ord">
        <pc:chgData name="Teller, Elisabeth" userId="3ca280a4-e373-4105-b77c-6db8e3163b52" providerId="ADAL" clId="{0100335B-3893-4E63-8E6F-07D9A8E0C2ED}" dt="2025-09-26T13:10:45.034" v="501" actId="255"/>
        <pc:sldMkLst>
          <pc:docMk/>
          <pc:sldMk cId="1719885913" sldId="276"/>
        </pc:sldMkLst>
        <pc:spChg chg="mod">
          <ac:chgData name="Teller, Elisabeth" userId="3ca280a4-e373-4105-b77c-6db8e3163b52" providerId="ADAL" clId="{0100335B-3893-4E63-8E6F-07D9A8E0C2ED}" dt="2025-09-26T13:10:45.034" v="501" actId="255"/>
          <ac:spMkLst>
            <pc:docMk/>
            <pc:sldMk cId="1719885913" sldId="276"/>
            <ac:spMk id="2" creationId="{625A9C98-FCEF-53ED-A650-D8D29FEB1153}"/>
          </ac:spMkLst>
        </pc:spChg>
        <pc:spChg chg="del mod">
          <ac:chgData name="Teller, Elisabeth" userId="3ca280a4-e373-4105-b77c-6db8e3163b52" providerId="ADAL" clId="{0100335B-3893-4E63-8E6F-07D9A8E0C2ED}" dt="2025-09-26T13:10:25.923" v="497" actId="478"/>
          <ac:spMkLst>
            <pc:docMk/>
            <pc:sldMk cId="1719885913" sldId="276"/>
            <ac:spMk id="3" creationId="{AC5C9E2D-EBC2-28EE-6DA9-0C6BBCDBD52B}"/>
          </ac:spMkLst>
        </pc:spChg>
      </pc:sldChg>
      <pc:sldChg chg="addSp delSp modSp new mod ord">
        <pc:chgData name="Teller, Elisabeth" userId="3ca280a4-e373-4105-b77c-6db8e3163b52" providerId="ADAL" clId="{0100335B-3893-4E63-8E6F-07D9A8E0C2ED}" dt="2025-09-26T20:45:29.596" v="2114" actId="1076"/>
        <pc:sldMkLst>
          <pc:docMk/>
          <pc:sldMk cId="3975467813" sldId="277"/>
        </pc:sldMkLst>
        <pc:spChg chg="del mod">
          <ac:chgData name="Teller, Elisabeth" userId="3ca280a4-e373-4105-b77c-6db8e3163b52" providerId="ADAL" clId="{0100335B-3893-4E63-8E6F-07D9A8E0C2ED}" dt="2025-09-26T14:05:52.467" v="1320" actId="478"/>
          <ac:spMkLst>
            <pc:docMk/>
            <pc:sldMk cId="3975467813" sldId="277"/>
            <ac:spMk id="2" creationId="{3034BDD6-EEB3-8361-BFDD-A08362179618}"/>
          </ac:spMkLst>
        </pc:spChg>
        <pc:spChg chg="mod">
          <ac:chgData name="Teller, Elisabeth" userId="3ca280a4-e373-4105-b77c-6db8e3163b52" providerId="ADAL" clId="{0100335B-3893-4E63-8E6F-07D9A8E0C2ED}" dt="2025-09-26T20:45:29.596" v="2114" actId="1076"/>
          <ac:spMkLst>
            <pc:docMk/>
            <pc:sldMk cId="3975467813" sldId="277"/>
            <ac:spMk id="3" creationId="{F47FC0C3-F422-E8C9-3527-0862677A7DD5}"/>
          </ac:spMkLst>
        </pc:spChg>
        <pc:spChg chg="add del mod">
          <ac:chgData name="Teller, Elisabeth" userId="3ca280a4-e373-4105-b77c-6db8e3163b52" providerId="ADAL" clId="{0100335B-3893-4E63-8E6F-07D9A8E0C2ED}" dt="2025-09-26T14:05:59.231" v="1321" actId="478"/>
          <ac:spMkLst>
            <pc:docMk/>
            <pc:sldMk cId="3975467813" sldId="277"/>
            <ac:spMk id="5" creationId="{39C59A49-421D-82B1-C4D7-61D82E21B416}"/>
          </ac:spMkLst>
        </pc:spChg>
      </pc:sldChg>
      <pc:sldChg chg="new del">
        <pc:chgData name="Teller, Elisabeth" userId="3ca280a4-e373-4105-b77c-6db8e3163b52" providerId="ADAL" clId="{0100335B-3893-4E63-8E6F-07D9A8E0C2ED}" dt="2025-09-25T13:08:27.199" v="211" actId="2696"/>
        <pc:sldMkLst>
          <pc:docMk/>
          <pc:sldMk cId="956537319" sldId="278"/>
        </pc:sldMkLst>
      </pc:sldChg>
      <pc:sldChg chg="modSp new del mod">
        <pc:chgData name="Teller, Elisabeth" userId="3ca280a4-e373-4105-b77c-6db8e3163b52" providerId="ADAL" clId="{0100335B-3893-4E63-8E6F-07D9A8E0C2ED}" dt="2025-09-26T15:15:07.690" v="2106" actId="2696"/>
        <pc:sldMkLst>
          <pc:docMk/>
          <pc:sldMk cId="1177330868" sldId="278"/>
        </pc:sldMkLst>
        <pc:spChg chg="mod">
          <ac:chgData name="Teller, Elisabeth" userId="3ca280a4-e373-4105-b77c-6db8e3163b52" providerId="ADAL" clId="{0100335B-3893-4E63-8E6F-07D9A8E0C2ED}" dt="2025-09-25T13:10:33.152" v="228" actId="20577"/>
          <ac:spMkLst>
            <pc:docMk/>
            <pc:sldMk cId="1177330868" sldId="278"/>
            <ac:spMk id="2" creationId="{DE3F86D3-99B2-1075-4BB1-F09F43543BB4}"/>
          </ac:spMkLst>
        </pc:spChg>
        <pc:spChg chg="mod">
          <ac:chgData name="Teller, Elisabeth" userId="3ca280a4-e373-4105-b77c-6db8e3163b52" providerId="ADAL" clId="{0100335B-3893-4E63-8E6F-07D9A8E0C2ED}" dt="2025-09-25T13:10:15.620" v="225" actId="1076"/>
          <ac:spMkLst>
            <pc:docMk/>
            <pc:sldMk cId="1177330868" sldId="278"/>
            <ac:spMk id="3" creationId="{D74DBE0C-36D8-4981-0138-21305851F7C3}"/>
          </ac:spMkLst>
        </pc:spChg>
      </pc:sldChg>
      <pc:sldChg chg="delSp modSp new del mod">
        <pc:chgData name="Teller, Elisabeth" userId="3ca280a4-e373-4105-b77c-6db8e3163b52" providerId="ADAL" clId="{0100335B-3893-4E63-8E6F-07D9A8E0C2ED}" dt="2025-09-26T14:06:34.944" v="1324" actId="2696"/>
        <pc:sldMkLst>
          <pc:docMk/>
          <pc:sldMk cId="3584148306" sldId="279"/>
        </pc:sldMkLst>
        <pc:spChg chg="mod">
          <ac:chgData name="Teller, Elisabeth" userId="3ca280a4-e373-4105-b77c-6db8e3163b52" providerId="ADAL" clId="{0100335B-3893-4E63-8E6F-07D9A8E0C2ED}" dt="2025-09-25T13:12:12.886" v="232" actId="255"/>
          <ac:spMkLst>
            <pc:docMk/>
            <pc:sldMk cId="3584148306" sldId="279"/>
            <ac:spMk id="2" creationId="{7CA3C3DB-6F78-0F01-43B1-861D37AE4A96}"/>
          </ac:spMkLst>
        </pc:spChg>
        <pc:spChg chg="del mod">
          <ac:chgData name="Teller, Elisabeth" userId="3ca280a4-e373-4105-b77c-6db8e3163b52" providerId="ADAL" clId="{0100335B-3893-4E63-8E6F-07D9A8E0C2ED}" dt="2025-09-25T13:12:18.395" v="233" actId="478"/>
          <ac:spMkLst>
            <pc:docMk/>
            <pc:sldMk cId="3584148306" sldId="279"/>
            <ac:spMk id="3" creationId="{BED7B980-B8BA-8EA1-FE47-BE8CF59FF21D}"/>
          </ac:spMkLst>
        </pc:spChg>
      </pc:sldChg>
      <pc:sldChg chg="addSp modSp add mod setBg">
        <pc:chgData name="Teller, Elisabeth" userId="3ca280a4-e373-4105-b77c-6db8e3163b52" providerId="ADAL" clId="{0100335B-3893-4E63-8E6F-07D9A8E0C2ED}" dt="2025-09-26T13:43:57.644" v="993" actId="20577"/>
        <pc:sldMkLst>
          <pc:docMk/>
          <pc:sldMk cId="1143197484" sldId="280"/>
        </pc:sldMkLst>
        <pc:spChg chg="mod">
          <ac:chgData name="Teller, Elisabeth" userId="3ca280a4-e373-4105-b77c-6db8e3163b52" providerId="ADAL" clId="{0100335B-3893-4E63-8E6F-07D9A8E0C2ED}" dt="2025-09-26T13:08:18.109" v="489" actId="14100"/>
          <ac:spMkLst>
            <pc:docMk/>
            <pc:sldMk cId="1143197484" sldId="280"/>
            <ac:spMk id="2" creationId="{EE5EB9D8-D0A8-B982-CD62-E99FF7987155}"/>
          </ac:spMkLst>
        </pc:spChg>
        <pc:spChg chg="mod">
          <ac:chgData name="Teller, Elisabeth" userId="3ca280a4-e373-4105-b77c-6db8e3163b52" providerId="ADAL" clId="{0100335B-3893-4E63-8E6F-07D9A8E0C2ED}" dt="2025-09-26T13:43:57.644" v="993" actId="20577"/>
          <ac:spMkLst>
            <pc:docMk/>
            <pc:sldMk cId="1143197484" sldId="280"/>
            <ac:spMk id="6" creationId="{DD02031F-D0AE-7CB9-B911-CFD487A6FA5F}"/>
          </ac:spMkLst>
        </pc:spChg>
        <pc:spChg chg="add">
          <ac:chgData name="Teller, Elisabeth" userId="3ca280a4-e373-4105-b77c-6db8e3163b52" providerId="ADAL" clId="{0100335B-3893-4E63-8E6F-07D9A8E0C2ED}" dt="2025-09-26T13:06:38.558" v="458" actId="26606"/>
          <ac:spMkLst>
            <pc:docMk/>
            <pc:sldMk cId="1143197484" sldId="280"/>
            <ac:spMk id="11" creationId="{F13C74B1-5B17-4795-BED0-7140497B445A}"/>
          </ac:spMkLst>
        </pc:spChg>
        <pc:spChg chg="add">
          <ac:chgData name="Teller, Elisabeth" userId="3ca280a4-e373-4105-b77c-6db8e3163b52" providerId="ADAL" clId="{0100335B-3893-4E63-8E6F-07D9A8E0C2ED}" dt="2025-09-26T13:06:38.558" v="458" actId="26606"/>
          <ac:spMkLst>
            <pc:docMk/>
            <pc:sldMk cId="1143197484" sldId="280"/>
            <ac:spMk id="13" creationId="{D4974D33-8DC5-464E-8C6D-BE58F0669C17}"/>
          </ac:spMkLst>
        </pc:spChg>
        <pc:picChg chg="add mod ord">
          <ac:chgData name="Teller, Elisabeth" userId="3ca280a4-e373-4105-b77c-6db8e3163b52" providerId="ADAL" clId="{0100335B-3893-4E63-8E6F-07D9A8E0C2ED}" dt="2025-09-26T13:08:40.395" v="491" actId="29295"/>
          <ac:picMkLst>
            <pc:docMk/>
            <pc:sldMk cId="1143197484" sldId="280"/>
            <ac:picMk id="4" creationId="{861C74D0-B141-9C72-856E-ED64DC581A66}"/>
          </ac:picMkLst>
        </pc:picChg>
      </pc:sldChg>
      <pc:sldChg chg="modSp add mod ord">
        <pc:chgData name="Teller, Elisabeth" userId="3ca280a4-e373-4105-b77c-6db8e3163b52" providerId="ADAL" clId="{0100335B-3893-4E63-8E6F-07D9A8E0C2ED}" dt="2025-09-26T14:23:51.886" v="1673" actId="20577"/>
        <pc:sldMkLst>
          <pc:docMk/>
          <pc:sldMk cId="1038217796" sldId="281"/>
        </pc:sldMkLst>
        <pc:spChg chg="mod">
          <ac:chgData name="Teller, Elisabeth" userId="3ca280a4-e373-4105-b77c-6db8e3163b52" providerId="ADAL" clId="{0100335B-3893-4E63-8E6F-07D9A8E0C2ED}" dt="2025-09-26T14:23:51.886" v="1673" actId="20577"/>
          <ac:spMkLst>
            <pc:docMk/>
            <pc:sldMk cId="1038217796" sldId="281"/>
            <ac:spMk id="2" creationId="{9CBBEBAD-ED8F-C1BF-A412-BBD431C4A918}"/>
          </ac:spMkLst>
        </pc:spChg>
        <pc:spChg chg="mod">
          <ac:chgData name="Teller, Elisabeth" userId="3ca280a4-e373-4105-b77c-6db8e3163b52" providerId="ADAL" clId="{0100335B-3893-4E63-8E6F-07D9A8E0C2ED}" dt="2025-09-26T13:29:12.159" v="919" actId="20577"/>
          <ac:spMkLst>
            <pc:docMk/>
            <pc:sldMk cId="1038217796" sldId="281"/>
            <ac:spMk id="6" creationId="{C536EC26-5E79-B519-AF07-E0056A72255A}"/>
          </ac:spMkLst>
        </pc:spChg>
      </pc:sldChg>
      <pc:sldChg chg="new del">
        <pc:chgData name="Teller, Elisabeth" userId="3ca280a4-e373-4105-b77c-6db8e3163b52" providerId="ADAL" clId="{0100335B-3893-4E63-8E6F-07D9A8E0C2ED}" dt="2025-09-26T13:30:55.036" v="921" actId="2696"/>
        <pc:sldMkLst>
          <pc:docMk/>
          <pc:sldMk cId="1484963557" sldId="282"/>
        </pc:sldMkLst>
      </pc:sldChg>
      <pc:sldChg chg="addSp modSp add del mod ord">
        <pc:chgData name="Teller, Elisabeth" userId="3ca280a4-e373-4105-b77c-6db8e3163b52" providerId="ADAL" clId="{0100335B-3893-4E63-8E6F-07D9A8E0C2ED}" dt="2025-09-26T13:42:39.081" v="985" actId="2696"/>
        <pc:sldMkLst>
          <pc:docMk/>
          <pc:sldMk cId="4274205244" sldId="282"/>
        </pc:sldMkLst>
        <pc:spChg chg="mod">
          <ac:chgData name="Teller, Elisabeth" userId="3ca280a4-e373-4105-b77c-6db8e3163b52" providerId="ADAL" clId="{0100335B-3893-4E63-8E6F-07D9A8E0C2ED}" dt="2025-09-26T13:40:28.250" v="946" actId="1076"/>
          <ac:spMkLst>
            <pc:docMk/>
            <pc:sldMk cId="4274205244" sldId="282"/>
            <ac:spMk id="2" creationId="{0819D37D-FF0E-7DB9-1081-F476A7B0F0BF}"/>
          </ac:spMkLst>
        </pc:spChg>
        <pc:spChg chg="mod">
          <ac:chgData name="Teller, Elisabeth" userId="3ca280a4-e373-4105-b77c-6db8e3163b52" providerId="ADAL" clId="{0100335B-3893-4E63-8E6F-07D9A8E0C2ED}" dt="2025-09-26T13:39:22.292" v="941" actId="6549"/>
          <ac:spMkLst>
            <pc:docMk/>
            <pc:sldMk cId="4274205244" sldId="282"/>
            <ac:spMk id="6" creationId="{83DB58F7-E9CA-BC97-2DC7-F42B5EEB7433}"/>
          </ac:spMkLst>
        </pc:spChg>
        <pc:graphicFrameChg chg="add mod">
          <ac:chgData name="Teller, Elisabeth" userId="3ca280a4-e373-4105-b77c-6db8e3163b52" providerId="ADAL" clId="{0100335B-3893-4E63-8E6F-07D9A8E0C2ED}" dt="2025-09-26T13:40:02.940" v="944" actId="1076"/>
          <ac:graphicFrameMkLst>
            <pc:docMk/>
            <pc:sldMk cId="4274205244" sldId="282"/>
            <ac:graphicFrameMk id="3" creationId="{1EEF24A3-49A0-D22C-19AE-34F0D6CC7922}"/>
          </ac:graphicFrameMkLst>
        </pc:graphicFrameChg>
        <pc:picChg chg="mod">
          <ac:chgData name="Teller, Elisabeth" userId="3ca280a4-e373-4105-b77c-6db8e3163b52" providerId="ADAL" clId="{0100335B-3893-4E63-8E6F-07D9A8E0C2ED}" dt="2025-09-26T13:39:56.695" v="943" actId="14100"/>
          <ac:picMkLst>
            <pc:docMk/>
            <pc:sldMk cId="4274205244" sldId="282"/>
            <ac:picMk id="4" creationId="{E778F08E-C91E-3EF1-65DD-41CA5A31DE26}"/>
          </ac:picMkLst>
        </pc:picChg>
      </pc:sldChg>
      <pc:sldChg chg="modSp add del mod">
        <pc:chgData name="Teller, Elisabeth" userId="3ca280a4-e373-4105-b77c-6db8e3163b52" providerId="ADAL" clId="{0100335B-3893-4E63-8E6F-07D9A8E0C2ED}" dt="2025-09-26T13:44:14.404" v="994" actId="2696"/>
        <pc:sldMkLst>
          <pc:docMk/>
          <pc:sldMk cId="683045083" sldId="283"/>
        </pc:sldMkLst>
        <pc:spChg chg="mod">
          <ac:chgData name="Teller, Elisabeth" userId="3ca280a4-e373-4105-b77c-6db8e3163b52" providerId="ADAL" clId="{0100335B-3893-4E63-8E6F-07D9A8E0C2ED}" dt="2025-09-26T13:38:34.927" v="930" actId="6549"/>
          <ac:spMkLst>
            <pc:docMk/>
            <pc:sldMk cId="683045083" sldId="283"/>
            <ac:spMk id="6" creationId="{29357AF4-A3C0-233B-ACE8-2F86A96FBADA}"/>
          </ac:spMkLst>
        </pc:spChg>
      </pc:sldChg>
      <pc:sldChg chg="add del">
        <pc:chgData name="Teller, Elisabeth" userId="3ca280a4-e373-4105-b77c-6db8e3163b52" providerId="ADAL" clId="{0100335B-3893-4E63-8E6F-07D9A8E0C2ED}" dt="2025-09-26T13:44:17.798" v="995" actId="2696"/>
        <pc:sldMkLst>
          <pc:docMk/>
          <pc:sldMk cId="3267672866" sldId="284"/>
        </pc:sldMkLst>
      </pc:sldChg>
      <pc:sldChg chg="add del">
        <pc:chgData name="Teller, Elisabeth" userId="3ca280a4-e373-4105-b77c-6db8e3163b52" providerId="ADAL" clId="{0100335B-3893-4E63-8E6F-07D9A8E0C2ED}" dt="2025-09-26T13:44:20.745" v="996" actId="2696"/>
        <pc:sldMkLst>
          <pc:docMk/>
          <pc:sldMk cId="296398036" sldId="285"/>
        </pc:sldMkLst>
      </pc:sldChg>
      <pc:sldChg chg="addSp delSp modSp new mod">
        <pc:chgData name="Teller, Elisabeth" userId="3ca280a4-e373-4105-b77c-6db8e3163b52" providerId="ADAL" clId="{0100335B-3893-4E63-8E6F-07D9A8E0C2ED}" dt="2025-09-26T14:24:25.979" v="1699"/>
        <pc:sldMkLst>
          <pc:docMk/>
          <pc:sldMk cId="1490434407" sldId="286"/>
        </pc:sldMkLst>
        <pc:spChg chg="mod">
          <ac:chgData name="Teller, Elisabeth" userId="3ca280a4-e373-4105-b77c-6db8e3163b52" providerId="ADAL" clId="{0100335B-3893-4E63-8E6F-07D9A8E0C2ED}" dt="2025-09-26T14:24:25.979" v="1699"/>
          <ac:spMkLst>
            <pc:docMk/>
            <pc:sldMk cId="1490434407" sldId="286"/>
            <ac:spMk id="2" creationId="{CBD44990-5427-A2C8-B649-79805654C33A}"/>
          </ac:spMkLst>
        </pc:spChg>
        <pc:spChg chg="del">
          <ac:chgData name="Teller, Elisabeth" userId="3ca280a4-e373-4105-b77c-6db8e3163b52" providerId="ADAL" clId="{0100335B-3893-4E63-8E6F-07D9A8E0C2ED}" dt="2025-09-26T13:41:02.056" v="949" actId="21"/>
          <ac:spMkLst>
            <pc:docMk/>
            <pc:sldMk cId="1490434407" sldId="286"/>
            <ac:spMk id="3" creationId="{55B489FF-2F49-29D2-E50A-1973B64F6D83}"/>
          </ac:spMkLst>
        </pc:spChg>
        <pc:graphicFrameChg chg="add mod modGraphic">
          <ac:chgData name="Teller, Elisabeth" userId="3ca280a4-e373-4105-b77c-6db8e3163b52" providerId="ADAL" clId="{0100335B-3893-4E63-8E6F-07D9A8E0C2ED}" dt="2025-09-26T13:41:26.246" v="955" actId="14734"/>
          <ac:graphicFrameMkLst>
            <pc:docMk/>
            <pc:sldMk cId="1490434407" sldId="286"/>
            <ac:graphicFrameMk id="4" creationId="{8C0C3B25-21FA-E1EE-C0BD-B4888573BBF1}"/>
          </ac:graphicFrameMkLst>
        </pc:graphicFrameChg>
        <pc:picChg chg="add mod">
          <ac:chgData name="Teller, Elisabeth" userId="3ca280a4-e373-4105-b77c-6db8e3163b52" providerId="ADAL" clId="{0100335B-3893-4E63-8E6F-07D9A8E0C2ED}" dt="2025-09-26T13:41:50.342" v="958"/>
          <ac:picMkLst>
            <pc:docMk/>
            <pc:sldMk cId="1490434407" sldId="286"/>
            <ac:picMk id="5" creationId="{78ED4264-CF8D-C625-BA9B-7CED9F0AD879}"/>
          </ac:picMkLst>
        </pc:picChg>
      </pc:sldChg>
      <pc:sldChg chg="addSp delSp modSp add mod ord">
        <pc:chgData name="Teller, Elisabeth" userId="3ca280a4-e373-4105-b77c-6db8e3163b52" providerId="ADAL" clId="{0100335B-3893-4E63-8E6F-07D9A8E0C2ED}" dt="2025-09-26T14:24:13.740" v="1697" actId="20577"/>
        <pc:sldMkLst>
          <pc:docMk/>
          <pc:sldMk cId="1924509805" sldId="287"/>
        </pc:sldMkLst>
        <pc:spChg chg="mod">
          <ac:chgData name="Teller, Elisabeth" userId="3ca280a4-e373-4105-b77c-6db8e3163b52" providerId="ADAL" clId="{0100335B-3893-4E63-8E6F-07D9A8E0C2ED}" dt="2025-09-26T14:24:13.740" v="1697" actId="20577"/>
          <ac:spMkLst>
            <pc:docMk/>
            <pc:sldMk cId="1924509805" sldId="287"/>
            <ac:spMk id="2" creationId="{00652091-18FC-E3B9-229B-5E076773B427}"/>
          </ac:spMkLst>
        </pc:spChg>
        <pc:spChg chg="add del mod">
          <ac:chgData name="Teller, Elisabeth" userId="3ca280a4-e373-4105-b77c-6db8e3163b52" providerId="ADAL" clId="{0100335B-3893-4E63-8E6F-07D9A8E0C2ED}" dt="2025-09-26T13:56:48.622" v="1264" actId="478"/>
          <ac:spMkLst>
            <pc:docMk/>
            <pc:sldMk cId="1924509805" sldId="287"/>
            <ac:spMk id="6" creationId="{3FEE3865-1D18-600F-4A85-74927227947F}"/>
          </ac:spMkLst>
        </pc:spChg>
        <pc:graphicFrameChg chg="add mod modGraphic">
          <ac:chgData name="Teller, Elisabeth" userId="3ca280a4-e373-4105-b77c-6db8e3163b52" providerId="ADAL" clId="{0100335B-3893-4E63-8E6F-07D9A8E0C2ED}" dt="2025-09-26T13:56:55.818" v="1266" actId="1076"/>
          <ac:graphicFrameMkLst>
            <pc:docMk/>
            <pc:sldMk cId="1924509805" sldId="287"/>
            <ac:graphicFrameMk id="3" creationId="{2362B5B7-291E-8607-C443-E3A21EC6AC30}"/>
          </ac:graphicFrameMkLst>
        </pc:graphicFrameChg>
        <pc:graphicFrameChg chg="del modGraphic">
          <ac:chgData name="Teller, Elisabeth" userId="3ca280a4-e373-4105-b77c-6db8e3163b52" providerId="ADAL" clId="{0100335B-3893-4E63-8E6F-07D9A8E0C2ED}" dt="2025-09-26T13:45:27.641" v="1024" actId="21"/>
          <ac:graphicFrameMkLst>
            <pc:docMk/>
            <pc:sldMk cId="1924509805" sldId="287"/>
            <ac:graphicFrameMk id="4" creationId="{30AF5160-E070-E2E3-E933-8264A3D6B61D}"/>
          </ac:graphicFrameMkLst>
        </pc:graphicFrameChg>
      </pc:sldChg>
      <pc:sldChg chg="addSp delSp modSp add mod ord">
        <pc:chgData name="Teller, Elisabeth" userId="3ca280a4-e373-4105-b77c-6db8e3163b52" providerId="ADAL" clId="{0100335B-3893-4E63-8E6F-07D9A8E0C2ED}" dt="2025-09-26T14:14:07.366" v="1486" actId="1076"/>
        <pc:sldMkLst>
          <pc:docMk/>
          <pc:sldMk cId="934475184" sldId="288"/>
        </pc:sldMkLst>
        <pc:spChg chg="mod">
          <ac:chgData name="Teller, Elisabeth" userId="3ca280a4-e373-4105-b77c-6db8e3163b52" providerId="ADAL" clId="{0100335B-3893-4E63-8E6F-07D9A8E0C2ED}" dt="2025-09-26T14:09:13.183" v="1359" actId="20577"/>
          <ac:spMkLst>
            <pc:docMk/>
            <pc:sldMk cId="934475184" sldId="288"/>
            <ac:spMk id="2" creationId="{CD0BA122-765C-B40E-AADD-DC9FC12E7DD7}"/>
          </ac:spMkLst>
        </pc:spChg>
        <pc:spChg chg="add mod">
          <ac:chgData name="Teller, Elisabeth" userId="3ca280a4-e373-4105-b77c-6db8e3163b52" providerId="ADAL" clId="{0100335B-3893-4E63-8E6F-07D9A8E0C2ED}" dt="2025-09-26T14:08:58.385" v="1337" actId="6549"/>
          <ac:spMkLst>
            <pc:docMk/>
            <pc:sldMk cId="934475184" sldId="288"/>
            <ac:spMk id="4" creationId="{2CF394AB-8496-6709-AEC3-739AF1C8BB03}"/>
          </ac:spMkLst>
        </pc:spChg>
        <pc:spChg chg="add mod">
          <ac:chgData name="Teller, Elisabeth" userId="3ca280a4-e373-4105-b77c-6db8e3163b52" providerId="ADAL" clId="{0100335B-3893-4E63-8E6F-07D9A8E0C2ED}" dt="2025-09-26T13:47:14.853" v="1029"/>
          <ac:spMkLst>
            <pc:docMk/>
            <pc:sldMk cId="934475184" sldId="288"/>
            <ac:spMk id="8" creationId="{BB67473D-7FC2-C451-CA62-42FF6D84CAFE}"/>
          </ac:spMkLst>
        </pc:spChg>
        <pc:spChg chg="add mod">
          <ac:chgData name="Teller, Elisabeth" userId="3ca280a4-e373-4105-b77c-6db8e3163b52" providerId="ADAL" clId="{0100335B-3893-4E63-8E6F-07D9A8E0C2ED}" dt="2025-09-26T14:11:51.914" v="1479" actId="1076"/>
          <ac:spMkLst>
            <pc:docMk/>
            <pc:sldMk cId="934475184" sldId="288"/>
            <ac:spMk id="11" creationId="{C03F0FE8-A29C-A122-80FB-FFBA5867DAA8}"/>
          </ac:spMkLst>
        </pc:spChg>
        <pc:graphicFrameChg chg="add del mod modGraphic">
          <ac:chgData name="Teller, Elisabeth" userId="3ca280a4-e373-4105-b77c-6db8e3163b52" providerId="ADAL" clId="{0100335B-3893-4E63-8E6F-07D9A8E0C2ED}" dt="2025-09-26T13:48:05.835" v="1038" actId="478"/>
          <ac:graphicFrameMkLst>
            <pc:docMk/>
            <pc:sldMk cId="934475184" sldId="288"/>
            <ac:graphicFrameMk id="3" creationId="{7517A1DB-74F2-D771-C36B-8A4758940187}"/>
          </ac:graphicFrameMkLst>
        </pc:graphicFrameChg>
        <pc:graphicFrameChg chg="add del mod modGraphic">
          <ac:chgData name="Teller, Elisabeth" userId="3ca280a4-e373-4105-b77c-6db8e3163b52" providerId="ADAL" clId="{0100335B-3893-4E63-8E6F-07D9A8E0C2ED}" dt="2025-09-26T13:47:37.566" v="1033" actId="21"/>
          <ac:graphicFrameMkLst>
            <pc:docMk/>
            <pc:sldMk cId="934475184" sldId="288"/>
            <ac:graphicFrameMk id="6" creationId="{ABFF13B9-2046-0484-9212-A468C3DFA222}"/>
          </ac:graphicFrameMkLst>
        </pc:graphicFrameChg>
        <pc:graphicFrameChg chg="add del mod modGraphic">
          <ac:chgData name="Teller, Elisabeth" userId="3ca280a4-e373-4105-b77c-6db8e3163b52" providerId="ADAL" clId="{0100335B-3893-4E63-8E6F-07D9A8E0C2ED}" dt="2025-09-26T13:48:00.844" v="1036" actId="478"/>
          <ac:graphicFrameMkLst>
            <pc:docMk/>
            <pc:sldMk cId="934475184" sldId="288"/>
            <ac:graphicFrameMk id="7" creationId="{2BF801D9-F929-4737-37E5-01A5AB18575F}"/>
          </ac:graphicFrameMkLst>
        </pc:graphicFrameChg>
        <pc:graphicFrameChg chg="add del mod">
          <ac:chgData name="Teller, Elisabeth" userId="3ca280a4-e373-4105-b77c-6db8e3163b52" providerId="ADAL" clId="{0100335B-3893-4E63-8E6F-07D9A8E0C2ED}" dt="2025-09-26T14:08:46.797" v="1332" actId="478"/>
          <ac:graphicFrameMkLst>
            <pc:docMk/>
            <pc:sldMk cId="934475184" sldId="288"/>
            <ac:graphicFrameMk id="10" creationId="{F77497D4-ADD9-CA9C-A02E-E197C8246327}"/>
          </ac:graphicFrameMkLst>
        </pc:graphicFrameChg>
        <pc:picChg chg="add del mod">
          <ac:chgData name="Teller, Elisabeth" userId="3ca280a4-e373-4105-b77c-6db8e3163b52" providerId="ADAL" clId="{0100335B-3893-4E63-8E6F-07D9A8E0C2ED}" dt="2025-09-26T14:08:44.551" v="1331" actId="478"/>
          <ac:picMkLst>
            <pc:docMk/>
            <pc:sldMk cId="934475184" sldId="288"/>
            <ac:picMk id="9" creationId="{0B005EF1-48A1-3476-5001-5120C9420DD0}"/>
          </ac:picMkLst>
        </pc:picChg>
        <pc:picChg chg="add del mod">
          <ac:chgData name="Teller, Elisabeth" userId="3ca280a4-e373-4105-b77c-6db8e3163b52" providerId="ADAL" clId="{0100335B-3893-4E63-8E6F-07D9A8E0C2ED}" dt="2025-09-26T14:13:59.814" v="1483" actId="21"/>
          <ac:picMkLst>
            <pc:docMk/>
            <pc:sldMk cId="934475184" sldId="288"/>
            <ac:picMk id="13" creationId="{1438B944-B794-CC45-7776-D3E8DD3EAE6D}"/>
          </ac:picMkLst>
        </pc:picChg>
        <pc:picChg chg="add del mod">
          <ac:chgData name="Teller, Elisabeth" userId="3ca280a4-e373-4105-b77c-6db8e3163b52" providerId="ADAL" clId="{0100335B-3893-4E63-8E6F-07D9A8E0C2ED}" dt="2025-09-26T14:13:59.814" v="1483" actId="21"/>
          <ac:picMkLst>
            <pc:docMk/>
            <pc:sldMk cId="934475184" sldId="288"/>
            <ac:picMk id="15" creationId="{AE2344FD-C75E-B91E-E665-63AC0B8CDE40}"/>
          </ac:picMkLst>
        </pc:picChg>
        <pc:picChg chg="add mod">
          <ac:chgData name="Teller, Elisabeth" userId="3ca280a4-e373-4105-b77c-6db8e3163b52" providerId="ADAL" clId="{0100335B-3893-4E63-8E6F-07D9A8E0C2ED}" dt="2025-09-26T14:14:07.366" v="1486" actId="1076"/>
          <ac:picMkLst>
            <pc:docMk/>
            <pc:sldMk cId="934475184" sldId="288"/>
            <ac:picMk id="16" creationId="{1EA58029-5464-08E5-EA9F-D0EF917AA3E7}"/>
          </ac:picMkLst>
        </pc:picChg>
        <pc:picChg chg="add mod">
          <ac:chgData name="Teller, Elisabeth" userId="3ca280a4-e373-4105-b77c-6db8e3163b52" providerId="ADAL" clId="{0100335B-3893-4E63-8E6F-07D9A8E0C2ED}" dt="2025-09-26T14:14:07.366" v="1486" actId="1076"/>
          <ac:picMkLst>
            <pc:docMk/>
            <pc:sldMk cId="934475184" sldId="288"/>
            <ac:picMk id="17" creationId="{DDF997A0-32D3-4DE2-D0AB-B648356A621F}"/>
          </ac:picMkLst>
        </pc:picChg>
      </pc:sldChg>
      <pc:sldChg chg="addSp delSp modSp add mod ord">
        <pc:chgData name="Teller, Elisabeth" userId="3ca280a4-e373-4105-b77c-6db8e3163b52" providerId="ADAL" clId="{0100335B-3893-4E63-8E6F-07D9A8E0C2ED}" dt="2025-09-26T14:24:22.205" v="1698"/>
        <pc:sldMkLst>
          <pc:docMk/>
          <pc:sldMk cId="1823085333" sldId="289"/>
        </pc:sldMkLst>
        <pc:spChg chg="mod">
          <ac:chgData name="Teller, Elisabeth" userId="3ca280a4-e373-4105-b77c-6db8e3163b52" providerId="ADAL" clId="{0100335B-3893-4E63-8E6F-07D9A8E0C2ED}" dt="2025-09-26T14:24:22.205" v="1698"/>
          <ac:spMkLst>
            <pc:docMk/>
            <pc:sldMk cId="1823085333" sldId="289"/>
            <ac:spMk id="2" creationId="{18C55F09-8945-490B-1B81-016D3D89FF80}"/>
          </ac:spMkLst>
        </pc:spChg>
        <pc:spChg chg="mod">
          <ac:chgData name="Teller, Elisabeth" userId="3ca280a4-e373-4105-b77c-6db8e3163b52" providerId="ADAL" clId="{0100335B-3893-4E63-8E6F-07D9A8E0C2ED}" dt="2025-09-26T13:50:50.407" v="1056" actId="6549"/>
          <ac:spMkLst>
            <pc:docMk/>
            <pc:sldMk cId="1823085333" sldId="289"/>
            <ac:spMk id="4" creationId="{8EC4AE0E-94AA-F397-146A-37A72384E158}"/>
          </ac:spMkLst>
        </pc:spChg>
        <pc:spChg chg="add del mod">
          <ac:chgData name="Teller, Elisabeth" userId="3ca280a4-e373-4105-b77c-6db8e3163b52" providerId="ADAL" clId="{0100335B-3893-4E63-8E6F-07D9A8E0C2ED}" dt="2025-09-26T13:53:23.975" v="1096" actId="478"/>
          <ac:spMkLst>
            <pc:docMk/>
            <pc:sldMk cId="1823085333" sldId="289"/>
            <ac:spMk id="11" creationId="{02D65ECF-DC66-92AB-6550-E4F4310C601A}"/>
          </ac:spMkLst>
        </pc:spChg>
        <pc:graphicFrameChg chg="add del mod">
          <ac:chgData name="Teller, Elisabeth" userId="3ca280a4-e373-4105-b77c-6db8e3163b52" providerId="ADAL" clId="{0100335B-3893-4E63-8E6F-07D9A8E0C2ED}" dt="2025-09-26T13:51:03.199" v="1058" actId="478"/>
          <ac:graphicFrameMkLst>
            <pc:docMk/>
            <pc:sldMk cId="1823085333" sldId="289"/>
            <ac:graphicFrameMk id="3" creationId="{C49D3AC0-A975-96D4-EBC0-44B573D5090F}"/>
          </ac:graphicFrameMkLst>
        </pc:graphicFrameChg>
        <pc:graphicFrameChg chg="add del mod">
          <ac:chgData name="Teller, Elisabeth" userId="3ca280a4-e373-4105-b77c-6db8e3163b52" providerId="ADAL" clId="{0100335B-3893-4E63-8E6F-07D9A8E0C2ED}" dt="2025-09-26T13:51:23.546" v="1060" actId="478"/>
          <ac:graphicFrameMkLst>
            <pc:docMk/>
            <pc:sldMk cId="1823085333" sldId="289"/>
            <ac:graphicFrameMk id="6" creationId="{0D1C1DFC-2F4B-2639-A6FC-30409C5D5A48}"/>
          </ac:graphicFrameMkLst>
        </pc:graphicFrameChg>
        <pc:graphicFrameChg chg="add mod modGraphic">
          <ac:chgData name="Teller, Elisabeth" userId="3ca280a4-e373-4105-b77c-6db8e3163b52" providerId="ADAL" clId="{0100335B-3893-4E63-8E6F-07D9A8E0C2ED}" dt="2025-09-26T13:53:35.320" v="1099" actId="1076"/>
          <ac:graphicFrameMkLst>
            <pc:docMk/>
            <pc:sldMk cId="1823085333" sldId="289"/>
            <ac:graphicFrameMk id="7" creationId="{8557E183-3BBF-776E-5B23-A10492EB2311}"/>
          </ac:graphicFrameMkLst>
        </pc:graphicFrameChg>
        <pc:graphicFrameChg chg="del">
          <ac:chgData name="Teller, Elisabeth" userId="3ca280a4-e373-4105-b77c-6db8e3163b52" providerId="ADAL" clId="{0100335B-3893-4E63-8E6F-07D9A8E0C2ED}" dt="2025-09-26T13:50:42.112" v="1054" actId="478"/>
          <ac:graphicFrameMkLst>
            <pc:docMk/>
            <pc:sldMk cId="1823085333" sldId="289"/>
            <ac:graphicFrameMk id="10" creationId="{3D2AB8D9-3186-38EB-165D-2005452D8E80}"/>
          </ac:graphicFrameMkLst>
        </pc:graphicFrameChg>
        <pc:picChg chg="del">
          <ac:chgData name="Teller, Elisabeth" userId="3ca280a4-e373-4105-b77c-6db8e3163b52" providerId="ADAL" clId="{0100335B-3893-4E63-8E6F-07D9A8E0C2ED}" dt="2025-09-26T13:50:39.625" v="1053" actId="478"/>
          <ac:picMkLst>
            <pc:docMk/>
            <pc:sldMk cId="1823085333" sldId="289"/>
            <ac:picMk id="9" creationId="{1BF2E0FA-5E26-BEA2-0109-E17C8A848DE1}"/>
          </ac:picMkLst>
        </pc:picChg>
      </pc:sldChg>
      <pc:sldChg chg="modSp add mod ord">
        <pc:chgData name="Teller, Elisabeth" userId="3ca280a4-e373-4105-b77c-6db8e3163b52" providerId="ADAL" clId="{0100335B-3893-4E63-8E6F-07D9A8E0C2ED}" dt="2025-09-26T14:24:07.787" v="1689" actId="20577"/>
        <pc:sldMkLst>
          <pc:docMk/>
          <pc:sldMk cId="2297910437" sldId="290"/>
        </pc:sldMkLst>
        <pc:spChg chg="mod">
          <ac:chgData name="Teller, Elisabeth" userId="3ca280a4-e373-4105-b77c-6db8e3163b52" providerId="ADAL" clId="{0100335B-3893-4E63-8E6F-07D9A8E0C2ED}" dt="2025-09-26T14:24:07.787" v="1689" actId="20577"/>
          <ac:spMkLst>
            <pc:docMk/>
            <pc:sldMk cId="2297910437" sldId="290"/>
            <ac:spMk id="2" creationId="{4519BAEB-8A8B-4E3C-6958-01863BD64D81}"/>
          </ac:spMkLst>
        </pc:spChg>
      </pc:sldChg>
      <pc:sldChg chg="delSp modSp add mod">
        <pc:chgData name="Teller, Elisabeth" userId="3ca280a4-e373-4105-b77c-6db8e3163b52" providerId="ADAL" clId="{0100335B-3893-4E63-8E6F-07D9A8E0C2ED}" dt="2025-09-26T20:46:59.929" v="2116" actId="20577"/>
        <pc:sldMkLst>
          <pc:docMk/>
          <pc:sldMk cId="4230980022" sldId="291"/>
        </pc:sldMkLst>
        <pc:spChg chg="mod">
          <ac:chgData name="Teller, Elisabeth" userId="3ca280a4-e373-4105-b77c-6db8e3163b52" providerId="ADAL" clId="{0100335B-3893-4E63-8E6F-07D9A8E0C2ED}" dt="2025-09-26T20:46:59.929" v="2116" actId="20577"/>
          <ac:spMkLst>
            <pc:docMk/>
            <pc:sldMk cId="4230980022" sldId="291"/>
            <ac:spMk id="2" creationId="{C9B3479B-2C55-D929-5AAA-F85CBD4984E7}"/>
          </ac:spMkLst>
        </pc:spChg>
        <pc:spChg chg="mod">
          <ac:chgData name="Teller, Elisabeth" userId="3ca280a4-e373-4105-b77c-6db8e3163b52" providerId="ADAL" clId="{0100335B-3893-4E63-8E6F-07D9A8E0C2ED}" dt="2025-09-26T14:15:35.480" v="1590" actId="20577"/>
          <ac:spMkLst>
            <pc:docMk/>
            <pc:sldMk cId="4230980022" sldId="291"/>
            <ac:spMk id="11" creationId="{5634BACA-C044-2443-0D2A-F6EC420682C5}"/>
          </ac:spMkLst>
        </pc:spChg>
        <pc:graphicFrameChg chg="del">
          <ac:chgData name="Teller, Elisabeth" userId="3ca280a4-e373-4105-b77c-6db8e3163b52" providerId="ADAL" clId="{0100335B-3893-4E63-8E6F-07D9A8E0C2ED}" dt="2025-09-26T13:53:41.224" v="1100" actId="478"/>
          <ac:graphicFrameMkLst>
            <pc:docMk/>
            <pc:sldMk cId="4230980022" sldId="291"/>
            <ac:graphicFrameMk id="7" creationId="{302F1C2D-2E52-6741-2932-EDC54902DF59}"/>
          </ac:graphicFrameMkLst>
        </pc:graphicFrameChg>
      </pc:sldChg>
      <pc:sldChg chg="addSp delSp modSp add del mod ord">
        <pc:chgData name="Teller, Elisabeth" userId="3ca280a4-e373-4105-b77c-6db8e3163b52" providerId="ADAL" clId="{0100335B-3893-4E63-8E6F-07D9A8E0C2ED}" dt="2025-09-26T14:24:02.649" v="1681" actId="20577"/>
        <pc:sldMkLst>
          <pc:docMk/>
          <pc:sldMk cId="2413262297" sldId="292"/>
        </pc:sldMkLst>
        <pc:spChg chg="mod">
          <ac:chgData name="Teller, Elisabeth" userId="3ca280a4-e373-4105-b77c-6db8e3163b52" providerId="ADAL" clId="{0100335B-3893-4E63-8E6F-07D9A8E0C2ED}" dt="2025-09-26T14:24:02.649" v="1681" actId="20577"/>
          <ac:spMkLst>
            <pc:docMk/>
            <pc:sldMk cId="2413262297" sldId="292"/>
            <ac:spMk id="2" creationId="{7382018D-611A-BAD9-7CEB-7519FABD4379}"/>
          </ac:spMkLst>
        </pc:spChg>
        <pc:spChg chg="mod">
          <ac:chgData name="Teller, Elisabeth" userId="3ca280a4-e373-4105-b77c-6db8e3163b52" providerId="ADAL" clId="{0100335B-3893-4E63-8E6F-07D9A8E0C2ED}" dt="2025-09-26T14:04:52.570" v="1313" actId="6549"/>
          <ac:spMkLst>
            <pc:docMk/>
            <pc:sldMk cId="2413262297" sldId="292"/>
            <ac:spMk id="4" creationId="{8AF0DE51-1446-8EE4-2594-A32CF579C7FB}"/>
          </ac:spMkLst>
        </pc:spChg>
        <pc:graphicFrameChg chg="del">
          <ac:chgData name="Teller, Elisabeth" userId="3ca280a4-e373-4105-b77c-6db8e3163b52" providerId="ADAL" clId="{0100335B-3893-4E63-8E6F-07D9A8E0C2ED}" dt="2025-09-26T14:04:40.228" v="1307" actId="478"/>
          <ac:graphicFrameMkLst>
            <pc:docMk/>
            <pc:sldMk cId="2413262297" sldId="292"/>
            <ac:graphicFrameMk id="10" creationId="{ACA04BD2-B3CE-1F32-BDA0-A9F1BDC58009}"/>
          </ac:graphicFrameMkLst>
        </pc:graphicFrameChg>
        <pc:picChg chg="add mod">
          <ac:chgData name="Teller, Elisabeth" userId="3ca280a4-e373-4105-b77c-6db8e3163b52" providerId="ADAL" clId="{0100335B-3893-4E63-8E6F-07D9A8E0C2ED}" dt="2025-09-26T14:05:12.185" v="1316" actId="1076"/>
          <ac:picMkLst>
            <pc:docMk/>
            <pc:sldMk cId="2413262297" sldId="292"/>
            <ac:picMk id="6" creationId="{8C461B9D-D5B9-2071-BA16-A92C05BE0932}"/>
          </ac:picMkLst>
        </pc:picChg>
        <pc:picChg chg="del">
          <ac:chgData name="Teller, Elisabeth" userId="3ca280a4-e373-4105-b77c-6db8e3163b52" providerId="ADAL" clId="{0100335B-3893-4E63-8E6F-07D9A8E0C2ED}" dt="2025-09-26T14:04:47.229" v="1310" actId="478"/>
          <ac:picMkLst>
            <pc:docMk/>
            <pc:sldMk cId="2413262297" sldId="292"/>
            <ac:picMk id="9" creationId="{5AA4E40F-B08B-069D-F589-E6145ABCE3AB}"/>
          </ac:picMkLst>
        </pc:picChg>
      </pc:sldChg>
      <pc:sldChg chg="addSp delSp modSp add mod ord">
        <pc:chgData name="Teller, Elisabeth" userId="3ca280a4-e373-4105-b77c-6db8e3163b52" providerId="ADAL" clId="{0100335B-3893-4E63-8E6F-07D9A8E0C2ED}" dt="2025-09-26T14:24:30.167" v="1700"/>
        <pc:sldMkLst>
          <pc:docMk/>
          <pc:sldMk cId="8476037" sldId="293"/>
        </pc:sldMkLst>
        <pc:spChg chg="mod">
          <ac:chgData name="Teller, Elisabeth" userId="3ca280a4-e373-4105-b77c-6db8e3163b52" providerId="ADAL" clId="{0100335B-3893-4E63-8E6F-07D9A8E0C2ED}" dt="2025-09-26T14:24:30.167" v="1700"/>
          <ac:spMkLst>
            <pc:docMk/>
            <pc:sldMk cId="8476037" sldId="293"/>
            <ac:spMk id="2" creationId="{DA7C296E-03FF-73B6-3965-0EF637DFA79C}"/>
          </ac:spMkLst>
        </pc:spChg>
        <pc:spChg chg="mod">
          <ac:chgData name="Teller, Elisabeth" userId="3ca280a4-e373-4105-b77c-6db8e3163b52" providerId="ADAL" clId="{0100335B-3893-4E63-8E6F-07D9A8E0C2ED}" dt="2025-09-26T13:58:41.799" v="1281" actId="6549"/>
          <ac:spMkLst>
            <pc:docMk/>
            <pc:sldMk cId="8476037" sldId="293"/>
            <ac:spMk id="4" creationId="{1E872A0F-F4C4-A82B-9D8B-8EA1D0FA4F8D}"/>
          </ac:spMkLst>
        </pc:spChg>
        <pc:graphicFrameChg chg="add mod modGraphic">
          <ac:chgData name="Teller, Elisabeth" userId="3ca280a4-e373-4105-b77c-6db8e3163b52" providerId="ADAL" clId="{0100335B-3893-4E63-8E6F-07D9A8E0C2ED}" dt="2025-09-26T14:02:10.903" v="1296" actId="14734"/>
          <ac:graphicFrameMkLst>
            <pc:docMk/>
            <pc:sldMk cId="8476037" sldId="293"/>
            <ac:graphicFrameMk id="3" creationId="{6928A63B-A198-6E40-F261-3A1CEEBDDE06}"/>
          </ac:graphicFrameMkLst>
        </pc:graphicFrameChg>
        <pc:graphicFrameChg chg="del">
          <ac:chgData name="Teller, Elisabeth" userId="3ca280a4-e373-4105-b77c-6db8e3163b52" providerId="ADAL" clId="{0100335B-3893-4E63-8E6F-07D9A8E0C2ED}" dt="2025-09-26T13:58:33.634" v="1278" actId="478"/>
          <ac:graphicFrameMkLst>
            <pc:docMk/>
            <pc:sldMk cId="8476037" sldId="293"/>
            <ac:graphicFrameMk id="10" creationId="{4FB0DCCD-BEDB-FF46-6133-4C085E7D8899}"/>
          </ac:graphicFrameMkLst>
        </pc:graphicFrameChg>
        <pc:picChg chg="add mod">
          <ac:chgData name="Teller, Elisabeth" userId="3ca280a4-e373-4105-b77c-6db8e3163b52" providerId="ADAL" clId="{0100335B-3893-4E63-8E6F-07D9A8E0C2ED}" dt="2025-09-26T14:02:26.116" v="1298" actId="14100"/>
          <ac:picMkLst>
            <pc:docMk/>
            <pc:sldMk cId="8476037" sldId="293"/>
            <ac:picMk id="7" creationId="{0E6A7EF1-16A7-2518-44B2-F9A9256B78EA}"/>
          </ac:picMkLst>
        </pc:picChg>
        <pc:picChg chg="del">
          <ac:chgData name="Teller, Elisabeth" userId="3ca280a4-e373-4105-b77c-6db8e3163b52" providerId="ADAL" clId="{0100335B-3893-4E63-8E6F-07D9A8E0C2ED}" dt="2025-09-26T13:58:35.725" v="1279" actId="478"/>
          <ac:picMkLst>
            <pc:docMk/>
            <pc:sldMk cId="8476037" sldId="293"/>
            <ac:picMk id="9" creationId="{47B25EBE-AAB1-941D-1813-BE4B0AAFE7E1}"/>
          </ac:picMkLst>
        </pc:picChg>
        <pc:picChg chg="add mod">
          <ac:chgData name="Teller, Elisabeth" userId="3ca280a4-e373-4105-b77c-6db8e3163b52" providerId="ADAL" clId="{0100335B-3893-4E63-8E6F-07D9A8E0C2ED}" dt="2025-09-26T14:02:32.006" v="1300" actId="1076"/>
          <ac:picMkLst>
            <pc:docMk/>
            <pc:sldMk cId="8476037" sldId="293"/>
            <ac:picMk id="11" creationId="{9A5548BC-39DA-2620-290D-29D47F302E68}"/>
          </ac:picMkLst>
        </pc:picChg>
      </pc:sldChg>
      <pc:sldChg chg="addSp delSp modSp add mod">
        <pc:chgData name="Teller, Elisabeth" userId="3ca280a4-e373-4105-b77c-6db8e3163b52" providerId="ADAL" clId="{0100335B-3893-4E63-8E6F-07D9A8E0C2ED}" dt="2025-09-26T14:24:37.234" v="1702"/>
        <pc:sldMkLst>
          <pc:docMk/>
          <pc:sldMk cId="802343207" sldId="294"/>
        </pc:sldMkLst>
        <pc:spChg chg="mod">
          <ac:chgData name="Teller, Elisabeth" userId="3ca280a4-e373-4105-b77c-6db8e3163b52" providerId="ADAL" clId="{0100335B-3893-4E63-8E6F-07D9A8E0C2ED}" dt="2025-09-26T14:24:37.234" v="1702"/>
          <ac:spMkLst>
            <pc:docMk/>
            <pc:sldMk cId="802343207" sldId="294"/>
            <ac:spMk id="2" creationId="{8241D62C-ACFE-95A4-58AB-C8D1C1412F66}"/>
          </ac:spMkLst>
        </pc:spChg>
        <pc:graphicFrameChg chg="add del mod modGraphic">
          <ac:chgData name="Teller, Elisabeth" userId="3ca280a4-e373-4105-b77c-6db8e3163b52" providerId="ADAL" clId="{0100335B-3893-4E63-8E6F-07D9A8E0C2ED}" dt="2025-09-26T14:01:36.866" v="1293" actId="478"/>
          <ac:graphicFrameMkLst>
            <pc:docMk/>
            <pc:sldMk cId="802343207" sldId="294"/>
            <ac:graphicFrameMk id="3" creationId="{2682ACF6-7EB1-0209-BD8A-CD19F8185C23}"/>
          </ac:graphicFrameMkLst>
        </pc:graphicFrameChg>
        <pc:graphicFrameChg chg="add del mod">
          <ac:chgData name="Teller, Elisabeth" userId="3ca280a4-e373-4105-b77c-6db8e3163b52" providerId="ADAL" clId="{0100335B-3893-4E63-8E6F-07D9A8E0C2ED}" dt="2025-09-26T14:01:29.787" v="1292" actId="21"/>
          <ac:graphicFrameMkLst>
            <pc:docMk/>
            <pc:sldMk cId="802343207" sldId="294"/>
            <ac:graphicFrameMk id="6" creationId="{24D51AFE-74F5-5C02-E475-55D70408B353}"/>
          </ac:graphicFrameMkLst>
        </pc:graphicFrameChg>
        <pc:graphicFrameChg chg="add mod">
          <ac:chgData name="Teller, Elisabeth" userId="3ca280a4-e373-4105-b77c-6db8e3163b52" providerId="ADAL" clId="{0100335B-3893-4E63-8E6F-07D9A8E0C2ED}" dt="2025-09-26T14:01:47.708" v="1294"/>
          <ac:graphicFrameMkLst>
            <pc:docMk/>
            <pc:sldMk cId="802343207" sldId="294"/>
            <ac:graphicFrameMk id="7" creationId="{75BEC35B-99D2-2829-F060-6DC2BD82080D}"/>
          </ac:graphicFrameMkLst>
        </pc:graphicFrameChg>
        <pc:picChg chg="add mod">
          <ac:chgData name="Teller, Elisabeth" userId="3ca280a4-e373-4105-b77c-6db8e3163b52" providerId="ADAL" clId="{0100335B-3893-4E63-8E6F-07D9A8E0C2ED}" dt="2025-09-26T14:02:50.079" v="1304" actId="1076"/>
          <ac:picMkLst>
            <pc:docMk/>
            <pc:sldMk cId="802343207" sldId="294"/>
            <ac:picMk id="9" creationId="{2AD171A5-909D-C4D1-2A62-BB33DA155F1B}"/>
          </ac:picMkLst>
        </pc:picChg>
      </pc:sldChg>
      <pc:sldChg chg="addSp modSp add mod ord">
        <pc:chgData name="Teller, Elisabeth" userId="3ca280a4-e373-4105-b77c-6db8e3163b52" providerId="ADAL" clId="{0100335B-3893-4E63-8E6F-07D9A8E0C2ED}" dt="2025-09-26T14:24:33.427" v="1701"/>
        <pc:sldMkLst>
          <pc:docMk/>
          <pc:sldMk cId="4183142499" sldId="295"/>
        </pc:sldMkLst>
        <pc:spChg chg="mod">
          <ac:chgData name="Teller, Elisabeth" userId="3ca280a4-e373-4105-b77c-6db8e3163b52" providerId="ADAL" clId="{0100335B-3893-4E63-8E6F-07D9A8E0C2ED}" dt="2025-09-26T14:24:33.427" v="1701"/>
          <ac:spMkLst>
            <pc:docMk/>
            <pc:sldMk cId="4183142499" sldId="295"/>
            <ac:spMk id="2" creationId="{7C8CAD86-1A26-DC36-C36A-5F2C462EEF55}"/>
          </ac:spMkLst>
        </pc:spChg>
        <pc:graphicFrameChg chg="add mod">
          <ac:chgData name="Teller, Elisabeth" userId="3ca280a4-e373-4105-b77c-6db8e3163b52" providerId="ADAL" clId="{0100335B-3893-4E63-8E6F-07D9A8E0C2ED}" dt="2025-09-26T14:00:29.961" v="1285" actId="1076"/>
          <ac:graphicFrameMkLst>
            <pc:docMk/>
            <pc:sldMk cId="4183142499" sldId="295"/>
            <ac:graphicFrameMk id="3" creationId="{A2717C98-C5AD-2DF6-61C0-AE93DB4DC87B}"/>
          </ac:graphicFrameMkLst>
        </pc:graphicFrameChg>
        <pc:picChg chg="add mod">
          <ac:chgData name="Teller, Elisabeth" userId="3ca280a4-e373-4105-b77c-6db8e3163b52" providerId="ADAL" clId="{0100335B-3893-4E63-8E6F-07D9A8E0C2ED}" dt="2025-09-26T14:02:41.642" v="1302" actId="1076"/>
          <ac:picMkLst>
            <pc:docMk/>
            <pc:sldMk cId="4183142499" sldId="295"/>
            <ac:picMk id="6" creationId="{236DD6AA-0F2A-B4F7-5AD5-A334B312D904}"/>
          </ac:picMkLst>
        </pc:picChg>
      </pc:sldChg>
      <pc:sldChg chg="addSp delSp modSp add mod">
        <pc:chgData name="Teller, Elisabeth" userId="3ca280a4-e373-4105-b77c-6db8e3163b52" providerId="ADAL" clId="{0100335B-3893-4E63-8E6F-07D9A8E0C2ED}" dt="2025-09-26T14:17:32.715" v="1645" actId="6549"/>
        <pc:sldMkLst>
          <pc:docMk/>
          <pc:sldMk cId="3857259794" sldId="296"/>
        </pc:sldMkLst>
        <pc:spChg chg="mod">
          <ac:chgData name="Teller, Elisabeth" userId="3ca280a4-e373-4105-b77c-6db8e3163b52" providerId="ADAL" clId="{0100335B-3893-4E63-8E6F-07D9A8E0C2ED}" dt="2025-09-26T14:17:30.177" v="1644" actId="14100"/>
          <ac:spMkLst>
            <pc:docMk/>
            <pc:sldMk cId="3857259794" sldId="296"/>
            <ac:spMk id="2" creationId="{6440796C-C5E4-551E-46C0-B488DC782333}"/>
          </ac:spMkLst>
        </pc:spChg>
        <pc:spChg chg="add mod">
          <ac:chgData name="Teller, Elisabeth" userId="3ca280a4-e373-4105-b77c-6db8e3163b52" providerId="ADAL" clId="{0100335B-3893-4E63-8E6F-07D9A8E0C2ED}" dt="2025-09-26T14:17:32.715" v="1645" actId="6549"/>
          <ac:spMkLst>
            <pc:docMk/>
            <pc:sldMk cId="3857259794" sldId="296"/>
            <ac:spMk id="6" creationId="{04135F72-01B4-84F8-CE4A-93ECDE92EBCC}"/>
          </ac:spMkLst>
        </pc:spChg>
        <pc:spChg chg="del mod">
          <ac:chgData name="Teller, Elisabeth" userId="3ca280a4-e373-4105-b77c-6db8e3163b52" providerId="ADAL" clId="{0100335B-3893-4E63-8E6F-07D9A8E0C2ED}" dt="2025-09-26T14:17:01.828" v="1599" actId="478"/>
          <ac:spMkLst>
            <pc:docMk/>
            <pc:sldMk cId="3857259794" sldId="296"/>
            <ac:spMk id="11" creationId="{55AB8C22-755B-EE21-E859-558556B096FC}"/>
          </ac:spMkLst>
        </pc:spChg>
      </pc:sldChg>
      <pc:sldChg chg="addSp modSp add mod modNotesTx">
        <pc:chgData name="Teller, Elisabeth" userId="3ca280a4-e373-4105-b77c-6db8e3163b52" providerId="ADAL" clId="{0100335B-3893-4E63-8E6F-07D9A8E0C2ED}" dt="2025-09-26T14:49:47.872" v="1904" actId="1076"/>
        <pc:sldMkLst>
          <pc:docMk/>
          <pc:sldMk cId="2981284344" sldId="297"/>
        </pc:sldMkLst>
        <pc:spChg chg="mod">
          <ac:chgData name="Teller, Elisabeth" userId="3ca280a4-e373-4105-b77c-6db8e3163b52" providerId="ADAL" clId="{0100335B-3893-4E63-8E6F-07D9A8E0C2ED}" dt="2025-09-26T14:32:54.855" v="1822" actId="1076"/>
          <ac:spMkLst>
            <pc:docMk/>
            <pc:sldMk cId="2981284344" sldId="297"/>
            <ac:spMk id="4" creationId="{78FF12BA-B661-220E-AED5-07C28A44C7DB}"/>
          </ac:spMkLst>
        </pc:spChg>
        <pc:spChg chg="mod">
          <ac:chgData name="Teller, Elisabeth" userId="3ca280a4-e373-4105-b77c-6db8e3163b52" providerId="ADAL" clId="{0100335B-3893-4E63-8E6F-07D9A8E0C2ED}" dt="2025-09-26T14:49:47.872" v="1904" actId="1076"/>
          <ac:spMkLst>
            <pc:docMk/>
            <pc:sldMk cId="2981284344" sldId="297"/>
            <ac:spMk id="7" creationId="{D427EC91-CA8F-9F33-5354-699B6B13B4C8}"/>
          </ac:spMkLst>
        </pc:spChg>
        <pc:picChg chg="mod">
          <ac:chgData name="Teller, Elisabeth" userId="3ca280a4-e373-4105-b77c-6db8e3163b52" providerId="ADAL" clId="{0100335B-3893-4E63-8E6F-07D9A8E0C2ED}" dt="2025-09-26T14:49:43.434" v="1903" actId="1076"/>
          <ac:picMkLst>
            <pc:docMk/>
            <pc:sldMk cId="2981284344" sldId="297"/>
            <ac:picMk id="5" creationId="{781689C9-83E7-62AB-1F9E-70711B0264FB}"/>
          </ac:picMkLst>
        </pc:picChg>
        <pc:picChg chg="add mod">
          <ac:chgData name="Teller, Elisabeth" userId="3ca280a4-e373-4105-b77c-6db8e3163b52" providerId="ADAL" clId="{0100335B-3893-4E63-8E6F-07D9A8E0C2ED}" dt="2025-09-26T14:33:01.981" v="1825" actId="1076"/>
          <ac:picMkLst>
            <pc:docMk/>
            <pc:sldMk cId="2981284344" sldId="297"/>
            <ac:picMk id="6" creationId="{A1416E29-7158-F764-7F32-0D8BBE4F06A5}"/>
          </ac:picMkLst>
        </pc:picChg>
      </pc:sldChg>
      <pc:sldChg chg="addSp delSp modSp add mod ord modNotesTx">
        <pc:chgData name="Teller, Elisabeth" userId="3ca280a4-e373-4105-b77c-6db8e3163b52" providerId="ADAL" clId="{0100335B-3893-4E63-8E6F-07D9A8E0C2ED}" dt="2025-09-26T14:49:32.985" v="1901" actId="1076"/>
        <pc:sldMkLst>
          <pc:docMk/>
          <pc:sldMk cId="458815838" sldId="298"/>
        </pc:sldMkLst>
        <pc:spChg chg="del mod">
          <ac:chgData name="Teller, Elisabeth" userId="3ca280a4-e373-4105-b77c-6db8e3163b52" providerId="ADAL" clId="{0100335B-3893-4E63-8E6F-07D9A8E0C2ED}" dt="2025-09-26T14:34:44.909" v="1834" actId="21"/>
          <ac:spMkLst>
            <pc:docMk/>
            <pc:sldMk cId="458815838" sldId="298"/>
            <ac:spMk id="4" creationId="{0E334939-F912-7012-77CB-4922D8770FDC}"/>
          </ac:spMkLst>
        </pc:spChg>
        <pc:spChg chg="add mod">
          <ac:chgData name="Teller, Elisabeth" userId="3ca280a4-e373-4105-b77c-6db8e3163b52" providerId="ADAL" clId="{0100335B-3893-4E63-8E6F-07D9A8E0C2ED}" dt="2025-09-26T14:49:32.985" v="1901" actId="1076"/>
          <ac:spMkLst>
            <pc:docMk/>
            <pc:sldMk cId="458815838" sldId="298"/>
            <ac:spMk id="6" creationId="{A1C75DBC-9651-7F7E-68A2-2DE079169015}"/>
          </ac:spMkLst>
        </pc:spChg>
        <pc:spChg chg="mod">
          <ac:chgData name="Teller, Elisabeth" userId="3ca280a4-e373-4105-b77c-6db8e3163b52" providerId="ADAL" clId="{0100335B-3893-4E63-8E6F-07D9A8E0C2ED}" dt="2025-09-26T14:49:29.950" v="1900" actId="1076"/>
          <ac:spMkLst>
            <pc:docMk/>
            <pc:sldMk cId="458815838" sldId="298"/>
            <ac:spMk id="7" creationId="{B0B9E528-1BF0-14A7-AC4E-D2752A84CDA1}"/>
          </ac:spMkLst>
        </pc:spChg>
        <pc:picChg chg="mod">
          <ac:chgData name="Teller, Elisabeth" userId="3ca280a4-e373-4105-b77c-6db8e3163b52" providerId="ADAL" clId="{0100335B-3893-4E63-8E6F-07D9A8E0C2ED}" dt="2025-09-26T14:49:12.192" v="1896" actId="1076"/>
          <ac:picMkLst>
            <pc:docMk/>
            <pc:sldMk cId="458815838" sldId="298"/>
            <ac:picMk id="5" creationId="{560602BB-1EB7-B41C-D77F-BA2DF1C544FD}"/>
          </ac:picMkLst>
        </pc:picChg>
      </pc:sldChg>
      <pc:sldChg chg="modSp add mod">
        <pc:chgData name="Teller, Elisabeth" userId="3ca280a4-e373-4105-b77c-6db8e3163b52" providerId="ADAL" clId="{0100335B-3893-4E63-8E6F-07D9A8E0C2ED}" dt="2025-09-26T15:13:28.635" v="2105" actId="6549"/>
        <pc:sldMkLst>
          <pc:docMk/>
          <pc:sldMk cId="1494212573" sldId="299"/>
        </pc:sldMkLst>
        <pc:spChg chg="mod">
          <ac:chgData name="Teller, Elisabeth" userId="3ca280a4-e373-4105-b77c-6db8e3163b52" providerId="ADAL" clId="{0100335B-3893-4E63-8E6F-07D9A8E0C2ED}" dt="2025-09-26T15:13:28.635" v="2105" actId="6549"/>
          <ac:spMkLst>
            <pc:docMk/>
            <pc:sldMk cId="1494212573" sldId="299"/>
            <ac:spMk id="10" creationId="{CC3F8FDF-9603-7C0B-207E-1B41BDE4F4A5}"/>
          </ac:spMkLst>
        </pc:spChg>
      </pc:sldChg>
      <pc:sldChg chg="add del">
        <pc:chgData name="Teller, Elisabeth" userId="3ca280a4-e373-4105-b77c-6db8e3163b52" providerId="ADAL" clId="{0100335B-3893-4E63-8E6F-07D9A8E0C2ED}" dt="2025-09-26T15:11:13.299" v="2086" actId="2696"/>
        <pc:sldMkLst>
          <pc:docMk/>
          <pc:sldMk cId="296588987" sldId="300"/>
        </pc:sldMkLst>
      </pc:sldChg>
      <pc:sldChg chg="modSp add mod ord">
        <pc:chgData name="Teller, Elisabeth" userId="3ca280a4-e373-4105-b77c-6db8e3163b52" providerId="ADAL" clId="{0100335B-3893-4E63-8E6F-07D9A8E0C2ED}" dt="2025-09-26T15:12:02.090" v="2090" actId="12"/>
        <pc:sldMkLst>
          <pc:docMk/>
          <pc:sldMk cId="112119954" sldId="301"/>
        </pc:sldMkLst>
        <pc:spChg chg="mod">
          <ac:chgData name="Teller, Elisabeth" userId="3ca280a4-e373-4105-b77c-6db8e3163b52" providerId="ADAL" clId="{0100335B-3893-4E63-8E6F-07D9A8E0C2ED}" dt="2025-09-26T15:12:02.090" v="2090" actId="12"/>
          <ac:spMkLst>
            <pc:docMk/>
            <pc:sldMk cId="112119954" sldId="301"/>
            <ac:spMk id="10" creationId="{8B36B423-88B2-85C2-AE4E-C2ADB7E6649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9B4437-51AB-1044-8097-E52037D48E20}" type="datetimeFigureOut">
              <a:rPr lang="en-US" smtClean="0"/>
              <a:t>9/29/2025</a:t>
            </a:fld>
            <a:endParaRPr lang="en-US"/>
          </a:p>
        </p:txBody>
      </p:sp>
      <p:sp>
        <p:nvSpPr>
          <p:cNvPr id="4" name="Slide Image Placeholder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71D6DF-D8C3-E34C-A80C-02218F5EC7FC}" type="slidenum">
              <a:rPr lang="en-US" smtClean="0"/>
              <a:t>‹#›</a:t>
            </a:fld>
            <a:endParaRPr lang="en-US"/>
          </a:p>
        </p:txBody>
      </p:sp>
    </p:spTree>
    <p:extLst>
      <p:ext uri="{BB962C8B-B14F-4D97-AF65-F5344CB8AC3E}">
        <p14:creationId xmlns:p14="http://schemas.microsoft.com/office/powerpoint/2010/main" val="1333589089"/>
      </p:ext>
    </p:extLst>
  </p:cSld>
  <p:clrMap bg1="lt1" tx1="dk1" bg2="lt2" tx2="dk2" accent1="accent1" accent2="accent2" accent3="accent3" accent4="accent4" accent5="accent5" accent6="accent6" hlink="hlink" folHlink="folHlink"/>
  <p:notesStyle>
    <a:lvl1pPr marL="0" algn="l" defTabSz="685983" rtl="0" eaLnBrk="1" latinLnBrk="0" hangingPunct="1">
      <a:defRPr sz="900" kern="1200">
        <a:solidFill>
          <a:schemeClr val="tx1"/>
        </a:solidFill>
        <a:latin typeface="+mn-lt"/>
        <a:ea typeface="+mn-ea"/>
        <a:cs typeface="+mn-cs"/>
      </a:defRPr>
    </a:lvl1pPr>
    <a:lvl2pPr marL="342991" algn="l" defTabSz="685983" rtl="0" eaLnBrk="1" latinLnBrk="0" hangingPunct="1">
      <a:defRPr sz="900" kern="1200">
        <a:solidFill>
          <a:schemeClr val="tx1"/>
        </a:solidFill>
        <a:latin typeface="+mn-lt"/>
        <a:ea typeface="+mn-ea"/>
        <a:cs typeface="+mn-cs"/>
      </a:defRPr>
    </a:lvl2pPr>
    <a:lvl3pPr marL="685983" algn="l" defTabSz="685983" rtl="0" eaLnBrk="1" latinLnBrk="0" hangingPunct="1">
      <a:defRPr sz="900" kern="1200">
        <a:solidFill>
          <a:schemeClr val="tx1"/>
        </a:solidFill>
        <a:latin typeface="+mn-lt"/>
        <a:ea typeface="+mn-ea"/>
        <a:cs typeface="+mn-cs"/>
      </a:defRPr>
    </a:lvl3pPr>
    <a:lvl4pPr marL="1028974" algn="l" defTabSz="685983" rtl="0" eaLnBrk="1" latinLnBrk="0" hangingPunct="1">
      <a:defRPr sz="900" kern="1200">
        <a:solidFill>
          <a:schemeClr val="tx1"/>
        </a:solidFill>
        <a:latin typeface="+mn-lt"/>
        <a:ea typeface="+mn-ea"/>
        <a:cs typeface="+mn-cs"/>
      </a:defRPr>
    </a:lvl4pPr>
    <a:lvl5pPr marL="1371966" algn="l" defTabSz="685983" rtl="0" eaLnBrk="1" latinLnBrk="0" hangingPunct="1">
      <a:defRPr sz="900" kern="1200">
        <a:solidFill>
          <a:schemeClr val="tx1"/>
        </a:solidFill>
        <a:latin typeface="+mn-lt"/>
        <a:ea typeface="+mn-ea"/>
        <a:cs typeface="+mn-cs"/>
      </a:defRPr>
    </a:lvl5pPr>
    <a:lvl6pPr marL="1714957" algn="l" defTabSz="685983" rtl="0" eaLnBrk="1" latinLnBrk="0" hangingPunct="1">
      <a:defRPr sz="900" kern="1200">
        <a:solidFill>
          <a:schemeClr val="tx1"/>
        </a:solidFill>
        <a:latin typeface="+mn-lt"/>
        <a:ea typeface="+mn-ea"/>
        <a:cs typeface="+mn-cs"/>
      </a:defRPr>
    </a:lvl6pPr>
    <a:lvl7pPr marL="2057949" algn="l" defTabSz="685983" rtl="0" eaLnBrk="1" latinLnBrk="0" hangingPunct="1">
      <a:defRPr sz="900" kern="1200">
        <a:solidFill>
          <a:schemeClr val="tx1"/>
        </a:solidFill>
        <a:latin typeface="+mn-lt"/>
        <a:ea typeface="+mn-ea"/>
        <a:cs typeface="+mn-cs"/>
      </a:defRPr>
    </a:lvl7pPr>
    <a:lvl8pPr marL="2400940" algn="l" defTabSz="685983" rtl="0" eaLnBrk="1" latinLnBrk="0" hangingPunct="1">
      <a:defRPr sz="900" kern="1200">
        <a:solidFill>
          <a:schemeClr val="tx1"/>
        </a:solidFill>
        <a:latin typeface="+mn-lt"/>
        <a:ea typeface="+mn-ea"/>
        <a:cs typeface="+mn-cs"/>
      </a:defRPr>
    </a:lvl8pPr>
    <a:lvl9pPr marL="2743932" algn="l" defTabSz="6859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r>
              <a:rPr lang="en-US" dirty="0"/>
              <a:t>“Welcome everyone! I’m thrilled to be here representing Connecticut’s Birth to Three System. Today we’re diving into the complexed world of dispute resolution. Where systems grow and families are heard.”</a:t>
            </a:r>
          </a:p>
        </p:txBody>
      </p:sp>
      <p:sp>
        <p:nvSpPr>
          <p:cNvPr id="4" name="Slide Number Placeholder 3"/>
          <p:cNvSpPr>
            <a:spLocks noGrp="1"/>
          </p:cNvSpPr>
          <p:nvPr>
            <p:ph type="sldNum" sz="quarter" idx="5"/>
          </p:nvPr>
        </p:nvSpPr>
        <p:spPr/>
        <p:txBody>
          <a:bodyPr/>
          <a:lstStyle/>
          <a:p>
            <a:fld id="{0B71D6DF-D8C3-E34C-A80C-02218F5EC7FC}" type="slidenum">
              <a:rPr lang="en-US" smtClean="0"/>
              <a:t>1</a:t>
            </a:fld>
            <a:endParaRPr lang="en-US"/>
          </a:p>
        </p:txBody>
      </p:sp>
    </p:spTree>
    <p:extLst>
      <p:ext uri="{BB962C8B-B14F-4D97-AF65-F5344CB8AC3E}">
        <p14:creationId xmlns:p14="http://schemas.microsoft.com/office/powerpoint/2010/main" val="3461570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3FE6C-D2E7-E624-DAC8-B496C38C0E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D90975-A603-089A-E1C0-BE44170BF4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491567-B97E-C413-EDE8-273C60CA77CE}"/>
              </a:ext>
            </a:extLst>
          </p:cNvPr>
          <p:cNvSpPr>
            <a:spLocks noGrp="1"/>
          </p:cNvSpPr>
          <p:nvPr>
            <p:ph type="body" idx="1"/>
          </p:nvPr>
        </p:nvSpPr>
        <p:spPr/>
        <p:txBody>
          <a:bodyPr/>
          <a:lstStyle/>
          <a:p>
            <a:r>
              <a:rPr lang="en-US" sz="900" kern="1200" dirty="0">
                <a:solidFill>
                  <a:schemeClr val="tx1"/>
                </a:solidFill>
                <a:effectLst/>
                <a:latin typeface="+mn-lt"/>
                <a:ea typeface="+mn-ea"/>
                <a:cs typeface="+mn-cs"/>
              </a:rPr>
              <a:t>At this point, we had:</a:t>
            </a:r>
          </a:p>
          <a:p>
            <a:endParaRPr lang="en-US" sz="900" kern="1200" dirty="0">
              <a:solidFill>
                <a:schemeClr val="tx1"/>
              </a:solidFill>
              <a:effectLst/>
              <a:latin typeface="+mn-lt"/>
              <a:ea typeface="+mn-ea"/>
              <a:cs typeface="+mn-cs"/>
            </a:endParaRPr>
          </a:p>
          <a:p>
            <a:pPr lvl="0"/>
            <a:r>
              <a:rPr lang="en-US" sz="900" kern="1200" dirty="0">
                <a:solidFill>
                  <a:schemeClr val="tx1"/>
                </a:solidFill>
                <a:effectLst/>
                <a:latin typeface="+mn-lt"/>
                <a:ea typeface="+mn-ea"/>
                <a:cs typeface="+mn-cs"/>
              </a:rPr>
              <a:t>A </a:t>
            </a:r>
            <a:r>
              <a:rPr lang="en-US" sz="900" b="1" kern="1200" dirty="0">
                <a:solidFill>
                  <a:schemeClr val="tx1"/>
                </a:solidFill>
                <a:effectLst/>
                <a:latin typeface="+mn-lt"/>
                <a:ea typeface="+mn-ea"/>
                <a:cs typeface="+mn-cs"/>
              </a:rPr>
              <a:t>credible allegation</a:t>
            </a:r>
            <a:r>
              <a:rPr lang="en-US" sz="900" kern="1200" dirty="0">
                <a:solidFill>
                  <a:schemeClr val="tx1"/>
                </a:solidFill>
                <a:effectLst/>
                <a:latin typeface="+mn-lt"/>
                <a:ea typeface="+mn-ea"/>
                <a:cs typeface="+mn-cs"/>
              </a:rPr>
              <a:t> of noncompliance with the IFSP</a:t>
            </a:r>
          </a:p>
          <a:p>
            <a:pPr lvl="0"/>
            <a:r>
              <a:rPr lang="en-US" sz="900" kern="1200" dirty="0">
                <a:solidFill>
                  <a:schemeClr val="tx1"/>
                </a:solidFill>
                <a:effectLst/>
                <a:latin typeface="+mn-lt"/>
                <a:ea typeface="+mn-ea"/>
                <a:cs typeface="+mn-cs"/>
              </a:rPr>
              <a:t>A </a:t>
            </a:r>
            <a:r>
              <a:rPr lang="en-US" sz="900" b="1" kern="1200" dirty="0">
                <a:solidFill>
                  <a:schemeClr val="tx1"/>
                </a:solidFill>
                <a:effectLst/>
                <a:latin typeface="+mn-lt"/>
                <a:ea typeface="+mn-ea"/>
                <a:cs typeface="+mn-cs"/>
              </a:rPr>
              <a:t>communication breakdown</a:t>
            </a:r>
            <a:r>
              <a:rPr lang="en-US" sz="900" kern="1200" dirty="0">
                <a:solidFill>
                  <a:schemeClr val="tx1"/>
                </a:solidFill>
                <a:effectLst/>
                <a:latin typeface="+mn-lt"/>
                <a:ea typeface="+mn-ea"/>
                <a:cs typeface="+mn-cs"/>
              </a:rPr>
              <a:t> between family and provider</a:t>
            </a:r>
          </a:p>
          <a:p>
            <a:pPr lvl="0"/>
            <a:r>
              <a:rPr lang="en-US" sz="900" kern="1200" dirty="0">
                <a:solidFill>
                  <a:schemeClr val="tx1"/>
                </a:solidFill>
                <a:effectLst/>
                <a:latin typeface="+mn-lt"/>
                <a:ea typeface="+mn-ea"/>
                <a:cs typeface="+mn-cs"/>
              </a:rPr>
              <a:t>A </a:t>
            </a:r>
            <a:r>
              <a:rPr lang="en-US" sz="900" b="1" kern="1200" dirty="0">
                <a:solidFill>
                  <a:schemeClr val="tx1"/>
                </a:solidFill>
                <a:effectLst/>
                <a:latin typeface="+mn-lt"/>
                <a:ea typeface="+mn-ea"/>
                <a:cs typeface="+mn-cs"/>
              </a:rPr>
              <a:t>potential violation</a:t>
            </a:r>
            <a:r>
              <a:rPr lang="en-US" sz="900" kern="1200" dirty="0">
                <a:solidFill>
                  <a:schemeClr val="tx1"/>
                </a:solidFill>
                <a:effectLst/>
                <a:latin typeface="+mn-lt"/>
                <a:ea typeface="+mn-ea"/>
                <a:cs typeface="+mn-cs"/>
              </a:rPr>
              <a:t> of IDEA Part C</a:t>
            </a:r>
          </a:p>
          <a:p>
            <a:endParaRPr lang="en-US" dirty="0"/>
          </a:p>
        </p:txBody>
      </p:sp>
      <p:sp>
        <p:nvSpPr>
          <p:cNvPr id="4" name="Slide Number Placeholder 3">
            <a:extLst>
              <a:ext uri="{FF2B5EF4-FFF2-40B4-BE49-F238E27FC236}">
                <a16:creationId xmlns:a16="http://schemas.microsoft.com/office/drawing/2014/main" id="{8DBBE163-4109-1228-863F-D619D7093D2C}"/>
              </a:ext>
            </a:extLst>
          </p:cNvPr>
          <p:cNvSpPr>
            <a:spLocks noGrp="1"/>
          </p:cNvSpPr>
          <p:nvPr>
            <p:ph type="sldNum" sz="quarter" idx="5"/>
          </p:nvPr>
        </p:nvSpPr>
        <p:spPr/>
        <p:txBody>
          <a:bodyPr/>
          <a:lstStyle/>
          <a:p>
            <a:fld id="{0B71D6DF-D8C3-E34C-A80C-02218F5EC7FC}" type="slidenum">
              <a:rPr lang="en-US" smtClean="0"/>
              <a:t>10</a:t>
            </a:fld>
            <a:endParaRPr lang="en-US"/>
          </a:p>
        </p:txBody>
      </p:sp>
    </p:spTree>
    <p:extLst>
      <p:ext uri="{BB962C8B-B14F-4D97-AF65-F5344CB8AC3E}">
        <p14:creationId xmlns:p14="http://schemas.microsoft.com/office/powerpoint/2010/main" val="1457810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mn-lt"/>
                <a:ea typeface="+mn-ea"/>
                <a:cs typeface="+mn-cs"/>
              </a:rPr>
              <a:t>We initiated an internal review and found that:</a:t>
            </a:r>
          </a:p>
          <a:p>
            <a:pPr lvl="0"/>
            <a:r>
              <a:rPr lang="en-US" sz="900" kern="1200" dirty="0">
                <a:solidFill>
                  <a:schemeClr val="tx1"/>
                </a:solidFill>
                <a:effectLst/>
                <a:latin typeface="+mn-lt"/>
                <a:ea typeface="+mn-ea"/>
                <a:cs typeface="+mn-cs"/>
              </a:rPr>
              <a:t>The IFSP had not been updated after a team decision</a:t>
            </a:r>
          </a:p>
          <a:p>
            <a:pPr lvl="0"/>
            <a:r>
              <a:rPr lang="en-US" sz="900" kern="1200" dirty="0">
                <a:solidFill>
                  <a:schemeClr val="tx1"/>
                </a:solidFill>
                <a:effectLst/>
                <a:latin typeface="+mn-lt"/>
                <a:ea typeface="+mn-ea"/>
                <a:cs typeface="+mn-cs"/>
              </a:rPr>
              <a:t>The provider was using an outdated version</a:t>
            </a:r>
          </a:p>
          <a:p>
            <a:pPr lvl="0"/>
            <a:r>
              <a:rPr lang="en-US" sz="900" kern="1200" dirty="0">
                <a:solidFill>
                  <a:schemeClr val="tx1"/>
                </a:solidFill>
                <a:effectLst/>
                <a:latin typeface="+mn-lt"/>
                <a:ea typeface="+mn-ea"/>
                <a:cs typeface="+mn-cs"/>
              </a:rPr>
              <a:t>Documentation procedures needed more detail</a:t>
            </a:r>
          </a:p>
          <a:p>
            <a:r>
              <a:rPr lang="en-US" sz="900" kern="1200" dirty="0">
                <a:solidFill>
                  <a:schemeClr val="tx1"/>
                </a:solidFill>
                <a:effectLst/>
                <a:latin typeface="+mn-lt"/>
                <a:ea typeface="+mn-ea"/>
                <a:cs typeface="+mn-cs"/>
              </a:rPr>
              <a:t>The Martins then filed a </a:t>
            </a:r>
            <a:r>
              <a:rPr lang="en-US" sz="900" b="1" kern="1200" dirty="0">
                <a:solidFill>
                  <a:schemeClr val="tx1"/>
                </a:solidFill>
                <a:effectLst/>
                <a:latin typeface="+mn-lt"/>
                <a:ea typeface="+mn-ea"/>
                <a:cs typeface="+mn-cs"/>
              </a:rPr>
              <a:t>formal written complaint</a:t>
            </a:r>
            <a:r>
              <a:rPr lang="en-US" sz="900" kern="1200" dirty="0">
                <a:solidFill>
                  <a:schemeClr val="tx1"/>
                </a:solidFill>
                <a:effectLst/>
                <a:latin typeface="+mn-lt"/>
                <a:ea typeface="+mn-ea"/>
                <a:cs typeface="+mn-cs"/>
              </a:rPr>
              <a:t>, citing missed services and lack of transparency. We moved into formal investigation and offered </a:t>
            </a:r>
            <a:r>
              <a:rPr lang="en-US" sz="900" b="1" kern="1200" dirty="0">
                <a:solidFill>
                  <a:schemeClr val="tx1"/>
                </a:solidFill>
                <a:effectLst/>
                <a:latin typeface="+mn-lt"/>
                <a:ea typeface="+mn-ea"/>
                <a:cs typeface="+mn-cs"/>
              </a:rPr>
              <a:t>mediation</a:t>
            </a:r>
            <a:r>
              <a:rPr lang="en-US" sz="900" kern="1200" dirty="0">
                <a:solidFill>
                  <a:schemeClr val="tx1"/>
                </a:solidFill>
                <a:effectLst/>
                <a:latin typeface="+mn-lt"/>
                <a:ea typeface="+mn-ea"/>
                <a:cs typeface="+mn-cs"/>
              </a:rPr>
              <a:t>.</a:t>
            </a:r>
          </a:p>
          <a:p>
            <a:pPr lvl="0"/>
            <a:r>
              <a:rPr lang="en-US" sz="900" kern="1200" dirty="0">
                <a:solidFill>
                  <a:schemeClr val="tx1"/>
                </a:solidFill>
                <a:effectLst/>
                <a:latin typeface="+mn-lt"/>
                <a:ea typeface="+mn-ea"/>
                <a:cs typeface="+mn-cs"/>
              </a:rPr>
              <a:t>They were not interested in mediation</a:t>
            </a:r>
          </a:p>
          <a:p>
            <a:r>
              <a:rPr lang="en-US" sz="900" kern="1200" dirty="0">
                <a:solidFill>
                  <a:schemeClr val="tx1"/>
                </a:solidFill>
                <a:effectLst/>
                <a:latin typeface="+mn-lt"/>
                <a:ea typeface="+mn-ea"/>
                <a:cs typeface="+mn-cs"/>
              </a:rPr>
              <a:t>We then worked with our professional development team to provide a </a:t>
            </a:r>
            <a:r>
              <a:rPr lang="en-US" sz="900" b="1" kern="1200" dirty="0">
                <a:solidFill>
                  <a:schemeClr val="tx1"/>
                </a:solidFill>
                <a:effectLst/>
                <a:latin typeface="+mn-lt"/>
                <a:ea typeface="+mn-ea"/>
                <a:cs typeface="+mn-cs"/>
              </a:rPr>
              <a:t>statewide training</a:t>
            </a:r>
            <a:r>
              <a:rPr lang="en-US" sz="900" kern="1200" dirty="0">
                <a:solidFill>
                  <a:schemeClr val="tx1"/>
                </a:solidFill>
                <a:effectLst/>
                <a:latin typeface="+mn-lt"/>
                <a:ea typeface="+mn-ea"/>
                <a:cs typeface="+mn-cs"/>
              </a:rPr>
              <a:t> on IFSP documentation.  We also revised the procedures. We also are building a new statewide data system and built in features and reports to flag mismatches between scheduled and delivered services.</a:t>
            </a:r>
          </a:p>
          <a:p>
            <a:r>
              <a:rPr lang="en-US" sz="900" kern="1200" dirty="0">
                <a:solidFill>
                  <a:schemeClr val="tx1"/>
                </a:solidFill>
                <a:effectLst/>
                <a:latin typeface="+mn-lt"/>
                <a:ea typeface="+mn-ea"/>
                <a:cs typeface="+mn-cs"/>
              </a:rPr>
              <a:t>This case illustrates how:</a:t>
            </a:r>
          </a:p>
          <a:p>
            <a:pPr lvl="0"/>
            <a:r>
              <a:rPr lang="en-US" sz="900" kern="1200" dirty="0">
                <a:solidFill>
                  <a:schemeClr val="tx1"/>
                </a:solidFill>
                <a:effectLst/>
                <a:latin typeface="+mn-lt"/>
                <a:ea typeface="+mn-ea"/>
                <a:cs typeface="+mn-cs"/>
              </a:rPr>
              <a:t>One informal concern can reveal deeper systemic issues</a:t>
            </a:r>
          </a:p>
          <a:p>
            <a:pPr lvl="0"/>
            <a:r>
              <a:rPr lang="en-US" sz="900" kern="1200" dirty="0">
                <a:solidFill>
                  <a:schemeClr val="tx1"/>
                </a:solidFill>
                <a:effectLst/>
                <a:latin typeface="+mn-lt"/>
                <a:ea typeface="+mn-ea"/>
                <a:cs typeface="+mn-cs"/>
              </a:rPr>
              <a:t>Families often escalate when they feel unheard</a:t>
            </a:r>
          </a:p>
          <a:p>
            <a:pPr lvl="0"/>
            <a:r>
              <a:rPr lang="en-US" sz="900" kern="1200" dirty="0">
                <a:solidFill>
                  <a:schemeClr val="tx1"/>
                </a:solidFill>
                <a:effectLst/>
                <a:latin typeface="+mn-lt"/>
                <a:ea typeface="+mn-ea"/>
                <a:cs typeface="+mn-cs"/>
              </a:rPr>
              <a:t>Resolution isn’t just about fixing one case — it’s about improving the system</a:t>
            </a:r>
          </a:p>
          <a:p>
            <a:pPr lvl="0"/>
            <a:endParaRPr lang="en-US" sz="900" kern="1200" dirty="0">
              <a:solidFill>
                <a:schemeClr val="tx1"/>
              </a:solidFill>
              <a:effectLst/>
              <a:latin typeface="+mn-lt"/>
              <a:ea typeface="+mn-ea"/>
              <a:cs typeface="+mn-cs"/>
            </a:endParaRPr>
          </a:p>
          <a:p>
            <a:r>
              <a:rPr lang="en-US" sz="900" kern="1200" dirty="0">
                <a:solidFill>
                  <a:schemeClr val="tx1"/>
                </a:solidFill>
                <a:effectLst/>
                <a:latin typeface="+mn-lt"/>
                <a:ea typeface="+mn-ea"/>
                <a:cs typeface="+mn-cs"/>
              </a:rPr>
              <a:t>“When the Martins filed a formal written complaint, the Connecticut Birth to Three System followed the process outlined in IDEA Part C and state procedures. The complaint was submitted to the Birth to Three System and simultaneously shared with the provider involved, as required under 34 CFR §303.434.</a:t>
            </a:r>
          </a:p>
          <a:p>
            <a:r>
              <a:rPr lang="en-US" sz="900" kern="1200" dirty="0">
                <a:solidFill>
                  <a:schemeClr val="tx1"/>
                </a:solidFill>
                <a:effectLst/>
                <a:latin typeface="+mn-lt"/>
                <a:ea typeface="+mn-ea"/>
                <a:cs typeface="+mn-cs"/>
              </a:rPr>
              <a:t>The Family Liaison led the investigation, reviewing Leo’s early intervention records and conducting interviews. Within the federally mandated 60-day timeline, the agency issued a written decision confirming violations of IDEA Part C:</a:t>
            </a:r>
          </a:p>
          <a:p>
            <a:pPr lvl="0"/>
            <a:r>
              <a:rPr lang="en-US" sz="900" kern="1200" dirty="0">
                <a:solidFill>
                  <a:schemeClr val="tx1"/>
                </a:solidFill>
                <a:effectLst/>
                <a:latin typeface="+mn-lt"/>
                <a:ea typeface="+mn-ea"/>
                <a:cs typeface="+mn-cs"/>
              </a:rPr>
              <a:t>First, the IFSP had not been updated following a team decision — a direct violation of 34 CFR §303.342(c), which requires timely review and revision of the IFSP.</a:t>
            </a:r>
          </a:p>
          <a:p>
            <a:pPr lvl="0"/>
            <a:r>
              <a:rPr lang="en-US" sz="900" kern="1200" dirty="0">
                <a:solidFill>
                  <a:schemeClr val="tx1"/>
                </a:solidFill>
                <a:effectLst/>
                <a:latin typeface="+mn-lt"/>
                <a:ea typeface="+mn-ea"/>
                <a:cs typeface="+mn-cs"/>
              </a:rPr>
              <a:t>Second, the provider delivered services that did not align with the IFSP — violating 34 CFR §303.344(f), which mandates that services listed must be provided as written.</a:t>
            </a:r>
          </a:p>
          <a:p>
            <a:pPr lvl="0"/>
            <a:r>
              <a:rPr lang="en-US" sz="900" kern="1200" dirty="0">
                <a:solidFill>
                  <a:schemeClr val="tx1"/>
                </a:solidFill>
                <a:effectLst/>
                <a:latin typeface="+mn-lt"/>
                <a:ea typeface="+mn-ea"/>
                <a:cs typeface="+mn-cs"/>
              </a:rPr>
              <a:t>Third, the lack of coordination and documentation between the provider and service coordinator breached 34 CFR §303.342(d), which requires effective implementation and monitoring of the IFSP.</a:t>
            </a:r>
          </a:p>
          <a:p>
            <a:r>
              <a:rPr lang="en-US" sz="900" kern="1200" dirty="0">
                <a:solidFill>
                  <a:schemeClr val="tx1"/>
                </a:solidFill>
                <a:effectLst/>
                <a:latin typeface="+mn-lt"/>
                <a:ea typeface="+mn-ea"/>
                <a:cs typeface="+mn-cs"/>
              </a:rPr>
              <a:t>Although mediation was offered, the Martins declined. The Birth to Three System responded with a corrective action plan that included statewide training on IFSP documentation, revised internal procedures, and enhancements to the data system to detect mismatches between scheduled and delivered services.  The Contracted Provider also then had findings of noncompliance which the report documented needed corrections and the verification process.</a:t>
            </a:r>
          </a:p>
          <a:p>
            <a:r>
              <a:rPr lang="en-US" sz="900" kern="1200" dirty="0">
                <a:solidFill>
                  <a:schemeClr val="tx1"/>
                </a:solidFill>
                <a:effectLst/>
                <a:latin typeface="+mn-lt"/>
                <a:ea typeface="+mn-ea"/>
                <a:cs typeface="+mn-cs"/>
              </a:rPr>
              <a:t> </a:t>
            </a:r>
          </a:p>
          <a:p>
            <a:r>
              <a:rPr lang="en-US" sz="900" kern="1200" dirty="0">
                <a:solidFill>
                  <a:schemeClr val="tx1"/>
                </a:solidFill>
                <a:effectLst/>
                <a:latin typeface="+mn-lt"/>
                <a:ea typeface="+mn-ea"/>
                <a:cs typeface="+mn-cs"/>
              </a:rPr>
              <a:t>This case underscores how a formal complaint can lead to systemic improvements — not just for one child, but for the entire early intervention community.”</a:t>
            </a:r>
          </a:p>
          <a:p>
            <a:pPr lvl="0"/>
            <a:endParaRPr lang="en-US" sz="9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B71D6DF-D8C3-E34C-A80C-02218F5EC7FC}" type="slidenum">
              <a:rPr lang="en-US" smtClean="0"/>
              <a:t>11</a:t>
            </a:fld>
            <a:endParaRPr lang="en-US"/>
          </a:p>
        </p:txBody>
      </p:sp>
    </p:spTree>
    <p:extLst>
      <p:ext uri="{BB962C8B-B14F-4D97-AF65-F5344CB8AC3E}">
        <p14:creationId xmlns:p14="http://schemas.microsoft.com/office/powerpoint/2010/main" val="1810930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9DC81-CAC2-3A77-3C65-8D9EA32C56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85E604-4897-0FE3-5C1C-2941BAFD90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335CCC-87FD-BCFB-EE4D-D55EC918B163}"/>
              </a:ext>
            </a:extLst>
          </p:cNvPr>
          <p:cNvSpPr>
            <a:spLocks noGrp="1"/>
          </p:cNvSpPr>
          <p:nvPr>
            <p:ph type="body" idx="1"/>
          </p:nvPr>
        </p:nvSpPr>
        <p:spPr/>
        <p:txBody>
          <a:bodyPr/>
          <a:lstStyle/>
          <a:p>
            <a:r>
              <a:rPr lang="en-US" sz="900" kern="1200" dirty="0">
                <a:solidFill>
                  <a:schemeClr val="tx1"/>
                </a:solidFill>
                <a:effectLst/>
                <a:latin typeface="+mn-lt"/>
                <a:ea typeface="+mn-ea"/>
                <a:cs typeface="+mn-cs"/>
              </a:rPr>
              <a:t>“To resolve the Martins’ complaint, we took action on two levels. First, we focused on Leo — ensuring he received the services he missed, revising his IFSP, and restoring trust with his family. These are child-focused corrective actions, grounded in IDEA Part C.</a:t>
            </a:r>
          </a:p>
          <a:p>
            <a:endParaRPr lang="en-US" dirty="0"/>
          </a:p>
        </p:txBody>
      </p:sp>
      <p:sp>
        <p:nvSpPr>
          <p:cNvPr id="4" name="Slide Number Placeholder 3">
            <a:extLst>
              <a:ext uri="{FF2B5EF4-FFF2-40B4-BE49-F238E27FC236}">
                <a16:creationId xmlns:a16="http://schemas.microsoft.com/office/drawing/2014/main" id="{7A05FEDF-3236-0F51-B447-84413813A32F}"/>
              </a:ext>
            </a:extLst>
          </p:cNvPr>
          <p:cNvSpPr>
            <a:spLocks noGrp="1"/>
          </p:cNvSpPr>
          <p:nvPr>
            <p:ph type="sldNum" sz="quarter" idx="5"/>
          </p:nvPr>
        </p:nvSpPr>
        <p:spPr/>
        <p:txBody>
          <a:bodyPr/>
          <a:lstStyle/>
          <a:p>
            <a:fld id="{0B71D6DF-D8C3-E34C-A80C-02218F5EC7FC}" type="slidenum">
              <a:rPr lang="en-US" smtClean="0"/>
              <a:t>12</a:t>
            </a:fld>
            <a:endParaRPr lang="en-US"/>
          </a:p>
        </p:txBody>
      </p:sp>
    </p:spTree>
    <p:extLst>
      <p:ext uri="{BB962C8B-B14F-4D97-AF65-F5344CB8AC3E}">
        <p14:creationId xmlns:p14="http://schemas.microsoft.com/office/powerpoint/2010/main" val="1100114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C3F18-5A3B-3EB6-DBDC-A2AF9FF72B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1EDDE2-E07A-3721-AC28-7D7632B72B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2F14BE-50B3-1184-7D91-39DFD96E4856}"/>
              </a:ext>
            </a:extLst>
          </p:cNvPr>
          <p:cNvSpPr>
            <a:spLocks noGrp="1"/>
          </p:cNvSpPr>
          <p:nvPr>
            <p:ph type="body" idx="1"/>
          </p:nvPr>
        </p:nvSpPr>
        <p:spPr/>
        <p:txBody>
          <a:bodyPr/>
          <a:lstStyle/>
          <a:p>
            <a:r>
              <a:rPr lang="en-US" sz="900" kern="1200" dirty="0">
                <a:solidFill>
                  <a:schemeClr val="tx1"/>
                </a:solidFill>
                <a:effectLst/>
                <a:latin typeface="+mn-lt"/>
                <a:ea typeface="+mn-ea"/>
                <a:cs typeface="+mn-cs"/>
              </a:rPr>
              <a:t>Second, we addressed the systemic issues. That meant training staff, improving documentation protocols, and enhancing our data systems to prevent future mismatches. These program-level actions help ensure that what happened to Leo doesn’t happen again — to him or to any other child.”</a:t>
            </a:r>
          </a:p>
          <a:p>
            <a:endParaRPr lang="en-US" dirty="0"/>
          </a:p>
        </p:txBody>
      </p:sp>
      <p:sp>
        <p:nvSpPr>
          <p:cNvPr id="4" name="Slide Number Placeholder 3">
            <a:extLst>
              <a:ext uri="{FF2B5EF4-FFF2-40B4-BE49-F238E27FC236}">
                <a16:creationId xmlns:a16="http://schemas.microsoft.com/office/drawing/2014/main" id="{1F52B48F-0DC0-1274-138E-C9DE575DDA93}"/>
              </a:ext>
            </a:extLst>
          </p:cNvPr>
          <p:cNvSpPr>
            <a:spLocks noGrp="1"/>
          </p:cNvSpPr>
          <p:nvPr>
            <p:ph type="sldNum" sz="quarter" idx="5"/>
          </p:nvPr>
        </p:nvSpPr>
        <p:spPr/>
        <p:txBody>
          <a:bodyPr/>
          <a:lstStyle/>
          <a:p>
            <a:fld id="{0B71D6DF-D8C3-E34C-A80C-02218F5EC7FC}" type="slidenum">
              <a:rPr lang="en-US" smtClean="0"/>
              <a:t>13</a:t>
            </a:fld>
            <a:endParaRPr lang="en-US"/>
          </a:p>
        </p:txBody>
      </p:sp>
    </p:spTree>
    <p:extLst>
      <p:ext uri="{BB962C8B-B14F-4D97-AF65-F5344CB8AC3E}">
        <p14:creationId xmlns:p14="http://schemas.microsoft.com/office/powerpoint/2010/main" val="4680759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Reinforces the importance of clear, consistent documentation in preventing and resolving disputes.</a:t>
            </a:r>
            <a:endParaRPr lang="en-US" dirty="0"/>
          </a:p>
        </p:txBody>
      </p:sp>
      <p:sp>
        <p:nvSpPr>
          <p:cNvPr id="4" name="Slide Number Placeholder 3"/>
          <p:cNvSpPr>
            <a:spLocks noGrp="1"/>
          </p:cNvSpPr>
          <p:nvPr>
            <p:ph type="sldNum" sz="quarter" idx="5"/>
          </p:nvPr>
        </p:nvSpPr>
        <p:spPr/>
        <p:txBody>
          <a:bodyPr/>
          <a:lstStyle/>
          <a:p>
            <a:fld id="{0B71D6DF-D8C3-E34C-A80C-02218F5EC7FC}" type="slidenum">
              <a:rPr lang="en-US" smtClean="0"/>
              <a:t>14</a:t>
            </a:fld>
            <a:endParaRPr lang="en-US"/>
          </a:p>
        </p:txBody>
      </p:sp>
    </p:spTree>
    <p:extLst>
      <p:ext uri="{BB962C8B-B14F-4D97-AF65-F5344CB8AC3E}">
        <p14:creationId xmlns:p14="http://schemas.microsoft.com/office/powerpoint/2010/main" val="2240789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Why We Track Data in IDEA Part C</a:t>
            </a:r>
          </a:p>
          <a:p>
            <a:r>
              <a:rPr lang="en-US" b="1" dirty="0"/>
              <a:t>1. Ensure Service Delivery Matches the IFSP</a:t>
            </a:r>
          </a:p>
          <a:p>
            <a:r>
              <a:rPr lang="en-US" dirty="0"/>
              <a:t>Data helps verify that children receive the services outlined in their Individualized Family Service Plan (IFSP).</a:t>
            </a:r>
          </a:p>
          <a:p>
            <a:r>
              <a:rPr lang="en-US" dirty="0"/>
              <a:t>It flags missed visits, delays, or mismatches — like in Leo’s case — so they can be corrected quickly.</a:t>
            </a:r>
          </a:p>
          <a:p>
            <a:r>
              <a:rPr lang="en-US" b="1" dirty="0"/>
              <a:t>2. Monitor Compliance with Federal Regulations</a:t>
            </a:r>
          </a:p>
          <a:p>
            <a:r>
              <a:rPr lang="en-US" dirty="0"/>
              <a:t>Tracking supports oversight of provider actions and helps identify violations of IDEA Part C, such as:</a:t>
            </a:r>
          </a:p>
          <a:p>
            <a:pPr lvl="1"/>
            <a:r>
              <a:rPr lang="en-US" dirty="0"/>
              <a:t>Failure to update IFSPs after team decisions (34 CFR §303.342(c))</a:t>
            </a:r>
          </a:p>
          <a:p>
            <a:pPr lvl="1"/>
            <a:r>
              <a:rPr lang="en-US" dirty="0"/>
              <a:t>Delivering services not aligned with the IFSP (34 CFR §303.344(f))</a:t>
            </a:r>
          </a:p>
          <a:p>
            <a:r>
              <a:rPr lang="en-US" b="1" dirty="0"/>
              <a:t>3. Support Continuous Quality Improvement</a:t>
            </a:r>
          </a:p>
          <a:p>
            <a:r>
              <a:rPr lang="en-US" dirty="0"/>
              <a:t>Aggregated data reveals patterns — like frequent documentation errors or service gaps — that can be addressed through training or system redesign.</a:t>
            </a:r>
          </a:p>
          <a:p>
            <a:r>
              <a:rPr lang="en-US" dirty="0"/>
              <a:t>It helps agencies move from reactive fixes to proactive prevention.</a:t>
            </a:r>
          </a:p>
          <a:p>
            <a:r>
              <a:rPr lang="en-US" b="1" dirty="0"/>
              <a:t>4. Promote Equity and Access</a:t>
            </a:r>
          </a:p>
          <a:p>
            <a:r>
              <a:rPr lang="en-US" dirty="0"/>
              <a:t>Data shows whether all families are receiving timely, appropriate services regardless of race, language, or location.</a:t>
            </a:r>
          </a:p>
          <a:p>
            <a:r>
              <a:rPr lang="en-US" dirty="0"/>
              <a:t>It helps identify disparities and drive targeted improvements.</a:t>
            </a:r>
          </a:p>
          <a:p>
            <a:r>
              <a:rPr lang="en-US" b="1" dirty="0"/>
              <a:t>5. Inform Policy and Funding Decisions</a:t>
            </a:r>
          </a:p>
          <a:p>
            <a:r>
              <a:rPr lang="en-US" dirty="0"/>
              <a:t>Reliable data supports state and federal reporting, justifies funding, and guides strategic planning.</a:t>
            </a:r>
          </a:p>
          <a:p>
            <a:r>
              <a:rPr lang="en-US" dirty="0"/>
              <a:t>It ensures that resources are allocated where they’re needed most.</a:t>
            </a:r>
          </a:p>
          <a:p>
            <a:r>
              <a:rPr lang="en-US" b="1" dirty="0"/>
              <a:t>6. Empower Families</a:t>
            </a:r>
          </a:p>
          <a:p>
            <a:r>
              <a:rPr lang="en-US" dirty="0"/>
              <a:t>Transparent data systems allow families to see what services are scheduled, delivered, and documented.</a:t>
            </a:r>
          </a:p>
          <a:p>
            <a:r>
              <a:rPr lang="en-US" dirty="0"/>
              <a:t>This builds trust and supports informed advocacy.</a:t>
            </a:r>
          </a:p>
        </p:txBody>
      </p:sp>
      <p:sp>
        <p:nvSpPr>
          <p:cNvPr id="4" name="Slide Number Placeholder 3"/>
          <p:cNvSpPr>
            <a:spLocks noGrp="1"/>
          </p:cNvSpPr>
          <p:nvPr>
            <p:ph type="sldNum" sz="quarter" idx="5"/>
          </p:nvPr>
        </p:nvSpPr>
        <p:spPr/>
        <p:txBody>
          <a:bodyPr/>
          <a:lstStyle/>
          <a:p>
            <a:fld id="{0B71D6DF-D8C3-E34C-A80C-02218F5EC7FC}" type="slidenum">
              <a:rPr lang="en-US" smtClean="0"/>
              <a:t>15</a:t>
            </a:fld>
            <a:endParaRPr lang="en-US"/>
          </a:p>
        </p:txBody>
      </p:sp>
    </p:spTree>
    <p:extLst>
      <p:ext uri="{BB962C8B-B14F-4D97-AF65-F5344CB8AC3E}">
        <p14:creationId xmlns:p14="http://schemas.microsoft.com/office/powerpoint/2010/main" val="10010908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0E8B5-FF28-24DA-829A-5DE60A8BDB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A0DFF9-7035-CB7C-3C1E-0947853CBF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97B6B2-CB4A-C19F-3971-0815153603F5}"/>
              </a:ext>
            </a:extLst>
          </p:cNvPr>
          <p:cNvSpPr>
            <a:spLocks noGrp="1"/>
          </p:cNvSpPr>
          <p:nvPr>
            <p:ph type="body" idx="1"/>
          </p:nvPr>
        </p:nvSpPr>
        <p:spPr/>
        <p:txBody>
          <a:bodyPr/>
          <a:lstStyle/>
          <a:p>
            <a:r>
              <a:rPr lang="en-US" dirty="0"/>
              <a:t>“In Connecticut, we’ve always understood that data is more than numbers — it’s how we protect children, support families, and improve our system. Over the years, our approach to tracking data has evolved significantly.</a:t>
            </a:r>
          </a:p>
          <a:p>
            <a:r>
              <a:rPr lang="en-US" dirty="0"/>
              <a:t>We started with a high-tech Access database — cutting-edge for its time — that allowed us to monitor service delivery and compliance. As our needs grew, we transitioned to Excel spreadsheets, which gave us flexibility but also revealed the limitations of manual tracking.</a:t>
            </a:r>
          </a:p>
          <a:p>
            <a:r>
              <a:rPr lang="en-US" dirty="0"/>
              <a:t>Today, we’ve made a deeper commitment. We now have a dedicated team of developers building a robust, statewide data system designed specifically for early intervention. This system will not only track scheduled and delivered services, but also flag mismatches, support IFSP documentation, and generate reports that help us respond quickly to concerns — like in Leo’s case.</a:t>
            </a:r>
          </a:p>
          <a:p>
            <a:r>
              <a:rPr lang="en-US" dirty="0"/>
              <a:t>It’s a reflection of our values: continuous improvement, transparency, and accountability. Because when families raise concerns, we want to be ready — not just to respond, but to learn and grow.”</a:t>
            </a:r>
          </a:p>
          <a:p>
            <a:endParaRPr lang="en-US" dirty="0"/>
          </a:p>
        </p:txBody>
      </p:sp>
      <p:sp>
        <p:nvSpPr>
          <p:cNvPr id="4" name="Slide Number Placeholder 3">
            <a:extLst>
              <a:ext uri="{FF2B5EF4-FFF2-40B4-BE49-F238E27FC236}">
                <a16:creationId xmlns:a16="http://schemas.microsoft.com/office/drawing/2014/main" id="{EE2141F2-D571-2E59-3E91-6C18DBB28001}"/>
              </a:ext>
            </a:extLst>
          </p:cNvPr>
          <p:cNvSpPr>
            <a:spLocks noGrp="1"/>
          </p:cNvSpPr>
          <p:nvPr>
            <p:ph type="sldNum" sz="quarter" idx="5"/>
          </p:nvPr>
        </p:nvSpPr>
        <p:spPr/>
        <p:txBody>
          <a:bodyPr/>
          <a:lstStyle/>
          <a:p>
            <a:fld id="{0B71D6DF-D8C3-E34C-A80C-02218F5EC7FC}" type="slidenum">
              <a:rPr lang="en-US" smtClean="0"/>
              <a:t>16</a:t>
            </a:fld>
            <a:endParaRPr lang="en-US"/>
          </a:p>
        </p:txBody>
      </p:sp>
    </p:spTree>
    <p:extLst>
      <p:ext uri="{BB962C8B-B14F-4D97-AF65-F5344CB8AC3E}">
        <p14:creationId xmlns:p14="http://schemas.microsoft.com/office/powerpoint/2010/main" val="12498103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F1870-EF54-558D-BA7E-619DF05436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903084-DBA8-86E3-E9B9-7D1DFF6474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2E9018-A6B0-BD1D-0444-1B34D49A3843}"/>
              </a:ext>
            </a:extLst>
          </p:cNvPr>
          <p:cNvSpPr>
            <a:spLocks noGrp="1"/>
          </p:cNvSpPr>
          <p:nvPr>
            <p:ph type="body" idx="1"/>
          </p:nvPr>
        </p:nvSpPr>
        <p:spPr/>
        <p:txBody>
          <a:bodyPr/>
          <a:lstStyle/>
          <a:p>
            <a:r>
              <a:rPr lang="en-US" dirty="0"/>
              <a:t>5 Years Ago “Monitoring starts with listening. In Connecticut, when families or providers call with concerns — even those that don’t rise to the level of a formal complaint — we take note. Every call is an opportunity to understand what’s happening on the ground.</a:t>
            </a:r>
          </a:p>
          <a:p>
            <a:r>
              <a:rPr lang="en-US" dirty="0"/>
              <a:t>Years ago, we began tracking these initial contacts in a simple spreadsheet. It started with just a few columns: date, name, concern. But as our system matured, so did our monitoring. That spreadsheet grew — more columns, more detail — to capture the nature of the concern, the IFSP status, follow-up actions, and whether it led to a formal dispute.</a:t>
            </a:r>
          </a:p>
          <a:p>
            <a:endParaRPr lang="en-US" dirty="0"/>
          </a:p>
        </p:txBody>
      </p:sp>
      <p:sp>
        <p:nvSpPr>
          <p:cNvPr id="4" name="Slide Number Placeholder 3">
            <a:extLst>
              <a:ext uri="{FF2B5EF4-FFF2-40B4-BE49-F238E27FC236}">
                <a16:creationId xmlns:a16="http://schemas.microsoft.com/office/drawing/2014/main" id="{97D74C19-C71E-B6AC-EA58-1AD31516CB94}"/>
              </a:ext>
            </a:extLst>
          </p:cNvPr>
          <p:cNvSpPr>
            <a:spLocks noGrp="1"/>
          </p:cNvSpPr>
          <p:nvPr>
            <p:ph type="sldNum" sz="quarter" idx="5"/>
          </p:nvPr>
        </p:nvSpPr>
        <p:spPr/>
        <p:txBody>
          <a:bodyPr/>
          <a:lstStyle/>
          <a:p>
            <a:fld id="{0B71D6DF-D8C3-E34C-A80C-02218F5EC7FC}" type="slidenum">
              <a:rPr lang="en-US" smtClean="0"/>
              <a:t>17</a:t>
            </a:fld>
            <a:endParaRPr lang="en-US"/>
          </a:p>
        </p:txBody>
      </p:sp>
    </p:spTree>
    <p:extLst>
      <p:ext uri="{BB962C8B-B14F-4D97-AF65-F5344CB8AC3E}">
        <p14:creationId xmlns:p14="http://schemas.microsoft.com/office/powerpoint/2010/main" val="20990482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A20DD-C580-F6EF-D5EE-C5BF1C80B3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5113ED-82C8-8810-19C1-79A5B3FE7C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C97141-DE3E-84E8-C29B-C0560C6C3920}"/>
              </a:ext>
            </a:extLst>
          </p:cNvPr>
          <p:cNvSpPr>
            <a:spLocks noGrp="1"/>
          </p:cNvSpPr>
          <p:nvPr>
            <p:ph type="body" idx="1"/>
          </p:nvPr>
        </p:nvSpPr>
        <p:spPr/>
        <p:txBody>
          <a:bodyPr/>
          <a:lstStyle/>
          <a:p>
            <a:r>
              <a:rPr lang="en-US" dirty="0"/>
              <a:t>This</a:t>
            </a:r>
          </a:p>
        </p:txBody>
      </p:sp>
      <p:sp>
        <p:nvSpPr>
          <p:cNvPr id="4" name="Slide Number Placeholder 3">
            <a:extLst>
              <a:ext uri="{FF2B5EF4-FFF2-40B4-BE49-F238E27FC236}">
                <a16:creationId xmlns:a16="http://schemas.microsoft.com/office/drawing/2014/main" id="{7842E2D5-CC25-EE97-B419-91F2157A1612}"/>
              </a:ext>
            </a:extLst>
          </p:cNvPr>
          <p:cNvSpPr>
            <a:spLocks noGrp="1"/>
          </p:cNvSpPr>
          <p:nvPr>
            <p:ph type="sldNum" sz="quarter" idx="5"/>
          </p:nvPr>
        </p:nvSpPr>
        <p:spPr/>
        <p:txBody>
          <a:bodyPr/>
          <a:lstStyle/>
          <a:p>
            <a:fld id="{0B71D6DF-D8C3-E34C-A80C-02218F5EC7FC}" type="slidenum">
              <a:rPr lang="en-US" smtClean="0"/>
              <a:t>18</a:t>
            </a:fld>
            <a:endParaRPr lang="en-US"/>
          </a:p>
        </p:txBody>
      </p:sp>
    </p:spTree>
    <p:extLst>
      <p:ext uri="{BB962C8B-B14F-4D97-AF65-F5344CB8AC3E}">
        <p14:creationId xmlns:p14="http://schemas.microsoft.com/office/powerpoint/2010/main" val="3718034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9FB40-3EC1-5AE4-91AC-9B020545A7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E9FDF9-6F62-AA15-F7D9-57C740B8A8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C21111-E2AE-8BC7-4185-C313E2F8094A}"/>
              </a:ext>
            </a:extLst>
          </p:cNvPr>
          <p:cNvSpPr>
            <a:spLocks noGrp="1"/>
          </p:cNvSpPr>
          <p:nvPr>
            <p:ph type="body" idx="1"/>
          </p:nvPr>
        </p:nvSpPr>
        <p:spPr/>
        <p:txBody>
          <a:bodyPr/>
          <a:lstStyle/>
          <a:p>
            <a:r>
              <a:rPr lang="en-US" dirty="0"/>
              <a:t>We then thought this system might be simpler to use…never rolled out</a:t>
            </a:r>
          </a:p>
        </p:txBody>
      </p:sp>
      <p:sp>
        <p:nvSpPr>
          <p:cNvPr id="4" name="Slide Number Placeholder 3">
            <a:extLst>
              <a:ext uri="{FF2B5EF4-FFF2-40B4-BE49-F238E27FC236}">
                <a16:creationId xmlns:a16="http://schemas.microsoft.com/office/drawing/2014/main" id="{0FB0FDF8-F0D0-7A13-518C-F457E778C877}"/>
              </a:ext>
            </a:extLst>
          </p:cNvPr>
          <p:cNvSpPr>
            <a:spLocks noGrp="1"/>
          </p:cNvSpPr>
          <p:nvPr>
            <p:ph type="sldNum" sz="quarter" idx="5"/>
          </p:nvPr>
        </p:nvSpPr>
        <p:spPr/>
        <p:txBody>
          <a:bodyPr/>
          <a:lstStyle/>
          <a:p>
            <a:fld id="{0B71D6DF-D8C3-E34C-A80C-02218F5EC7FC}" type="slidenum">
              <a:rPr lang="en-US" smtClean="0"/>
              <a:t>19</a:t>
            </a:fld>
            <a:endParaRPr lang="en-US"/>
          </a:p>
        </p:txBody>
      </p:sp>
    </p:spTree>
    <p:extLst>
      <p:ext uri="{BB962C8B-B14F-4D97-AF65-F5344CB8AC3E}">
        <p14:creationId xmlns:p14="http://schemas.microsoft.com/office/powerpoint/2010/main" val="1847238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lang="en-US" dirty="0"/>
              <a:t>“I’m Elisabeth Teller and I work with the CT Birth to Three System. “I’m the person who gets the call when someone says, ‘I’m not happy.’ My job is to figure out what that means — legally, practically, and emotionally. In Connecticut, we’ve built a system that doesn’t just react to complaints — it learns from them.”</a:t>
            </a:r>
          </a:p>
          <a:p>
            <a:pPr marL="0" marR="0" lvl="0" indent="0" algn="l" defTabSz="685983" rtl="0" eaLnBrk="1" fontAlgn="auto" latinLnBrk="0" hangingPunct="1">
              <a:lnSpc>
                <a:spcPct val="100000"/>
              </a:lnSpc>
              <a:spcBef>
                <a:spcPts val="0"/>
              </a:spcBef>
              <a:spcAft>
                <a:spcPts val="0"/>
              </a:spcAft>
              <a:buClrTx/>
              <a:buSzTx/>
              <a:buFontTx/>
              <a:buNone/>
              <a:tabLst/>
              <a:defRPr/>
            </a:pPr>
            <a:r>
              <a:rPr lang="en-US" dirty="0"/>
              <a:t>not just for compliance, but for building a responsive, equitable, and accountable early intervention system. </a:t>
            </a:r>
          </a:p>
          <a:p>
            <a:endParaRPr lang="en-US" dirty="0"/>
          </a:p>
        </p:txBody>
      </p:sp>
      <p:sp>
        <p:nvSpPr>
          <p:cNvPr id="4" name="Slide Number Placeholder 3"/>
          <p:cNvSpPr>
            <a:spLocks noGrp="1"/>
          </p:cNvSpPr>
          <p:nvPr>
            <p:ph type="sldNum" sz="quarter" idx="5"/>
          </p:nvPr>
        </p:nvSpPr>
        <p:spPr/>
        <p:txBody>
          <a:bodyPr/>
          <a:lstStyle/>
          <a:p>
            <a:fld id="{0B71D6DF-D8C3-E34C-A80C-02218F5EC7FC}" type="slidenum">
              <a:rPr lang="en-US" smtClean="0"/>
              <a:t>2</a:t>
            </a:fld>
            <a:endParaRPr lang="en-US"/>
          </a:p>
        </p:txBody>
      </p:sp>
    </p:spTree>
    <p:extLst>
      <p:ext uri="{BB962C8B-B14F-4D97-AF65-F5344CB8AC3E}">
        <p14:creationId xmlns:p14="http://schemas.microsoft.com/office/powerpoint/2010/main" val="6902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2C4CE-E866-FE88-11D5-B01DFDBF81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386140-9245-57A7-520B-6EE79DDD89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737AEC-3C93-94EB-544C-9A1CD785C1CC}"/>
              </a:ext>
            </a:extLst>
          </p:cNvPr>
          <p:cNvSpPr>
            <a:spLocks noGrp="1"/>
          </p:cNvSpPr>
          <p:nvPr>
            <p:ph type="body" idx="1"/>
          </p:nvPr>
        </p:nvSpPr>
        <p:spPr/>
        <p:txBody>
          <a:bodyPr/>
          <a:lstStyle/>
          <a:p>
            <a:r>
              <a:rPr lang="en-US" dirty="0"/>
              <a:t>I was hoping to launch this about 3 years ago…again, never rolled out</a:t>
            </a:r>
          </a:p>
        </p:txBody>
      </p:sp>
      <p:sp>
        <p:nvSpPr>
          <p:cNvPr id="4" name="Slide Number Placeholder 3">
            <a:extLst>
              <a:ext uri="{FF2B5EF4-FFF2-40B4-BE49-F238E27FC236}">
                <a16:creationId xmlns:a16="http://schemas.microsoft.com/office/drawing/2014/main" id="{251ECF2B-7FF2-83BF-AF1A-08AE7F2FA5C9}"/>
              </a:ext>
            </a:extLst>
          </p:cNvPr>
          <p:cNvSpPr>
            <a:spLocks noGrp="1"/>
          </p:cNvSpPr>
          <p:nvPr>
            <p:ph type="sldNum" sz="quarter" idx="5"/>
          </p:nvPr>
        </p:nvSpPr>
        <p:spPr/>
        <p:txBody>
          <a:bodyPr/>
          <a:lstStyle/>
          <a:p>
            <a:fld id="{0B71D6DF-D8C3-E34C-A80C-02218F5EC7FC}" type="slidenum">
              <a:rPr lang="en-US" smtClean="0"/>
              <a:t>20</a:t>
            </a:fld>
            <a:endParaRPr lang="en-US"/>
          </a:p>
        </p:txBody>
      </p:sp>
    </p:spTree>
    <p:extLst>
      <p:ext uri="{BB962C8B-B14F-4D97-AF65-F5344CB8AC3E}">
        <p14:creationId xmlns:p14="http://schemas.microsoft.com/office/powerpoint/2010/main" val="9027333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system…before SPP/APR Indicator </a:t>
            </a:r>
            <a:r>
              <a:rPr lang="en-US" dirty="0" err="1"/>
              <a:t>C12</a:t>
            </a:r>
            <a:endParaRPr lang="en-US" dirty="0"/>
          </a:p>
        </p:txBody>
      </p:sp>
      <p:sp>
        <p:nvSpPr>
          <p:cNvPr id="4" name="Slide Number Placeholder 3"/>
          <p:cNvSpPr>
            <a:spLocks noGrp="1"/>
          </p:cNvSpPr>
          <p:nvPr>
            <p:ph type="sldNum" sz="quarter" idx="5"/>
          </p:nvPr>
        </p:nvSpPr>
        <p:spPr/>
        <p:txBody>
          <a:bodyPr/>
          <a:lstStyle/>
          <a:p>
            <a:fld id="{0B71D6DF-D8C3-E34C-A80C-02218F5EC7FC}" type="slidenum">
              <a:rPr lang="en-US" smtClean="0"/>
              <a:t>21</a:t>
            </a:fld>
            <a:endParaRPr lang="en-US"/>
          </a:p>
        </p:txBody>
      </p:sp>
    </p:spTree>
    <p:extLst>
      <p:ext uri="{BB962C8B-B14F-4D97-AF65-F5344CB8AC3E}">
        <p14:creationId xmlns:p14="http://schemas.microsoft.com/office/powerpoint/2010/main" val="40398953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DF745-817A-1B03-E18E-FF756CF6F8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A839E0-2ABE-E4DD-22DF-DBF8F1BA68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5206B7-F847-880B-7A39-5BC601414D4A}"/>
              </a:ext>
            </a:extLst>
          </p:cNvPr>
          <p:cNvSpPr>
            <a:spLocks noGrp="1"/>
          </p:cNvSpPr>
          <p:nvPr>
            <p:ph type="body" idx="1"/>
          </p:nvPr>
        </p:nvSpPr>
        <p:spPr/>
        <p:txBody>
          <a:bodyPr/>
          <a:lstStyle/>
          <a:p>
            <a:r>
              <a:rPr lang="en-US" dirty="0"/>
              <a:t>What began as a basic log evolved into a powerful monitoring tool. It helped us spot patterns, track resolution timelines, and generate reports for internal review and federal reporting. “Our monitoring system has come a long way — but it’s still a work in progress. What began as a simple spreadsheet to track initial calls and concerns has grown into a complex tool with dozens of columns, each added to meet a new reporting need or compliance requirement.</a:t>
            </a:r>
          </a:p>
          <a:p>
            <a:r>
              <a:rPr lang="en-US" dirty="0"/>
              <a:t>But with that growth has come a cost. The system is cumbersome. It’s not shared across all teams at the Lead Agency — professional development, quality assurance, data — so information lives in silos. It’s reactive rather than predictive, and it’s not yet integrated into the broader infrastructure that would allow us to forward-think and plan strategically.</a:t>
            </a:r>
          </a:p>
          <a:p>
            <a:r>
              <a:rPr lang="en-US" dirty="0"/>
              <a:t>We know that monitoring is more than tracking — it’s about learning, anticipating, and improving. That’s why we’re committed to building a system that’s not just functional, but transformative. One that connects teams, aligns with our data systems, and helps us see what’s coming — not just what’s already happened.”</a:t>
            </a:r>
          </a:p>
          <a:p>
            <a:endParaRPr lang="en-US" dirty="0"/>
          </a:p>
        </p:txBody>
      </p:sp>
      <p:sp>
        <p:nvSpPr>
          <p:cNvPr id="4" name="Slide Number Placeholder 3">
            <a:extLst>
              <a:ext uri="{FF2B5EF4-FFF2-40B4-BE49-F238E27FC236}">
                <a16:creationId xmlns:a16="http://schemas.microsoft.com/office/drawing/2014/main" id="{BBB81712-D89C-0206-EC1B-6ACE7574FBAC}"/>
              </a:ext>
            </a:extLst>
          </p:cNvPr>
          <p:cNvSpPr>
            <a:spLocks noGrp="1"/>
          </p:cNvSpPr>
          <p:nvPr>
            <p:ph type="sldNum" sz="quarter" idx="5"/>
          </p:nvPr>
        </p:nvSpPr>
        <p:spPr/>
        <p:txBody>
          <a:bodyPr/>
          <a:lstStyle/>
          <a:p>
            <a:fld id="{0B71D6DF-D8C3-E34C-A80C-02218F5EC7FC}" type="slidenum">
              <a:rPr lang="en-US" smtClean="0"/>
              <a:t>22</a:t>
            </a:fld>
            <a:endParaRPr lang="en-US"/>
          </a:p>
        </p:txBody>
      </p:sp>
    </p:spTree>
    <p:extLst>
      <p:ext uri="{BB962C8B-B14F-4D97-AF65-F5344CB8AC3E}">
        <p14:creationId xmlns:p14="http://schemas.microsoft.com/office/powerpoint/2010/main" val="30032093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12BDA-97C3-FD48-E2C2-B0906734CF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48E66C-4C57-FE30-F155-85F19EB0ED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063160-2079-0EF9-5C15-501EFB8CF987}"/>
              </a:ext>
            </a:extLst>
          </p:cNvPr>
          <p:cNvSpPr>
            <a:spLocks noGrp="1"/>
          </p:cNvSpPr>
          <p:nvPr>
            <p:ph type="body" idx="1"/>
          </p:nvPr>
        </p:nvSpPr>
        <p:spPr/>
        <p:txBody>
          <a:bodyPr/>
          <a:lstStyle/>
          <a:p>
            <a:r>
              <a:rPr lang="en-US" dirty="0"/>
              <a:t>We’ve added the SPP/APR Indicator fields for C-12</a:t>
            </a:r>
          </a:p>
        </p:txBody>
      </p:sp>
      <p:sp>
        <p:nvSpPr>
          <p:cNvPr id="4" name="Slide Number Placeholder 3">
            <a:extLst>
              <a:ext uri="{FF2B5EF4-FFF2-40B4-BE49-F238E27FC236}">
                <a16:creationId xmlns:a16="http://schemas.microsoft.com/office/drawing/2014/main" id="{5D8B2A48-1191-D199-8528-ECB8AB904E1A}"/>
              </a:ext>
            </a:extLst>
          </p:cNvPr>
          <p:cNvSpPr>
            <a:spLocks noGrp="1"/>
          </p:cNvSpPr>
          <p:nvPr>
            <p:ph type="sldNum" sz="quarter" idx="5"/>
          </p:nvPr>
        </p:nvSpPr>
        <p:spPr/>
        <p:txBody>
          <a:bodyPr/>
          <a:lstStyle/>
          <a:p>
            <a:fld id="{0B71D6DF-D8C3-E34C-A80C-02218F5EC7FC}" type="slidenum">
              <a:rPr lang="en-US" smtClean="0"/>
              <a:t>23</a:t>
            </a:fld>
            <a:endParaRPr lang="en-US"/>
          </a:p>
        </p:txBody>
      </p:sp>
    </p:spTree>
    <p:extLst>
      <p:ext uri="{BB962C8B-B14F-4D97-AF65-F5344CB8AC3E}">
        <p14:creationId xmlns:p14="http://schemas.microsoft.com/office/powerpoint/2010/main" val="794092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A51A0-D2FA-54A3-D0D6-00B44A1DCE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1CB891-E530-F426-6C79-ECF523E873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0A0945-D87F-3564-D9F4-AA979D35C5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F5021B-19F1-DA24-2542-49C0B9A8EAAA}"/>
              </a:ext>
            </a:extLst>
          </p:cNvPr>
          <p:cNvSpPr>
            <a:spLocks noGrp="1"/>
          </p:cNvSpPr>
          <p:nvPr>
            <p:ph type="sldNum" sz="quarter" idx="5"/>
          </p:nvPr>
        </p:nvSpPr>
        <p:spPr/>
        <p:txBody>
          <a:bodyPr/>
          <a:lstStyle/>
          <a:p>
            <a:fld id="{0B71D6DF-D8C3-E34C-A80C-02218F5EC7FC}" type="slidenum">
              <a:rPr lang="en-US" smtClean="0"/>
              <a:t>24</a:t>
            </a:fld>
            <a:endParaRPr lang="en-US"/>
          </a:p>
        </p:txBody>
      </p:sp>
    </p:spTree>
    <p:extLst>
      <p:ext uri="{BB962C8B-B14F-4D97-AF65-F5344CB8AC3E}">
        <p14:creationId xmlns:p14="http://schemas.microsoft.com/office/powerpoint/2010/main" val="1008285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2E063-13B3-9130-9F38-A545E3E306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A7D7C2-A291-B48B-7BE9-2DB9893D42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DB20E8-446C-2F20-EE38-C5A5297765B3}"/>
              </a:ext>
            </a:extLst>
          </p:cNvPr>
          <p:cNvSpPr>
            <a:spLocks noGrp="1"/>
          </p:cNvSpPr>
          <p:nvPr>
            <p:ph type="body" idx="1"/>
          </p:nvPr>
        </p:nvSpPr>
        <p:spPr/>
        <p:txBody>
          <a:bodyPr/>
          <a:lstStyle/>
          <a:p>
            <a:r>
              <a:rPr lang="en-US" b="1" dirty="0"/>
              <a:t>🔗 Fully Integrated Across Teams</a:t>
            </a:r>
          </a:p>
          <a:p>
            <a:r>
              <a:rPr lang="en-US" dirty="0"/>
              <a:t>Connects Accountability &amp; Monitoring (A&amp;M), Professional Development (PD), Data Management, and Child Find</a:t>
            </a:r>
          </a:p>
          <a:p>
            <a:r>
              <a:rPr lang="en-US" dirty="0"/>
              <a:t>Shared access across Lead Agency teams for coordinated action</a:t>
            </a:r>
          </a:p>
          <a:p>
            <a:r>
              <a:rPr lang="en-US" b="1" dirty="0"/>
              <a:t>📊 Aligned with APR/SPP Indicators</a:t>
            </a:r>
          </a:p>
          <a:p>
            <a:r>
              <a:rPr lang="en-US" dirty="0"/>
              <a:t>Directly supports federal reporting and performance measurement</a:t>
            </a:r>
          </a:p>
          <a:p>
            <a:r>
              <a:rPr lang="en-US" dirty="0"/>
              <a:t>Tracks compliance, outcomes, and equity in real time</a:t>
            </a:r>
          </a:p>
          <a:p>
            <a:r>
              <a:rPr lang="en-US" b="1" dirty="0"/>
              <a:t>📈 Embedded Monitoring &amp; Trend Analysis</a:t>
            </a:r>
          </a:p>
          <a:p>
            <a:r>
              <a:rPr lang="en-US" dirty="0"/>
              <a:t>Flags patterns in missed services, documentation gaps, and family concerns</a:t>
            </a:r>
          </a:p>
          <a:p>
            <a:r>
              <a:rPr lang="en-US" dirty="0"/>
              <a:t>Enables proactive technical assistance and system-level planning</a:t>
            </a:r>
          </a:p>
          <a:p>
            <a:r>
              <a:rPr lang="en-US" b="1" dirty="0"/>
              <a:t>🧒 Embedded in Child Case Records</a:t>
            </a:r>
          </a:p>
          <a:p>
            <a:r>
              <a:rPr lang="en-US" dirty="0"/>
              <a:t>Links service delivery, IFSP updates, and dispute resolution to individual child records</a:t>
            </a:r>
          </a:p>
          <a:p>
            <a:r>
              <a:rPr lang="en-US" dirty="0"/>
              <a:t>Ensures continuity and transparency for families and providers</a:t>
            </a:r>
          </a:p>
          <a:p>
            <a:r>
              <a:rPr lang="en-US" b="1" dirty="0"/>
              <a:t>🏢 Embedded in Provider Systems</a:t>
            </a:r>
          </a:p>
          <a:p>
            <a:r>
              <a:rPr lang="en-US" dirty="0"/>
              <a:t>Syncs with contracted provider documentation and scheduling tools</a:t>
            </a:r>
          </a:p>
          <a:p>
            <a:r>
              <a:rPr lang="en-US" dirty="0"/>
              <a:t>Promotes service fidelity and shared accountability- taking time off those in the field, supporting their ability to track and streamline</a:t>
            </a:r>
          </a:p>
          <a:p>
            <a:r>
              <a:rPr lang="en-US" b="1" dirty="0"/>
              <a:t>🖥️ User-Friendly &amp; Accessible</a:t>
            </a:r>
          </a:p>
          <a:p>
            <a:r>
              <a:rPr lang="en-US" dirty="0"/>
              <a:t>Easy to navigate for all Lead Agency teams</a:t>
            </a:r>
          </a:p>
          <a:p>
            <a:r>
              <a:rPr lang="en-US" dirty="0"/>
              <a:t>Dashboards, alerts, and reports tailored to each role</a:t>
            </a:r>
          </a:p>
          <a:p>
            <a:r>
              <a:rPr lang="en-US" b="1" dirty="0"/>
              <a:t>Script:</a:t>
            </a:r>
            <a:endParaRPr lang="en-US" dirty="0"/>
          </a:p>
          <a:p>
            <a:r>
              <a:rPr lang="en-US" dirty="0"/>
              <a:t>“Imagine a system where every team — A&amp;M, PD, Data, Child Find — is working from the same source of truth. Where data isn’t scattered across spreadsheets, but integrated into child records and provider tools. Where monitoring is embedded, trends are visible, and APR/SPP indicators are tracked in real time.</a:t>
            </a:r>
          </a:p>
          <a:p>
            <a:r>
              <a:rPr lang="en-US" dirty="0"/>
              <a:t>This future system would allow us to move from reactive to proactive. It would support families more effectively, guide professional development with precision, and ensure that every child’s experience informs how we grow. It’s not just a data system — it’s a foundation for transformation.”</a:t>
            </a:r>
          </a:p>
          <a:p>
            <a:endParaRPr lang="en-US" dirty="0"/>
          </a:p>
        </p:txBody>
      </p:sp>
      <p:sp>
        <p:nvSpPr>
          <p:cNvPr id="4" name="Slide Number Placeholder 3">
            <a:extLst>
              <a:ext uri="{FF2B5EF4-FFF2-40B4-BE49-F238E27FC236}">
                <a16:creationId xmlns:a16="http://schemas.microsoft.com/office/drawing/2014/main" id="{A566BB7A-1525-602D-D481-6E7D808025A3}"/>
              </a:ext>
            </a:extLst>
          </p:cNvPr>
          <p:cNvSpPr>
            <a:spLocks noGrp="1"/>
          </p:cNvSpPr>
          <p:nvPr>
            <p:ph type="sldNum" sz="quarter" idx="5"/>
          </p:nvPr>
        </p:nvSpPr>
        <p:spPr/>
        <p:txBody>
          <a:bodyPr/>
          <a:lstStyle/>
          <a:p>
            <a:fld id="{0B71D6DF-D8C3-E34C-A80C-02218F5EC7FC}" type="slidenum">
              <a:rPr lang="en-US" smtClean="0"/>
              <a:t>25</a:t>
            </a:fld>
            <a:endParaRPr lang="en-US"/>
          </a:p>
        </p:txBody>
      </p:sp>
    </p:spTree>
    <p:extLst>
      <p:ext uri="{BB962C8B-B14F-4D97-AF65-F5344CB8AC3E}">
        <p14:creationId xmlns:p14="http://schemas.microsoft.com/office/powerpoint/2010/main" val="20331300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B3302-5402-E797-E3CD-8097636906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1C77DB-3D07-0F69-97D7-E6E140D9F0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2A90DD-A6E9-6655-BB9B-1AAE3902B97B}"/>
              </a:ext>
            </a:extLst>
          </p:cNvPr>
          <p:cNvSpPr>
            <a:spLocks noGrp="1"/>
          </p:cNvSpPr>
          <p:nvPr>
            <p:ph type="body" idx="1"/>
          </p:nvPr>
        </p:nvSpPr>
        <p:spPr/>
        <p:txBody>
          <a:bodyPr/>
          <a:lstStyle/>
          <a:p>
            <a:r>
              <a:rPr lang="en-US" b="1" dirty="0"/>
              <a:t>🔍 Quality Assurance</a:t>
            </a:r>
          </a:p>
          <a:p>
            <a:r>
              <a:rPr lang="en-US" dirty="0"/>
              <a:t>Identifies service gaps, documentation errors, and compliance issues</a:t>
            </a:r>
          </a:p>
          <a:p>
            <a:r>
              <a:rPr lang="en-US" dirty="0"/>
              <a:t>Supports targeted corrective actions and provider accountability</a:t>
            </a:r>
          </a:p>
          <a:p>
            <a:r>
              <a:rPr lang="en-US" b="1" dirty="0"/>
              <a:t>🧠 Informs Technical Assistance (TA)</a:t>
            </a:r>
          </a:p>
          <a:p>
            <a:r>
              <a:rPr lang="en-US" dirty="0"/>
              <a:t>Guides individualized support for programs based on real-time data</a:t>
            </a:r>
          </a:p>
          <a:p>
            <a:r>
              <a:rPr lang="en-US" dirty="0"/>
              <a:t>Helps prioritize TA for providers with recurring challenges</a:t>
            </a:r>
          </a:p>
          <a:p>
            <a:r>
              <a:rPr lang="en-US" b="1" dirty="0"/>
              <a:t>📈 Tracks Trends Over Time</a:t>
            </a:r>
          </a:p>
          <a:p>
            <a:r>
              <a:rPr lang="en-US" dirty="0"/>
              <a:t>Reveals patterns in missed services, family concerns, and dispute resolution</a:t>
            </a:r>
          </a:p>
          <a:p>
            <a:r>
              <a:rPr lang="en-US" dirty="0"/>
              <a:t>Supports strategic planning and policy development</a:t>
            </a:r>
          </a:p>
          <a:p>
            <a:r>
              <a:rPr lang="en-US" b="1" dirty="0"/>
              <a:t>🎓 Shapes Professional Development</a:t>
            </a:r>
          </a:p>
          <a:p>
            <a:r>
              <a:rPr lang="en-US" dirty="0"/>
              <a:t>Highlights training needs based on monitoring findings</a:t>
            </a:r>
          </a:p>
          <a:p>
            <a:r>
              <a:rPr lang="en-US" dirty="0"/>
              <a:t>Drives content for statewide PD initiatives (e.g., IFSP documentation)</a:t>
            </a:r>
          </a:p>
          <a:p>
            <a:r>
              <a:rPr lang="en-US" b="1" dirty="0"/>
              <a:t>🧩 Supports Integrated System Design</a:t>
            </a:r>
          </a:p>
          <a:p>
            <a:r>
              <a:rPr lang="en-US" dirty="0"/>
              <a:t>Informs development of new data tools and dashboards</a:t>
            </a:r>
          </a:p>
          <a:p>
            <a:r>
              <a:rPr lang="en-US" dirty="0"/>
              <a:t>Connects monitoring, complaint resolution, and service delivery</a:t>
            </a:r>
          </a:p>
          <a:p>
            <a:r>
              <a:rPr lang="en-US" b="1" dirty="0"/>
              <a:t>🗣️ Elevates Family Voice</a:t>
            </a:r>
          </a:p>
          <a:p>
            <a:r>
              <a:rPr lang="en-US" dirty="0"/>
              <a:t>Captures informal concerns and feedback</a:t>
            </a:r>
          </a:p>
          <a:p>
            <a:r>
              <a:rPr lang="en-US" dirty="0"/>
              <a:t>Ensures family experiences inform system-level improvements</a:t>
            </a:r>
          </a:p>
          <a:p>
            <a:r>
              <a:rPr lang="en-US" b="1" dirty="0"/>
              <a:t>Script: </a:t>
            </a:r>
            <a:r>
              <a:rPr lang="en-US" dirty="0"/>
              <a:t>“In Connecticut, tracking data isn’t just about compliance — it’s about learning. We use it to strengthen quality assurance, tailor technical assistance, and identify trends that shape our professional development efforts. It helps us design better systems, respond to families more effectively, and build a culture of continuous improvement. Every data point is a story — and every story helps us do better.”</a:t>
            </a:r>
          </a:p>
          <a:p>
            <a:endParaRPr lang="en-US" dirty="0"/>
          </a:p>
        </p:txBody>
      </p:sp>
      <p:sp>
        <p:nvSpPr>
          <p:cNvPr id="4" name="Slide Number Placeholder 3">
            <a:extLst>
              <a:ext uri="{FF2B5EF4-FFF2-40B4-BE49-F238E27FC236}">
                <a16:creationId xmlns:a16="http://schemas.microsoft.com/office/drawing/2014/main" id="{FF5FF451-4F12-8D0F-004B-1ABA5752DFF6}"/>
              </a:ext>
            </a:extLst>
          </p:cNvPr>
          <p:cNvSpPr>
            <a:spLocks noGrp="1"/>
          </p:cNvSpPr>
          <p:nvPr>
            <p:ph type="sldNum" sz="quarter" idx="5"/>
          </p:nvPr>
        </p:nvSpPr>
        <p:spPr/>
        <p:txBody>
          <a:bodyPr/>
          <a:lstStyle/>
          <a:p>
            <a:fld id="{0B71D6DF-D8C3-E34C-A80C-02218F5EC7FC}" type="slidenum">
              <a:rPr lang="en-US" smtClean="0"/>
              <a:t>26</a:t>
            </a:fld>
            <a:endParaRPr lang="en-US"/>
          </a:p>
        </p:txBody>
      </p:sp>
    </p:spTree>
    <p:extLst>
      <p:ext uri="{BB962C8B-B14F-4D97-AF65-F5344CB8AC3E}">
        <p14:creationId xmlns:p14="http://schemas.microsoft.com/office/powerpoint/2010/main" val="18107004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lang="en-US" dirty="0"/>
              <a:t>“What will you take back to your team? What’s one change you’ll make?”</a:t>
            </a:r>
          </a:p>
          <a:p>
            <a:endParaRPr lang="en-US" dirty="0"/>
          </a:p>
        </p:txBody>
      </p:sp>
      <p:sp>
        <p:nvSpPr>
          <p:cNvPr id="4" name="Slide Number Placeholder 3"/>
          <p:cNvSpPr>
            <a:spLocks noGrp="1"/>
          </p:cNvSpPr>
          <p:nvPr>
            <p:ph type="sldNum" sz="quarter" idx="5"/>
          </p:nvPr>
        </p:nvSpPr>
        <p:spPr/>
        <p:txBody>
          <a:bodyPr/>
          <a:lstStyle/>
          <a:p>
            <a:fld id="{0B71D6DF-D8C3-E34C-A80C-02218F5EC7FC}" type="slidenum">
              <a:rPr lang="en-US" smtClean="0"/>
              <a:t>27</a:t>
            </a:fld>
            <a:endParaRPr lang="en-US"/>
          </a:p>
        </p:txBody>
      </p:sp>
    </p:spTree>
    <p:extLst>
      <p:ext uri="{BB962C8B-B14F-4D97-AF65-F5344CB8AC3E}">
        <p14:creationId xmlns:p14="http://schemas.microsoft.com/office/powerpoint/2010/main" val="24266917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it’s your turn. What’s on your mind? What challenges do you face in your own systems? And yes, I’ll try to keep my answers under TED Talk length.”</a:t>
            </a:r>
          </a:p>
        </p:txBody>
      </p:sp>
      <p:sp>
        <p:nvSpPr>
          <p:cNvPr id="4" name="Slide Number Placeholder 3"/>
          <p:cNvSpPr>
            <a:spLocks noGrp="1"/>
          </p:cNvSpPr>
          <p:nvPr>
            <p:ph type="sldNum" sz="quarter" idx="5"/>
          </p:nvPr>
        </p:nvSpPr>
        <p:spPr/>
        <p:txBody>
          <a:bodyPr/>
          <a:lstStyle/>
          <a:p>
            <a:fld id="{0B71D6DF-D8C3-E34C-A80C-02218F5EC7FC}" type="slidenum">
              <a:rPr lang="en-US" smtClean="0"/>
              <a:t>28</a:t>
            </a:fld>
            <a:endParaRPr lang="en-US"/>
          </a:p>
        </p:txBody>
      </p:sp>
    </p:spTree>
    <p:extLst>
      <p:ext uri="{BB962C8B-B14F-4D97-AF65-F5344CB8AC3E}">
        <p14:creationId xmlns:p14="http://schemas.microsoft.com/office/powerpoint/2010/main" val="121333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lang="en-US" dirty="0"/>
              <a:t>“Distinguishing between a venting parent and a formal complaint can sometimes be simple and other times complex. Lead Agencies must decode intent, emotion, and regulation”</a:t>
            </a:r>
          </a:p>
          <a:p>
            <a:r>
              <a:rPr lang="en-US" dirty="0"/>
              <a:t>“Determining the type of complaint isn’t just a bureaucratic exercise — it’s a gateway to meaningful resolution. When we classify concerns correctly, we ensure families get the right response, providers get the right support, and our system stays aligned with IDEA Part C.</a:t>
            </a:r>
          </a:p>
          <a:p>
            <a:r>
              <a:rPr lang="en-US" dirty="0"/>
              <a:t>Tracking matters just as much. It helps us monitor trends, identify recurring issues, and respond not just to individual cases, but to the system-level challenges they reveal. It connects teams, informs training, and elevates the voices of families who trust us with their children’s development.</a:t>
            </a:r>
          </a:p>
          <a:p>
            <a:r>
              <a:rPr lang="en-US" dirty="0"/>
              <a:t>In short: this work is how we turn accountability into action.”</a:t>
            </a:r>
          </a:p>
          <a:p>
            <a:endParaRPr lang="en-US" dirty="0"/>
          </a:p>
        </p:txBody>
      </p:sp>
      <p:sp>
        <p:nvSpPr>
          <p:cNvPr id="4" name="Slide Number Placeholder 3"/>
          <p:cNvSpPr>
            <a:spLocks noGrp="1"/>
          </p:cNvSpPr>
          <p:nvPr>
            <p:ph type="sldNum" sz="quarter" idx="5"/>
          </p:nvPr>
        </p:nvSpPr>
        <p:spPr/>
        <p:txBody>
          <a:bodyPr/>
          <a:lstStyle/>
          <a:p>
            <a:fld id="{0B71D6DF-D8C3-E34C-A80C-02218F5EC7FC}" type="slidenum">
              <a:rPr lang="en-US" smtClean="0"/>
              <a:t>3</a:t>
            </a:fld>
            <a:endParaRPr lang="en-US"/>
          </a:p>
        </p:txBody>
      </p:sp>
    </p:spTree>
    <p:extLst>
      <p:ext uri="{BB962C8B-B14F-4D97-AF65-F5344CB8AC3E}">
        <p14:creationId xmlns:p14="http://schemas.microsoft.com/office/powerpoint/2010/main" val="2614348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43AED-A4CA-7511-D0F9-AD9EB24CD1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ACFA03-F5CB-3369-75FC-AB3ADDE7F4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041ED0-5875-963B-A831-9BB33F214085}"/>
              </a:ext>
            </a:extLst>
          </p:cNvPr>
          <p:cNvSpPr>
            <a:spLocks noGrp="1"/>
          </p:cNvSpPr>
          <p:nvPr>
            <p:ph type="body" idx="1"/>
          </p:nvPr>
        </p:nvSpPr>
        <p:spPr/>
        <p:txBody>
          <a:bodyPr/>
          <a:lstStyle/>
          <a:p>
            <a:r>
              <a:rPr lang="en-US" dirty="0"/>
              <a:t>“In Connecticut, what helps starts at the very first point of contact — whether it’s an email, a phone call, or a quiet concern shared by a family member. Every intake matters.</a:t>
            </a:r>
          </a:p>
          <a:p>
            <a:r>
              <a:rPr lang="en-US" dirty="0"/>
              <a:t>Emails come into a centralized inbox, where they’re reviewed and distributed to the appropriate team — whether that’s intake, technical assistance, or dispute resolution. We also have a main phone line for general inquiries, along with dedicated numbers for intake and for the Family Liaison — that’s me.</a:t>
            </a:r>
          </a:p>
          <a:p>
            <a:r>
              <a:rPr lang="en-US" dirty="0"/>
              <a:t>As the Family Liaison, I serve as a bridge between families and the system. I oversee dispute resolution, accountability and monitoring, and technical assistance. That means I don’t just respond to concerns — I track them, analyze them, and use them to inform broader system improvements.</a:t>
            </a:r>
          </a:p>
          <a:p>
            <a:r>
              <a:rPr lang="en-US" dirty="0"/>
              <a:t>From the moment a concern is raised, we begin listening, documenting, and connecting the dots. Intake isn’t just about answering a call — it’s about activating a process that ensures families are heard, providers are supported, and the system continues to grow stronger.”</a:t>
            </a:r>
          </a:p>
          <a:p>
            <a:endParaRPr lang="en-US" dirty="0"/>
          </a:p>
        </p:txBody>
      </p:sp>
      <p:sp>
        <p:nvSpPr>
          <p:cNvPr id="4" name="Slide Number Placeholder 3">
            <a:extLst>
              <a:ext uri="{FF2B5EF4-FFF2-40B4-BE49-F238E27FC236}">
                <a16:creationId xmlns:a16="http://schemas.microsoft.com/office/drawing/2014/main" id="{CCE7E273-205B-86B9-643E-DD643D8779CC}"/>
              </a:ext>
            </a:extLst>
          </p:cNvPr>
          <p:cNvSpPr>
            <a:spLocks noGrp="1"/>
          </p:cNvSpPr>
          <p:nvPr>
            <p:ph type="sldNum" sz="quarter" idx="5"/>
          </p:nvPr>
        </p:nvSpPr>
        <p:spPr/>
        <p:txBody>
          <a:bodyPr/>
          <a:lstStyle/>
          <a:p>
            <a:fld id="{0B71D6DF-D8C3-E34C-A80C-02218F5EC7FC}" type="slidenum">
              <a:rPr lang="en-US" smtClean="0"/>
              <a:t>4</a:t>
            </a:fld>
            <a:endParaRPr lang="en-US"/>
          </a:p>
        </p:txBody>
      </p:sp>
    </p:spTree>
    <p:extLst>
      <p:ext uri="{BB962C8B-B14F-4D97-AF65-F5344CB8AC3E}">
        <p14:creationId xmlns:p14="http://schemas.microsoft.com/office/powerpoint/2010/main" val="1786134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lang="en-US" dirty="0"/>
              <a:t>Helps participants reframe their assumptions and recognize the nuance in family concerns.</a:t>
            </a:r>
          </a:p>
          <a:p>
            <a:endParaRPr lang="en-US" dirty="0"/>
          </a:p>
        </p:txBody>
      </p:sp>
      <p:sp>
        <p:nvSpPr>
          <p:cNvPr id="4" name="Slide Number Placeholder 3"/>
          <p:cNvSpPr>
            <a:spLocks noGrp="1"/>
          </p:cNvSpPr>
          <p:nvPr>
            <p:ph type="sldNum" sz="quarter" idx="5"/>
          </p:nvPr>
        </p:nvSpPr>
        <p:spPr/>
        <p:txBody>
          <a:bodyPr/>
          <a:lstStyle/>
          <a:p>
            <a:fld id="{0B71D6DF-D8C3-E34C-A80C-02218F5EC7FC}" type="slidenum">
              <a:rPr lang="en-US" smtClean="0"/>
              <a:t>5</a:t>
            </a:fld>
            <a:endParaRPr lang="en-US"/>
          </a:p>
        </p:txBody>
      </p:sp>
    </p:spTree>
    <p:extLst>
      <p:ext uri="{BB962C8B-B14F-4D97-AF65-F5344CB8AC3E}">
        <p14:creationId xmlns:p14="http://schemas.microsoft.com/office/powerpoint/2010/main" val="2649356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of it like a coffee order. ‘I didn’t like the service’ is informal. ‘They didn’t follow the IFSP’ is credible. ‘I’m filing a written complaint’ — that’s your triple-shot espresso of dispute resolution.”</a:t>
            </a:r>
          </a:p>
          <a:p>
            <a:endParaRPr lang="en-US" dirty="0"/>
          </a:p>
          <a:p>
            <a:r>
              <a:rPr lang="en-US" b="1" dirty="0"/>
              <a:t>Title:</a:t>
            </a:r>
            <a:r>
              <a:rPr lang="en-US" dirty="0"/>
              <a:t> </a:t>
            </a:r>
            <a:r>
              <a:rPr lang="en-US" i="1" dirty="0"/>
              <a:t>What Do You Hear Most Often?</a:t>
            </a:r>
            <a:r>
              <a:rPr lang="en-US" dirty="0"/>
              <a:t> </a:t>
            </a:r>
            <a:r>
              <a:rPr lang="en-US" b="1" dirty="0"/>
              <a:t>Prompt:</a:t>
            </a:r>
            <a:r>
              <a:rPr lang="en-US" dirty="0"/>
              <a:t> “Which type of concern do you hear most from families?” </a:t>
            </a:r>
            <a:r>
              <a:rPr lang="en-US" b="1" dirty="0"/>
              <a:t>Options:</a:t>
            </a:r>
            <a:endParaRPr lang="en-US" dirty="0"/>
          </a:p>
          <a:p>
            <a:r>
              <a:rPr lang="en-US" dirty="0"/>
              <a:t>A. General dissatisfaction (informal)</a:t>
            </a:r>
          </a:p>
          <a:p>
            <a:r>
              <a:rPr lang="en-US" dirty="0"/>
              <a:t>B. Alleged service gaps (credible allegation)</a:t>
            </a:r>
          </a:p>
          <a:p>
            <a:r>
              <a:rPr lang="en-US" dirty="0"/>
              <a:t>C. Written complaints (formal)</a:t>
            </a:r>
          </a:p>
          <a:p>
            <a:r>
              <a:rPr lang="en-US" dirty="0"/>
              <a:t>D. All of the above</a:t>
            </a:r>
          </a:p>
          <a:p>
            <a:r>
              <a:rPr lang="en-US" b="1" dirty="0"/>
              <a:t>Tool Suggestion:</a:t>
            </a:r>
            <a:r>
              <a:rPr lang="en-US" dirty="0"/>
              <a:t> Use </a:t>
            </a:r>
            <a:r>
              <a:rPr lang="en-US" dirty="0" err="1"/>
              <a:t>Slido</a:t>
            </a:r>
            <a:r>
              <a:rPr lang="en-US" dirty="0"/>
              <a:t>, </a:t>
            </a:r>
            <a:r>
              <a:rPr lang="en-US" dirty="0" err="1"/>
              <a:t>Mentimeter</a:t>
            </a:r>
            <a:r>
              <a:rPr lang="en-US" dirty="0"/>
              <a:t>, or Poll Everywhere. Embed the live poll link or QR code on the slide.</a:t>
            </a:r>
          </a:p>
          <a:p>
            <a:endParaRPr lang="en-US" dirty="0"/>
          </a:p>
        </p:txBody>
      </p:sp>
      <p:sp>
        <p:nvSpPr>
          <p:cNvPr id="4" name="Slide Number Placeholder 3"/>
          <p:cNvSpPr>
            <a:spLocks noGrp="1"/>
          </p:cNvSpPr>
          <p:nvPr>
            <p:ph type="sldNum" sz="quarter" idx="5"/>
          </p:nvPr>
        </p:nvSpPr>
        <p:spPr/>
        <p:txBody>
          <a:bodyPr/>
          <a:lstStyle/>
          <a:p>
            <a:fld id="{0B71D6DF-D8C3-E34C-A80C-02218F5EC7FC}" type="slidenum">
              <a:rPr lang="en-US" smtClean="0"/>
              <a:t>6</a:t>
            </a:fld>
            <a:endParaRPr lang="en-US"/>
          </a:p>
        </p:txBody>
      </p:sp>
    </p:spTree>
    <p:extLst>
      <p:ext uri="{BB962C8B-B14F-4D97-AF65-F5344CB8AC3E}">
        <p14:creationId xmlns:p14="http://schemas.microsoft.com/office/powerpoint/2010/main" val="757006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Is this a concern or a complaint? Is it credible? Is it formal? And most importantly — does it require action under IDEA Part C?” “We use a decision tree to guide our response. First: Is this about a Part C requirement? Second: Is it documented? Third: Does it require formal investigation? This helps us stay consistent, fair, and compliant.”</a:t>
            </a:r>
          </a:p>
          <a:p>
            <a:endParaRPr lang="en-US" b="1" dirty="0"/>
          </a:p>
          <a:p>
            <a:r>
              <a:rPr lang="en-US" b="1" dirty="0"/>
              <a:t>Voting </a:t>
            </a:r>
          </a:p>
          <a:p>
            <a:endParaRPr lang="en-US" b="1" dirty="0"/>
          </a:p>
          <a:p>
            <a:r>
              <a:rPr lang="en-US" b="1" i="1" dirty="0"/>
              <a:t>Is This a Complaint?</a:t>
            </a:r>
            <a:r>
              <a:rPr lang="en-US" b="1" dirty="0"/>
              <a:t> </a:t>
            </a:r>
          </a:p>
          <a:p>
            <a:r>
              <a:rPr lang="en-US" dirty="0"/>
              <a:t>“A parent emails saying: ‘I’m really upset that my child’s therapist keeps canceling. I don’t know what’s going on, and I feel ignored.’”</a:t>
            </a:r>
          </a:p>
          <a:p>
            <a:endParaRPr lang="en-US" dirty="0"/>
          </a:p>
          <a:p>
            <a:r>
              <a:rPr lang="en-US" b="1" dirty="0"/>
              <a:t>“What type of concern is this?” Options:  What would each look like if it was an</a:t>
            </a:r>
          </a:p>
          <a:p>
            <a:r>
              <a:rPr lang="en-US" dirty="0"/>
              <a:t>A. Informal concern</a:t>
            </a:r>
          </a:p>
          <a:p>
            <a:r>
              <a:rPr lang="en-US" dirty="0"/>
              <a:t>B. Credible allegation</a:t>
            </a:r>
          </a:p>
          <a:p>
            <a:r>
              <a:rPr lang="en-US" dirty="0"/>
              <a:t>C. Formal complaint</a:t>
            </a:r>
          </a:p>
          <a:p>
            <a:endParaRPr lang="en-US" dirty="0"/>
          </a:p>
        </p:txBody>
      </p:sp>
      <p:sp>
        <p:nvSpPr>
          <p:cNvPr id="4" name="Slide Number Placeholder 3"/>
          <p:cNvSpPr>
            <a:spLocks noGrp="1"/>
          </p:cNvSpPr>
          <p:nvPr>
            <p:ph type="sldNum" sz="quarter" idx="5"/>
          </p:nvPr>
        </p:nvSpPr>
        <p:spPr/>
        <p:txBody>
          <a:bodyPr/>
          <a:lstStyle/>
          <a:p>
            <a:fld id="{0B71D6DF-D8C3-E34C-A80C-02218F5EC7FC}" type="slidenum">
              <a:rPr lang="en-US" smtClean="0"/>
              <a:t>7</a:t>
            </a:fld>
            <a:endParaRPr lang="en-US"/>
          </a:p>
        </p:txBody>
      </p:sp>
    </p:spTree>
    <p:extLst>
      <p:ext uri="{BB962C8B-B14F-4D97-AF65-F5344CB8AC3E}">
        <p14:creationId xmlns:p14="http://schemas.microsoft.com/office/powerpoint/2010/main" val="3987343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“Families don’t want a dissertation on procedural safeguards. They want to know: What are my options? What happens next? And will someone actually listen to me? While all still informing and protecting their procedural safeguards and rights”</a:t>
            </a:r>
          </a:p>
          <a:p>
            <a:endParaRPr lang="en-US" dirty="0"/>
          </a:p>
          <a:p>
            <a:pPr marL="0" marR="0" lvl="0" indent="0" algn="l" defTabSz="685983" rtl="0" eaLnBrk="1" fontAlgn="auto" latinLnBrk="0" hangingPunct="1">
              <a:lnSpc>
                <a:spcPct val="100000"/>
              </a:lnSpc>
              <a:spcBef>
                <a:spcPts val="0"/>
              </a:spcBef>
              <a:spcAft>
                <a:spcPts val="0"/>
              </a:spcAft>
              <a:buClrTx/>
              <a:buSzTx/>
              <a:buFontTx/>
              <a:buNone/>
              <a:tabLst/>
              <a:defRPr/>
            </a:pPr>
            <a:r>
              <a:rPr lang="en-US" dirty="0"/>
              <a:t>“Saying ‘You’re eligible for mediation’ feels different than ‘You have the right to mediation.’ One empowers. One informs.”</a:t>
            </a:r>
          </a:p>
          <a:p>
            <a:r>
              <a:rPr lang="en-US" sz="900" dirty="0"/>
              <a:t>  shows how subtle shifts in language can influence family decisions and trust.</a:t>
            </a:r>
            <a:endParaRPr lang="en-US" dirty="0"/>
          </a:p>
        </p:txBody>
      </p:sp>
      <p:sp>
        <p:nvSpPr>
          <p:cNvPr id="4" name="Slide Number Placeholder 3"/>
          <p:cNvSpPr>
            <a:spLocks noGrp="1"/>
          </p:cNvSpPr>
          <p:nvPr>
            <p:ph type="sldNum" sz="quarter" idx="5"/>
          </p:nvPr>
        </p:nvSpPr>
        <p:spPr/>
        <p:txBody>
          <a:bodyPr/>
          <a:lstStyle/>
          <a:p>
            <a:fld id="{0B71D6DF-D8C3-E34C-A80C-02218F5EC7FC}" type="slidenum">
              <a:rPr lang="en-US" smtClean="0"/>
              <a:t>8</a:t>
            </a:fld>
            <a:endParaRPr lang="en-US"/>
          </a:p>
        </p:txBody>
      </p:sp>
    </p:spTree>
    <p:extLst>
      <p:ext uri="{BB962C8B-B14F-4D97-AF65-F5344CB8AC3E}">
        <p14:creationId xmlns:p14="http://schemas.microsoft.com/office/powerpoint/2010/main" val="2762157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4DBAB-2556-D5C2-5386-09CCC1B553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3A9869-CF7B-61C9-962F-B875866742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837855-80CC-05F3-F5D5-0A05592AB559}"/>
              </a:ext>
            </a:extLst>
          </p:cNvPr>
          <p:cNvSpPr>
            <a:spLocks noGrp="1"/>
          </p:cNvSpPr>
          <p:nvPr>
            <p:ph type="body" idx="1"/>
          </p:nvPr>
        </p:nvSpPr>
        <p:spPr/>
        <p:txBody>
          <a:bodyPr/>
          <a:lstStyle/>
          <a:p>
            <a:r>
              <a:rPr lang="en-US" dirty="0"/>
              <a:t>“Let’s walk through a real-world case. It starts with a concern about missed services, escalates to a complaint about communication, and ends with a system-wide training. </a:t>
            </a:r>
            <a:r>
              <a:rPr lang="en-US" sz="900" kern="1200" dirty="0">
                <a:solidFill>
                  <a:schemeClr val="tx1"/>
                </a:solidFill>
                <a:effectLst/>
                <a:latin typeface="+mn-lt"/>
                <a:ea typeface="+mn-ea"/>
                <a:cs typeface="+mn-cs"/>
              </a:rPr>
              <a:t>It’s fictionalized for privacy but based on true events. </a:t>
            </a:r>
          </a:p>
          <a:p>
            <a:endParaRPr lang="en-US" sz="900" kern="1200" dirty="0">
              <a:solidFill>
                <a:schemeClr val="tx1"/>
              </a:solidFill>
              <a:effectLst/>
              <a:latin typeface="+mn-lt"/>
              <a:ea typeface="+mn-ea"/>
              <a:cs typeface="+mn-cs"/>
            </a:endParaRPr>
          </a:p>
          <a:p>
            <a:r>
              <a:rPr lang="en-US" sz="900" b="1" kern="1200" dirty="0">
                <a:solidFill>
                  <a:schemeClr val="tx1"/>
                </a:solidFill>
                <a:effectLst/>
                <a:latin typeface="+mn-lt"/>
                <a:ea typeface="+mn-ea"/>
                <a:cs typeface="+mn-cs"/>
              </a:rPr>
              <a:t>SEE Additional Notes for all of Case Study:  </a:t>
            </a:r>
            <a:r>
              <a:rPr lang="en-US" sz="900" kern="1200" dirty="0">
                <a:solidFill>
                  <a:schemeClr val="tx1"/>
                </a:solidFill>
                <a:effectLst/>
                <a:latin typeface="+mn-lt"/>
                <a:ea typeface="+mn-ea"/>
                <a:cs typeface="+mn-cs"/>
              </a:rPr>
              <a:t>Meet the Martins, parents of Leo, a bright and curious 2-year-old receiving early intervention services. Their journey began with a simple concern: two scheduled home visits were missed without notice. They reached out to the service coordinator, who apologized and rescheduled. So far, so good.</a:t>
            </a:r>
          </a:p>
          <a:p>
            <a:endParaRPr lang="en-US" sz="900" kern="1200" dirty="0">
              <a:solidFill>
                <a:schemeClr val="tx1"/>
              </a:solidFill>
              <a:effectLst/>
              <a:latin typeface="+mn-lt"/>
              <a:ea typeface="+mn-ea"/>
              <a:cs typeface="+mn-cs"/>
            </a:endParaRPr>
          </a:p>
          <a:p>
            <a:r>
              <a:rPr lang="en-US" sz="900" kern="1200" dirty="0">
                <a:solidFill>
                  <a:schemeClr val="tx1"/>
                </a:solidFill>
                <a:effectLst/>
                <a:latin typeface="+mn-lt"/>
                <a:ea typeface="+mn-ea"/>
                <a:cs typeface="+mn-cs"/>
              </a:rPr>
              <a:t>But then things got complicated.</a:t>
            </a:r>
          </a:p>
          <a:p>
            <a:endParaRPr lang="en-US" sz="900" kern="1200" dirty="0">
              <a:solidFill>
                <a:schemeClr val="tx1"/>
              </a:solidFill>
              <a:effectLst/>
              <a:latin typeface="+mn-lt"/>
              <a:ea typeface="+mn-ea"/>
              <a:cs typeface="+mn-cs"/>
            </a:endParaRPr>
          </a:p>
          <a:p>
            <a:r>
              <a:rPr lang="en-US" sz="900" kern="1200" dirty="0">
                <a:solidFill>
                  <a:schemeClr val="tx1"/>
                </a:solidFill>
                <a:effectLst/>
                <a:latin typeface="+mn-lt"/>
                <a:ea typeface="+mn-ea"/>
                <a:cs typeface="+mn-cs"/>
              </a:rPr>
              <a:t>The Martins noticed inconsistencies in Leo’s IFSP. Services listed didn’t match what was being delivered. They asked for clarification but received conflicting answers from the provider and coordinator. Frustrated, they contacted the Lead Agency.</a:t>
            </a:r>
          </a:p>
          <a:p>
            <a:pPr marL="0" marR="0" lvl="0" indent="0" algn="l" defTabSz="685983"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985466E5-10A2-C0AA-E008-F7EA7DA42D44}"/>
              </a:ext>
            </a:extLst>
          </p:cNvPr>
          <p:cNvSpPr>
            <a:spLocks noGrp="1"/>
          </p:cNvSpPr>
          <p:nvPr>
            <p:ph type="sldNum" sz="quarter" idx="5"/>
          </p:nvPr>
        </p:nvSpPr>
        <p:spPr/>
        <p:txBody>
          <a:bodyPr/>
          <a:lstStyle/>
          <a:p>
            <a:fld id="{0B71D6DF-D8C3-E34C-A80C-02218F5EC7FC}" type="slidenum">
              <a:rPr lang="en-US" smtClean="0"/>
              <a:t>9</a:t>
            </a:fld>
            <a:endParaRPr lang="en-US"/>
          </a:p>
        </p:txBody>
      </p:sp>
    </p:spTree>
    <p:extLst>
      <p:ext uri="{BB962C8B-B14F-4D97-AF65-F5344CB8AC3E}">
        <p14:creationId xmlns:p14="http://schemas.microsoft.com/office/powerpoint/2010/main" val="32466457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741378"/>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62C02F-B719-D8C5-4659-89A242E9103C}"/>
              </a:ext>
            </a:extLst>
          </p:cNvPr>
          <p:cNvSpPr>
            <a:spLocks noGrp="1"/>
          </p:cNvSpPr>
          <p:nvPr>
            <p:ph type="title" hasCustomPrompt="1"/>
          </p:nvPr>
        </p:nvSpPr>
        <p:spPr>
          <a:xfrm>
            <a:off x="1390660" y="1929393"/>
            <a:ext cx="6362679" cy="995093"/>
          </a:xfrm>
          <a:prstGeom prst="rect">
            <a:avLst/>
          </a:prstGeom>
        </p:spPr>
        <p:txBody>
          <a:bodyPr>
            <a:noAutofit/>
          </a:bodyPr>
          <a:lstStyle>
            <a:lvl1pPr algn="ctr">
              <a:defRPr sz="5800" b="1" i="0" baseline="0">
                <a:solidFill>
                  <a:schemeClr val="bg1"/>
                </a:solidFill>
                <a:latin typeface="Poppins" pitchFamily="2" charset="77"/>
                <a:cs typeface="Poppins" pitchFamily="2" charset="77"/>
              </a:defRPr>
            </a:lvl1pPr>
          </a:lstStyle>
          <a:p>
            <a:r>
              <a:rPr lang="en-US" dirty="0"/>
              <a:t>Header</a:t>
            </a:r>
          </a:p>
        </p:txBody>
      </p:sp>
      <p:sp>
        <p:nvSpPr>
          <p:cNvPr id="9" name="Text Placeholder 2">
            <a:extLst>
              <a:ext uri="{FF2B5EF4-FFF2-40B4-BE49-F238E27FC236}">
                <a16:creationId xmlns:a16="http://schemas.microsoft.com/office/drawing/2014/main" id="{830AE76B-785D-8DD1-9205-34757420DDCB}"/>
              </a:ext>
            </a:extLst>
          </p:cNvPr>
          <p:cNvSpPr>
            <a:spLocks noGrp="1"/>
          </p:cNvSpPr>
          <p:nvPr>
            <p:ph type="body" idx="1" hasCustomPrompt="1"/>
          </p:nvPr>
        </p:nvSpPr>
        <p:spPr>
          <a:xfrm>
            <a:off x="1399298" y="2963932"/>
            <a:ext cx="6362679" cy="560069"/>
          </a:xfrm>
          <a:prstGeom prst="rect">
            <a:avLst/>
          </a:prstGeom>
        </p:spPr>
        <p:txBody>
          <a:bodyPr>
            <a:normAutofit/>
          </a:bodyPr>
          <a:lstStyle>
            <a:lvl1pPr marL="0" indent="0" algn="ctr">
              <a:buNone/>
              <a:defRPr sz="3600" b="0" i="0" baseline="0">
                <a:solidFill>
                  <a:schemeClr val="bg1"/>
                </a:solidFill>
                <a:latin typeface="Poppins" pitchFamily="2" charset="77"/>
                <a:cs typeface="Poppins"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Title Sub Header</a:t>
            </a:r>
          </a:p>
        </p:txBody>
      </p:sp>
      <p:sp>
        <p:nvSpPr>
          <p:cNvPr id="4" name="Rectangle 3">
            <a:extLst>
              <a:ext uri="{FF2B5EF4-FFF2-40B4-BE49-F238E27FC236}">
                <a16:creationId xmlns:a16="http://schemas.microsoft.com/office/drawing/2014/main" id="{CA83A746-4138-585D-F435-30737481BAB7}"/>
              </a:ext>
            </a:extLst>
          </p:cNvPr>
          <p:cNvSpPr/>
          <p:nvPr userDrawn="1"/>
        </p:nvSpPr>
        <p:spPr>
          <a:xfrm>
            <a:off x="1390660" y="1619207"/>
            <a:ext cx="6449834"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F562C1F-5CF9-EE64-0EA4-D744B372DC1C}"/>
              </a:ext>
            </a:extLst>
          </p:cNvPr>
          <p:cNvPicPr>
            <a:picLocks noChangeAspect="1"/>
          </p:cNvPicPr>
          <p:nvPr userDrawn="1"/>
        </p:nvPicPr>
        <p:blipFill>
          <a:blip r:embed="rId2"/>
          <a:stretch>
            <a:fillRect/>
          </a:stretch>
        </p:blipFill>
        <p:spPr>
          <a:xfrm>
            <a:off x="172672" y="4617311"/>
            <a:ext cx="396270" cy="400485"/>
          </a:xfrm>
          <a:prstGeom prst="rect">
            <a:avLst/>
          </a:prstGeom>
        </p:spPr>
      </p:pic>
      <p:sp>
        <p:nvSpPr>
          <p:cNvPr id="7" name="Google Shape;81;p15">
            <a:extLst>
              <a:ext uri="{FF2B5EF4-FFF2-40B4-BE49-F238E27FC236}">
                <a16:creationId xmlns:a16="http://schemas.microsoft.com/office/drawing/2014/main" id="{2E3E4DBD-9CE6-4193-5A14-BB0BB997BBB9}"/>
              </a:ext>
            </a:extLst>
          </p:cNvPr>
          <p:cNvSpPr txBox="1"/>
          <p:nvPr userDrawn="1"/>
        </p:nvSpPr>
        <p:spPr>
          <a:xfrm>
            <a:off x="741614" y="4702297"/>
            <a:ext cx="2435219" cy="230512"/>
          </a:xfrm>
          <a:prstGeom prst="rect">
            <a:avLst/>
          </a:prstGeom>
          <a:noFill/>
          <a:ln>
            <a:noFill/>
          </a:ln>
        </p:spPr>
        <p:txBody>
          <a:bodyPr spcFirstLastPara="1" wrap="square" lIns="0" tIns="0" rIns="0" bIns="0" anchor="ctr" anchorCtr="0">
            <a:spAutoFit/>
          </a:bodyPr>
          <a:lstStyle/>
          <a:p>
            <a:pPr marL="0" lvl="0" indent="0" algn="l" rtl="0">
              <a:lnSpc>
                <a:spcPct val="106999"/>
              </a:lnSpc>
              <a:spcBef>
                <a:spcPts val="0"/>
              </a:spcBef>
              <a:spcAft>
                <a:spcPts val="0"/>
              </a:spcAft>
              <a:buClr>
                <a:schemeClr val="dk1"/>
              </a:buClr>
              <a:buSzPts val="1100"/>
              <a:buFont typeface="Arial"/>
              <a:buNone/>
            </a:pPr>
            <a:r>
              <a:rPr lang="en-US" sz="1400" b="1" dirty="0">
                <a:solidFill>
                  <a:schemeClr val="bg1"/>
                </a:solidFill>
                <a:latin typeface="Poppins SemiBold" pitchFamily="2" charset="77"/>
                <a:ea typeface="Montserrat"/>
                <a:cs typeface="Poppins SemiBold" pitchFamily="2" charset="77"/>
                <a:sym typeface="Montserrat"/>
              </a:rPr>
              <a:t>Office of Early Childhood</a:t>
            </a:r>
            <a:endParaRPr sz="1400" b="1" dirty="0">
              <a:solidFill>
                <a:schemeClr val="bg1"/>
              </a:solidFill>
              <a:latin typeface="Poppins SemiBold" pitchFamily="2" charset="77"/>
              <a:ea typeface="Montserrat"/>
              <a:cs typeface="Poppins SemiBold" pitchFamily="2" charset="77"/>
              <a:sym typeface="Montserrat"/>
            </a:endParaRPr>
          </a:p>
        </p:txBody>
      </p:sp>
    </p:spTree>
    <p:extLst>
      <p:ext uri="{BB962C8B-B14F-4D97-AF65-F5344CB8AC3E}">
        <p14:creationId xmlns:p14="http://schemas.microsoft.com/office/powerpoint/2010/main" val="2577324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4A975F0-C422-EBFA-AE89-8CA66730A61B}"/>
              </a:ext>
            </a:extLst>
          </p:cNvPr>
          <p:cNvSpPr>
            <a:spLocks noGrp="1"/>
          </p:cNvSpPr>
          <p:nvPr>
            <p:ph type="title" hasCustomPrompt="1"/>
          </p:nvPr>
        </p:nvSpPr>
        <p:spPr>
          <a:xfrm>
            <a:off x="364567" y="641337"/>
            <a:ext cx="3547033" cy="304287"/>
          </a:xfrm>
          <a:prstGeom prst="rect">
            <a:avLst/>
          </a:prstGeom>
        </p:spPr>
        <p:txBody>
          <a:bodyPr lIns="0">
            <a:noAutofit/>
          </a:bodyPr>
          <a:lstStyle>
            <a:lvl1pPr>
              <a:defRPr sz="2100" b="1" i="0" baseline="0">
                <a:solidFill>
                  <a:schemeClr val="tx1"/>
                </a:solidFill>
                <a:latin typeface="Poppins" pitchFamily="2" charset="77"/>
                <a:cs typeface="Poppins" pitchFamily="2" charset="77"/>
              </a:defRPr>
            </a:lvl1pPr>
          </a:lstStyle>
          <a:p>
            <a:r>
              <a:rPr lang="en-US" dirty="0"/>
              <a:t>Slide Header</a:t>
            </a:r>
          </a:p>
        </p:txBody>
      </p:sp>
      <p:sp>
        <p:nvSpPr>
          <p:cNvPr id="9" name="Google Shape;76;p15">
            <a:extLst>
              <a:ext uri="{FF2B5EF4-FFF2-40B4-BE49-F238E27FC236}">
                <a16:creationId xmlns:a16="http://schemas.microsoft.com/office/drawing/2014/main" id="{364023F0-A9CE-2EC2-52F4-483DB2981B1D}"/>
              </a:ext>
            </a:extLst>
          </p:cNvPr>
          <p:cNvSpPr/>
          <p:nvPr userDrawn="1"/>
        </p:nvSpPr>
        <p:spPr>
          <a:xfrm>
            <a:off x="0" y="4660850"/>
            <a:ext cx="9151200" cy="482650"/>
          </a:xfrm>
          <a:prstGeom prst="rect">
            <a:avLst/>
          </a:prstGeom>
          <a:solidFill>
            <a:srgbClr val="74137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3271E7"/>
              </a:solidFill>
            </a:endParaRPr>
          </a:p>
        </p:txBody>
      </p:sp>
      <p:pic>
        <p:nvPicPr>
          <p:cNvPr id="11" name="Picture 10">
            <a:extLst>
              <a:ext uri="{FF2B5EF4-FFF2-40B4-BE49-F238E27FC236}">
                <a16:creationId xmlns:a16="http://schemas.microsoft.com/office/drawing/2014/main" id="{9B1B6FA5-370A-8926-0B3A-5E965983E410}"/>
              </a:ext>
            </a:extLst>
          </p:cNvPr>
          <p:cNvPicPr>
            <a:picLocks noChangeAspect="1"/>
          </p:cNvPicPr>
          <p:nvPr userDrawn="1"/>
        </p:nvPicPr>
        <p:blipFill>
          <a:blip r:embed="rId2"/>
          <a:stretch>
            <a:fillRect/>
          </a:stretch>
        </p:blipFill>
        <p:spPr>
          <a:xfrm>
            <a:off x="172672" y="4758113"/>
            <a:ext cx="280552" cy="283536"/>
          </a:xfrm>
          <a:prstGeom prst="rect">
            <a:avLst/>
          </a:prstGeom>
        </p:spPr>
      </p:pic>
      <p:sp>
        <p:nvSpPr>
          <p:cNvPr id="12" name="Google Shape;81;p15">
            <a:extLst>
              <a:ext uri="{FF2B5EF4-FFF2-40B4-BE49-F238E27FC236}">
                <a16:creationId xmlns:a16="http://schemas.microsoft.com/office/drawing/2014/main" id="{668059E1-AFA1-414E-560D-4B95C811DDFE}"/>
              </a:ext>
            </a:extLst>
          </p:cNvPr>
          <p:cNvSpPr txBox="1"/>
          <p:nvPr userDrawn="1"/>
        </p:nvSpPr>
        <p:spPr>
          <a:xfrm>
            <a:off x="598464" y="4801072"/>
            <a:ext cx="2398213" cy="197618"/>
          </a:xfrm>
          <a:prstGeom prst="rect">
            <a:avLst/>
          </a:prstGeom>
          <a:noFill/>
          <a:ln>
            <a:noFill/>
          </a:ln>
        </p:spPr>
        <p:txBody>
          <a:bodyPr spcFirstLastPara="1" wrap="square" lIns="0" tIns="0" rIns="0" bIns="0" anchor="ctr" anchorCtr="0">
            <a:spAutoFit/>
          </a:bodyPr>
          <a:lstStyle/>
          <a:p>
            <a:pPr marL="0" lvl="0" indent="0" algn="l" rtl="0">
              <a:lnSpc>
                <a:spcPct val="106999"/>
              </a:lnSpc>
              <a:spcBef>
                <a:spcPts val="0"/>
              </a:spcBef>
              <a:spcAft>
                <a:spcPts val="0"/>
              </a:spcAft>
              <a:buClr>
                <a:schemeClr val="dk1"/>
              </a:buClr>
              <a:buSzPts val="1100"/>
              <a:buFont typeface="Arial"/>
              <a:buNone/>
            </a:pPr>
            <a:r>
              <a:rPr lang="en-US" sz="1200" b="1" dirty="0">
                <a:solidFill>
                  <a:schemeClr val="bg1"/>
                </a:solidFill>
                <a:latin typeface="Poppins SemiBold" pitchFamily="2" charset="77"/>
                <a:ea typeface="Montserrat"/>
                <a:cs typeface="Poppins SemiBold" pitchFamily="2" charset="77"/>
                <a:sym typeface="Montserrat"/>
              </a:rPr>
              <a:t>Office of Early Childhood</a:t>
            </a:r>
            <a:endParaRPr sz="1200" b="1" dirty="0">
              <a:solidFill>
                <a:schemeClr val="bg1"/>
              </a:solidFill>
              <a:latin typeface="Poppins SemiBold" pitchFamily="2" charset="77"/>
              <a:ea typeface="Montserrat"/>
              <a:cs typeface="Poppins SemiBold" pitchFamily="2" charset="77"/>
              <a:sym typeface="Montserrat"/>
            </a:endParaRPr>
          </a:p>
        </p:txBody>
      </p:sp>
      <p:sp>
        <p:nvSpPr>
          <p:cNvPr id="13" name="Google Shape;80;p15">
            <a:extLst>
              <a:ext uri="{FF2B5EF4-FFF2-40B4-BE49-F238E27FC236}">
                <a16:creationId xmlns:a16="http://schemas.microsoft.com/office/drawing/2014/main" id="{8295ED1A-75F7-4CB2-14F9-B2883B87EA9A}"/>
              </a:ext>
            </a:extLst>
          </p:cNvPr>
          <p:cNvSpPr/>
          <p:nvPr userDrawn="1"/>
        </p:nvSpPr>
        <p:spPr>
          <a:xfrm rot="-5400000" flipH="1">
            <a:off x="7319050" y="0"/>
            <a:ext cx="1824900" cy="1824900"/>
          </a:xfrm>
          <a:prstGeom prst="rtTriangle">
            <a:avLst/>
          </a:prstGeom>
          <a:solidFill>
            <a:srgbClr val="74137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3271E7"/>
              </a:solidFill>
            </a:endParaRPr>
          </a:p>
        </p:txBody>
      </p:sp>
      <p:sp>
        <p:nvSpPr>
          <p:cNvPr id="14" name="Google Shape;82;p15">
            <a:extLst>
              <a:ext uri="{FF2B5EF4-FFF2-40B4-BE49-F238E27FC236}">
                <a16:creationId xmlns:a16="http://schemas.microsoft.com/office/drawing/2014/main" id="{31AE67D2-C54D-4C03-4F84-3101A726E4C7}"/>
              </a:ext>
            </a:extLst>
          </p:cNvPr>
          <p:cNvSpPr/>
          <p:nvPr userDrawn="1"/>
        </p:nvSpPr>
        <p:spPr>
          <a:xfrm>
            <a:off x="349625" y="1047475"/>
            <a:ext cx="3829200" cy="35400"/>
          </a:xfrm>
          <a:prstGeom prst="rect">
            <a:avLst/>
          </a:prstGeom>
          <a:solidFill>
            <a:srgbClr val="741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271E7"/>
              </a:solidFill>
            </a:endParaRPr>
          </a:p>
        </p:txBody>
      </p:sp>
      <p:sp>
        <p:nvSpPr>
          <p:cNvPr id="16" name="Text Placeholder 15">
            <a:extLst>
              <a:ext uri="{FF2B5EF4-FFF2-40B4-BE49-F238E27FC236}">
                <a16:creationId xmlns:a16="http://schemas.microsoft.com/office/drawing/2014/main" id="{471B45FC-64BE-9D95-F714-6BCD9FD679CD}"/>
              </a:ext>
            </a:extLst>
          </p:cNvPr>
          <p:cNvSpPr>
            <a:spLocks noGrp="1"/>
          </p:cNvSpPr>
          <p:nvPr>
            <p:ph type="body" sz="quarter" idx="10" hasCustomPrompt="1"/>
          </p:nvPr>
        </p:nvSpPr>
        <p:spPr>
          <a:xfrm>
            <a:off x="598464" y="1482224"/>
            <a:ext cx="7144248" cy="2521350"/>
          </a:xfrm>
          <a:prstGeom prst="rect">
            <a:avLst/>
          </a:prstGeom>
        </p:spPr>
        <p:txBody>
          <a:bodyPr/>
          <a:lstStyle>
            <a:lvl1pPr marL="0" indent="0">
              <a:lnSpc>
                <a:spcPct val="100000"/>
              </a:lnSpc>
              <a:buNone/>
              <a:defRPr sz="1100" b="0" i="0">
                <a:latin typeface="Poppins" pitchFamily="2" charset="77"/>
                <a:cs typeface="Poppins" pitchFamily="2" charset="77"/>
              </a:defRPr>
            </a:lvl1pPr>
          </a:lstStyle>
          <a:p>
            <a:pPr marL="0" lvl="0" indent="0" algn="l" rtl="0">
              <a:lnSpc>
                <a:spcPct val="106999"/>
              </a:lnSpc>
              <a:spcBef>
                <a:spcPts val="0"/>
              </a:spcBef>
              <a:spcAft>
                <a:spcPts val="0"/>
              </a:spcAft>
              <a:buNone/>
            </a:pPr>
            <a:r>
              <a:rPr lang="en-US" sz="1100" dirty="0">
                <a:solidFill>
                  <a:schemeClr val="dk1"/>
                </a:solidFill>
                <a:latin typeface="Poppins" pitchFamily="2" charset="77"/>
                <a:ea typeface="Montserrat"/>
                <a:cs typeface="Poppins" pitchFamily="2" charset="77"/>
                <a:sym typeface="Montserrat"/>
              </a:rPr>
              <a:t>Lorem ipsum dolor sit </a:t>
            </a:r>
            <a:r>
              <a:rPr lang="en-US" sz="1100" dirty="0" err="1">
                <a:solidFill>
                  <a:schemeClr val="dk1"/>
                </a:solidFill>
                <a:latin typeface="Poppins" pitchFamily="2" charset="77"/>
                <a:ea typeface="Montserrat"/>
                <a:cs typeface="Poppins" pitchFamily="2" charset="77"/>
                <a:sym typeface="Montserrat"/>
              </a:rPr>
              <a:t>amet</a:t>
            </a:r>
            <a:r>
              <a:rPr lang="en-US" sz="1100" dirty="0">
                <a:solidFill>
                  <a:schemeClr val="dk1"/>
                </a:solidFill>
                <a:latin typeface="Poppins" pitchFamily="2" charset="77"/>
                <a:ea typeface="Montserrat"/>
                <a:cs typeface="Poppins" pitchFamily="2" charset="77"/>
                <a:sym typeface="Montserrat"/>
              </a:rPr>
              <a:t>, </a:t>
            </a:r>
            <a:r>
              <a:rPr lang="en-US" sz="1100" dirty="0" err="1">
                <a:solidFill>
                  <a:schemeClr val="dk1"/>
                </a:solidFill>
                <a:latin typeface="Poppins" pitchFamily="2" charset="77"/>
                <a:ea typeface="Montserrat"/>
                <a:cs typeface="Poppins" pitchFamily="2" charset="77"/>
                <a:sym typeface="Montserrat"/>
              </a:rPr>
              <a:t>consectetuer</a:t>
            </a:r>
            <a:r>
              <a:rPr lang="en-US" sz="1100" dirty="0">
                <a:solidFill>
                  <a:schemeClr val="dk1"/>
                </a:solidFill>
                <a:latin typeface="Poppins" pitchFamily="2" charset="77"/>
                <a:ea typeface="Montserrat"/>
                <a:cs typeface="Poppins" pitchFamily="2" charset="77"/>
                <a:sym typeface="Montserrat"/>
              </a:rPr>
              <a:t> </a:t>
            </a:r>
            <a:r>
              <a:rPr lang="en-US" sz="1100" dirty="0" err="1">
                <a:solidFill>
                  <a:schemeClr val="dk1"/>
                </a:solidFill>
                <a:latin typeface="Poppins" pitchFamily="2" charset="77"/>
                <a:ea typeface="Montserrat"/>
                <a:cs typeface="Poppins" pitchFamily="2" charset="77"/>
                <a:sym typeface="Montserrat"/>
              </a:rPr>
              <a:t>adipiscing</a:t>
            </a:r>
            <a:r>
              <a:rPr lang="en-US" sz="1100" dirty="0">
                <a:solidFill>
                  <a:schemeClr val="dk1"/>
                </a:solidFill>
                <a:latin typeface="Poppins" pitchFamily="2" charset="77"/>
                <a:ea typeface="Montserrat"/>
                <a:cs typeface="Poppins" pitchFamily="2" charset="77"/>
                <a:sym typeface="Montserrat"/>
              </a:rPr>
              <a:t> </a:t>
            </a:r>
            <a:r>
              <a:rPr lang="en-US" sz="1100" dirty="0" err="1">
                <a:solidFill>
                  <a:schemeClr val="dk1"/>
                </a:solidFill>
                <a:latin typeface="Poppins" pitchFamily="2" charset="77"/>
                <a:ea typeface="Montserrat"/>
                <a:cs typeface="Poppins" pitchFamily="2" charset="77"/>
                <a:sym typeface="Montserrat"/>
              </a:rPr>
              <a:t>elit</a:t>
            </a:r>
            <a:r>
              <a:rPr lang="en-US" sz="1100" dirty="0">
                <a:solidFill>
                  <a:schemeClr val="dk1"/>
                </a:solidFill>
                <a:latin typeface="Poppins" pitchFamily="2" charset="77"/>
                <a:ea typeface="Montserrat"/>
                <a:cs typeface="Poppins" pitchFamily="2" charset="77"/>
                <a:sym typeface="Montserrat"/>
              </a:rPr>
              <a:t>, sed diam </a:t>
            </a:r>
            <a:r>
              <a:rPr lang="en-US" sz="1100" dirty="0" err="1">
                <a:solidFill>
                  <a:schemeClr val="dk1"/>
                </a:solidFill>
                <a:latin typeface="Poppins" pitchFamily="2" charset="77"/>
                <a:ea typeface="Montserrat"/>
                <a:cs typeface="Poppins" pitchFamily="2" charset="77"/>
                <a:sym typeface="Montserrat"/>
              </a:rPr>
              <a:t>nonummy</a:t>
            </a:r>
            <a:r>
              <a:rPr lang="en-US" sz="1100" dirty="0">
                <a:solidFill>
                  <a:schemeClr val="dk1"/>
                </a:solidFill>
                <a:latin typeface="Poppins" pitchFamily="2" charset="77"/>
                <a:ea typeface="Montserrat"/>
                <a:cs typeface="Poppins" pitchFamily="2" charset="77"/>
                <a:sym typeface="Montserrat"/>
              </a:rPr>
              <a:t> </a:t>
            </a:r>
            <a:r>
              <a:rPr lang="en-US" sz="1100" dirty="0" err="1">
                <a:solidFill>
                  <a:schemeClr val="dk1"/>
                </a:solidFill>
                <a:latin typeface="Poppins" pitchFamily="2" charset="77"/>
                <a:ea typeface="Montserrat"/>
                <a:cs typeface="Poppins" pitchFamily="2" charset="77"/>
                <a:sym typeface="Montserrat"/>
              </a:rPr>
              <a:t>nibh</a:t>
            </a:r>
            <a:r>
              <a:rPr lang="en-US" sz="1100" dirty="0">
                <a:solidFill>
                  <a:schemeClr val="dk1"/>
                </a:solidFill>
                <a:latin typeface="Poppins" pitchFamily="2" charset="77"/>
                <a:ea typeface="Montserrat"/>
                <a:cs typeface="Poppins" pitchFamily="2" charset="77"/>
                <a:sym typeface="Montserrat"/>
              </a:rPr>
              <a:t> </a:t>
            </a:r>
            <a:r>
              <a:rPr lang="en-US" sz="1100" dirty="0" err="1">
                <a:solidFill>
                  <a:schemeClr val="dk1"/>
                </a:solidFill>
                <a:latin typeface="Poppins" pitchFamily="2" charset="77"/>
                <a:ea typeface="Montserrat"/>
                <a:cs typeface="Poppins" pitchFamily="2" charset="77"/>
                <a:sym typeface="Montserrat"/>
              </a:rPr>
              <a:t>euismod</a:t>
            </a:r>
            <a:r>
              <a:rPr lang="en-US" sz="1100" dirty="0">
                <a:solidFill>
                  <a:schemeClr val="dk1"/>
                </a:solidFill>
                <a:latin typeface="Poppins" pitchFamily="2" charset="77"/>
                <a:ea typeface="Montserrat"/>
                <a:cs typeface="Poppins" pitchFamily="2" charset="77"/>
                <a:sym typeface="Montserrat"/>
              </a:rPr>
              <a:t> tincidunt </a:t>
            </a:r>
            <a:r>
              <a:rPr lang="en-US" sz="1100" dirty="0" err="1">
                <a:solidFill>
                  <a:schemeClr val="dk1"/>
                </a:solidFill>
                <a:latin typeface="Poppins" pitchFamily="2" charset="77"/>
                <a:ea typeface="Montserrat"/>
                <a:cs typeface="Poppins" pitchFamily="2" charset="77"/>
                <a:sym typeface="Montserrat"/>
              </a:rPr>
              <a:t>ut</a:t>
            </a:r>
            <a:r>
              <a:rPr lang="en-US" sz="1100" dirty="0">
                <a:solidFill>
                  <a:schemeClr val="dk1"/>
                </a:solidFill>
                <a:latin typeface="Poppins" pitchFamily="2" charset="77"/>
                <a:ea typeface="Montserrat"/>
                <a:cs typeface="Poppins" pitchFamily="2" charset="77"/>
                <a:sym typeface="Montserrat"/>
              </a:rPr>
              <a:t> </a:t>
            </a:r>
            <a:r>
              <a:rPr lang="en-US" sz="1100" dirty="0" err="1">
                <a:solidFill>
                  <a:schemeClr val="dk1"/>
                </a:solidFill>
                <a:latin typeface="Poppins" pitchFamily="2" charset="77"/>
                <a:ea typeface="Montserrat"/>
                <a:cs typeface="Poppins" pitchFamily="2" charset="77"/>
                <a:sym typeface="Montserrat"/>
              </a:rPr>
              <a:t>laoreet</a:t>
            </a:r>
            <a:r>
              <a:rPr lang="en-US" sz="1100" dirty="0">
                <a:solidFill>
                  <a:schemeClr val="dk1"/>
                </a:solidFill>
                <a:latin typeface="Poppins" pitchFamily="2" charset="77"/>
                <a:ea typeface="Montserrat"/>
                <a:cs typeface="Poppins" pitchFamily="2" charset="77"/>
                <a:sym typeface="Montserrat"/>
              </a:rPr>
              <a:t> dolore magna </a:t>
            </a:r>
            <a:r>
              <a:rPr lang="en-US" sz="1100" dirty="0" err="1">
                <a:solidFill>
                  <a:schemeClr val="dk1"/>
                </a:solidFill>
                <a:latin typeface="Poppins" pitchFamily="2" charset="77"/>
                <a:ea typeface="Montserrat"/>
                <a:cs typeface="Poppins" pitchFamily="2" charset="77"/>
                <a:sym typeface="Montserrat"/>
              </a:rPr>
              <a:t>aliquam</a:t>
            </a:r>
            <a:r>
              <a:rPr lang="en-US" sz="1100" dirty="0">
                <a:solidFill>
                  <a:schemeClr val="dk1"/>
                </a:solidFill>
                <a:latin typeface="Poppins" pitchFamily="2" charset="77"/>
                <a:ea typeface="Montserrat"/>
                <a:cs typeface="Poppins" pitchFamily="2" charset="77"/>
                <a:sym typeface="Montserrat"/>
              </a:rPr>
              <a:t> </a:t>
            </a:r>
            <a:r>
              <a:rPr lang="en-US" sz="1100" dirty="0" err="1">
                <a:solidFill>
                  <a:schemeClr val="dk1"/>
                </a:solidFill>
                <a:latin typeface="Poppins" pitchFamily="2" charset="77"/>
                <a:ea typeface="Montserrat"/>
                <a:cs typeface="Poppins" pitchFamily="2" charset="77"/>
                <a:sym typeface="Montserrat"/>
              </a:rPr>
              <a:t>erat</a:t>
            </a:r>
            <a:r>
              <a:rPr lang="en-US" sz="1100" dirty="0">
                <a:solidFill>
                  <a:schemeClr val="dk1"/>
                </a:solidFill>
                <a:latin typeface="Poppins" pitchFamily="2" charset="77"/>
                <a:ea typeface="Montserrat"/>
                <a:cs typeface="Poppins" pitchFamily="2" charset="77"/>
                <a:sym typeface="Montserrat"/>
              </a:rPr>
              <a:t> </a:t>
            </a:r>
            <a:r>
              <a:rPr lang="en-US" sz="1100" dirty="0" err="1">
                <a:solidFill>
                  <a:schemeClr val="dk1"/>
                </a:solidFill>
                <a:latin typeface="Poppins" pitchFamily="2" charset="77"/>
                <a:ea typeface="Montserrat"/>
                <a:cs typeface="Poppins" pitchFamily="2" charset="77"/>
                <a:sym typeface="Montserrat"/>
              </a:rPr>
              <a:t>volutpat</a:t>
            </a:r>
            <a:r>
              <a:rPr lang="en-US" sz="1100" dirty="0">
                <a:solidFill>
                  <a:schemeClr val="dk1"/>
                </a:solidFill>
                <a:latin typeface="Poppins" pitchFamily="2" charset="77"/>
                <a:ea typeface="Montserrat"/>
                <a:cs typeface="Poppins" pitchFamily="2" charset="77"/>
                <a:sym typeface="Montserrat"/>
              </a:rPr>
              <a:t>. Ut </a:t>
            </a:r>
            <a:r>
              <a:rPr lang="en-US" sz="1100" dirty="0" err="1">
                <a:solidFill>
                  <a:schemeClr val="dk1"/>
                </a:solidFill>
                <a:latin typeface="Poppins" pitchFamily="2" charset="77"/>
                <a:ea typeface="Montserrat"/>
                <a:cs typeface="Poppins" pitchFamily="2" charset="77"/>
                <a:sym typeface="Montserrat"/>
              </a:rPr>
              <a:t>wisi</a:t>
            </a:r>
            <a:r>
              <a:rPr lang="en-US" sz="1100" dirty="0">
                <a:solidFill>
                  <a:schemeClr val="dk1"/>
                </a:solidFill>
                <a:latin typeface="Poppins" pitchFamily="2" charset="77"/>
                <a:ea typeface="Montserrat"/>
                <a:cs typeface="Poppins" pitchFamily="2" charset="77"/>
                <a:sym typeface="Montserrat"/>
              </a:rPr>
              <a:t> </a:t>
            </a:r>
            <a:r>
              <a:rPr lang="en-US" sz="1100" dirty="0" err="1">
                <a:solidFill>
                  <a:schemeClr val="dk1"/>
                </a:solidFill>
                <a:latin typeface="Poppins" pitchFamily="2" charset="77"/>
                <a:ea typeface="Montserrat"/>
                <a:cs typeface="Poppins" pitchFamily="2" charset="77"/>
                <a:sym typeface="Montserrat"/>
              </a:rPr>
              <a:t>enim</a:t>
            </a:r>
            <a:r>
              <a:rPr lang="en-US" sz="1100" dirty="0">
                <a:solidFill>
                  <a:schemeClr val="dk1"/>
                </a:solidFill>
                <a:latin typeface="Poppins" pitchFamily="2" charset="77"/>
                <a:ea typeface="Montserrat"/>
                <a:cs typeface="Poppins" pitchFamily="2" charset="77"/>
                <a:sym typeface="Montserrat"/>
              </a:rPr>
              <a:t> ad minim </a:t>
            </a:r>
            <a:r>
              <a:rPr lang="en-US" sz="1100" dirty="0" err="1">
                <a:solidFill>
                  <a:schemeClr val="dk1"/>
                </a:solidFill>
                <a:latin typeface="Poppins" pitchFamily="2" charset="77"/>
                <a:ea typeface="Montserrat"/>
                <a:cs typeface="Poppins" pitchFamily="2" charset="77"/>
                <a:sym typeface="Montserrat"/>
              </a:rPr>
              <a:t>veniam</a:t>
            </a:r>
            <a:r>
              <a:rPr lang="en-US" sz="1100" dirty="0">
                <a:solidFill>
                  <a:schemeClr val="dk1"/>
                </a:solidFill>
                <a:latin typeface="Poppins" pitchFamily="2" charset="77"/>
                <a:ea typeface="Montserrat"/>
                <a:cs typeface="Poppins" pitchFamily="2" charset="77"/>
                <a:sym typeface="Montserrat"/>
              </a:rPr>
              <a:t>, </a:t>
            </a:r>
            <a:r>
              <a:rPr lang="en-US" sz="1100" dirty="0" err="1">
                <a:solidFill>
                  <a:schemeClr val="dk1"/>
                </a:solidFill>
                <a:latin typeface="Poppins" pitchFamily="2" charset="77"/>
                <a:ea typeface="Montserrat"/>
                <a:cs typeface="Poppins" pitchFamily="2" charset="77"/>
                <a:sym typeface="Montserrat"/>
              </a:rPr>
              <a:t>quis</a:t>
            </a:r>
            <a:r>
              <a:rPr lang="en-US" sz="1100" dirty="0">
                <a:solidFill>
                  <a:schemeClr val="dk1"/>
                </a:solidFill>
                <a:latin typeface="Poppins" pitchFamily="2" charset="77"/>
                <a:ea typeface="Montserrat"/>
                <a:cs typeface="Poppins" pitchFamily="2" charset="77"/>
                <a:sym typeface="Montserrat"/>
              </a:rPr>
              <a:t> </a:t>
            </a:r>
            <a:r>
              <a:rPr lang="en-US" sz="1100" dirty="0" err="1">
                <a:solidFill>
                  <a:schemeClr val="dk1"/>
                </a:solidFill>
                <a:latin typeface="Poppins" pitchFamily="2" charset="77"/>
                <a:ea typeface="Montserrat"/>
                <a:cs typeface="Poppins" pitchFamily="2" charset="77"/>
                <a:sym typeface="Montserrat"/>
              </a:rPr>
              <a:t>nostrud</a:t>
            </a:r>
            <a:r>
              <a:rPr lang="en-US" sz="1100" dirty="0">
                <a:solidFill>
                  <a:schemeClr val="dk1"/>
                </a:solidFill>
                <a:latin typeface="Poppins" pitchFamily="2" charset="77"/>
                <a:ea typeface="Montserrat"/>
                <a:cs typeface="Poppins" pitchFamily="2" charset="77"/>
                <a:sym typeface="Montserrat"/>
              </a:rPr>
              <a:t> </a:t>
            </a:r>
            <a:r>
              <a:rPr lang="en-US" sz="1100" dirty="0" err="1">
                <a:solidFill>
                  <a:schemeClr val="dk1"/>
                </a:solidFill>
                <a:latin typeface="Poppins" pitchFamily="2" charset="77"/>
                <a:ea typeface="Montserrat"/>
                <a:cs typeface="Poppins" pitchFamily="2" charset="77"/>
                <a:sym typeface="Montserrat"/>
              </a:rPr>
              <a:t>exerci</a:t>
            </a:r>
            <a:r>
              <a:rPr lang="en-US" sz="1100" dirty="0">
                <a:solidFill>
                  <a:schemeClr val="dk1"/>
                </a:solidFill>
                <a:latin typeface="Poppins" pitchFamily="2" charset="77"/>
                <a:ea typeface="Montserrat"/>
                <a:cs typeface="Poppins" pitchFamily="2" charset="77"/>
                <a:sym typeface="Montserrat"/>
              </a:rPr>
              <a:t> </a:t>
            </a:r>
            <a:r>
              <a:rPr lang="en-US" sz="1100" dirty="0" err="1">
                <a:solidFill>
                  <a:schemeClr val="dk1"/>
                </a:solidFill>
                <a:latin typeface="Poppins" pitchFamily="2" charset="77"/>
                <a:ea typeface="Montserrat"/>
                <a:cs typeface="Poppins" pitchFamily="2" charset="77"/>
                <a:sym typeface="Montserrat"/>
              </a:rPr>
              <a:t>tation</a:t>
            </a:r>
            <a:r>
              <a:rPr lang="en-US" sz="1100" dirty="0">
                <a:solidFill>
                  <a:schemeClr val="dk1"/>
                </a:solidFill>
                <a:latin typeface="Poppins" pitchFamily="2" charset="77"/>
                <a:ea typeface="Montserrat"/>
                <a:cs typeface="Poppins" pitchFamily="2" charset="77"/>
                <a:sym typeface="Montserrat"/>
              </a:rPr>
              <a:t> </a:t>
            </a:r>
            <a:r>
              <a:rPr lang="en-US" sz="1100" dirty="0" err="1">
                <a:solidFill>
                  <a:schemeClr val="dk1"/>
                </a:solidFill>
                <a:latin typeface="Poppins" pitchFamily="2" charset="77"/>
                <a:ea typeface="Montserrat"/>
                <a:cs typeface="Poppins" pitchFamily="2" charset="77"/>
                <a:sym typeface="Montserrat"/>
              </a:rPr>
              <a:t>ullamcorper</a:t>
            </a:r>
            <a:r>
              <a:rPr lang="en-US" sz="1100" dirty="0">
                <a:solidFill>
                  <a:schemeClr val="dk1"/>
                </a:solidFill>
                <a:latin typeface="Poppins" pitchFamily="2" charset="77"/>
                <a:ea typeface="Montserrat"/>
                <a:cs typeface="Poppins" pitchFamily="2" charset="77"/>
                <a:sym typeface="Montserrat"/>
              </a:rPr>
              <a:t> </a:t>
            </a:r>
            <a:r>
              <a:rPr lang="en-US" sz="1100" dirty="0" err="1">
                <a:solidFill>
                  <a:schemeClr val="dk1"/>
                </a:solidFill>
                <a:latin typeface="Poppins" pitchFamily="2" charset="77"/>
                <a:ea typeface="Montserrat"/>
                <a:cs typeface="Poppins" pitchFamily="2" charset="77"/>
                <a:sym typeface="Montserrat"/>
              </a:rPr>
              <a:t>suscipit</a:t>
            </a:r>
            <a:r>
              <a:rPr lang="en-US" sz="1100" dirty="0">
                <a:solidFill>
                  <a:schemeClr val="dk1"/>
                </a:solidFill>
                <a:latin typeface="Poppins" pitchFamily="2" charset="77"/>
                <a:ea typeface="Montserrat"/>
                <a:cs typeface="Poppins" pitchFamily="2" charset="77"/>
                <a:sym typeface="Montserrat"/>
              </a:rPr>
              <a:t> </a:t>
            </a:r>
            <a:r>
              <a:rPr lang="en-US" sz="1100" dirty="0" err="1">
                <a:solidFill>
                  <a:schemeClr val="dk1"/>
                </a:solidFill>
                <a:latin typeface="Poppins" pitchFamily="2" charset="77"/>
                <a:ea typeface="Montserrat"/>
                <a:cs typeface="Poppins" pitchFamily="2" charset="77"/>
                <a:sym typeface="Montserrat"/>
              </a:rPr>
              <a:t>lobortis</a:t>
            </a:r>
            <a:r>
              <a:rPr lang="en-US" sz="1100" dirty="0">
                <a:solidFill>
                  <a:schemeClr val="dk1"/>
                </a:solidFill>
                <a:latin typeface="Poppins" pitchFamily="2" charset="77"/>
                <a:ea typeface="Montserrat"/>
                <a:cs typeface="Poppins" pitchFamily="2" charset="77"/>
                <a:sym typeface="Montserrat"/>
              </a:rPr>
              <a:t> </a:t>
            </a:r>
            <a:r>
              <a:rPr lang="en-US" sz="1100" dirty="0" err="1">
                <a:solidFill>
                  <a:schemeClr val="dk1"/>
                </a:solidFill>
                <a:latin typeface="Poppins" pitchFamily="2" charset="77"/>
                <a:ea typeface="Montserrat"/>
                <a:cs typeface="Poppins" pitchFamily="2" charset="77"/>
                <a:sym typeface="Montserrat"/>
              </a:rPr>
              <a:t>nisl</a:t>
            </a:r>
            <a:r>
              <a:rPr lang="en-US" sz="1100" dirty="0">
                <a:solidFill>
                  <a:schemeClr val="dk1"/>
                </a:solidFill>
                <a:latin typeface="Poppins" pitchFamily="2" charset="77"/>
                <a:ea typeface="Montserrat"/>
                <a:cs typeface="Poppins" pitchFamily="2" charset="77"/>
                <a:sym typeface="Montserrat"/>
              </a:rPr>
              <a:t> </a:t>
            </a:r>
            <a:r>
              <a:rPr lang="en-US" sz="1100" dirty="0" err="1">
                <a:solidFill>
                  <a:schemeClr val="dk1"/>
                </a:solidFill>
                <a:latin typeface="Poppins" pitchFamily="2" charset="77"/>
                <a:ea typeface="Montserrat"/>
                <a:cs typeface="Poppins" pitchFamily="2" charset="77"/>
                <a:sym typeface="Montserrat"/>
              </a:rPr>
              <a:t>ut</a:t>
            </a:r>
            <a:r>
              <a:rPr lang="en-US" sz="1100" dirty="0">
                <a:solidFill>
                  <a:schemeClr val="dk1"/>
                </a:solidFill>
                <a:latin typeface="Poppins" pitchFamily="2" charset="77"/>
                <a:ea typeface="Montserrat"/>
                <a:cs typeface="Poppins" pitchFamily="2" charset="77"/>
                <a:sym typeface="Montserrat"/>
              </a:rPr>
              <a:t> </a:t>
            </a:r>
            <a:r>
              <a:rPr lang="en-US" sz="1100" dirty="0" err="1">
                <a:solidFill>
                  <a:schemeClr val="dk1"/>
                </a:solidFill>
                <a:latin typeface="Poppins" pitchFamily="2" charset="77"/>
                <a:ea typeface="Montserrat"/>
                <a:cs typeface="Poppins" pitchFamily="2" charset="77"/>
                <a:sym typeface="Montserrat"/>
              </a:rPr>
              <a:t>aliquip</a:t>
            </a:r>
            <a:r>
              <a:rPr lang="en-US" sz="1100" dirty="0">
                <a:solidFill>
                  <a:schemeClr val="dk1"/>
                </a:solidFill>
                <a:latin typeface="Poppins" pitchFamily="2" charset="77"/>
                <a:ea typeface="Montserrat"/>
                <a:cs typeface="Poppins" pitchFamily="2" charset="77"/>
                <a:sym typeface="Montserrat"/>
              </a:rPr>
              <a:t> ex </a:t>
            </a:r>
            <a:r>
              <a:rPr lang="en-US" sz="1100" dirty="0" err="1">
                <a:solidFill>
                  <a:schemeClr val="dk1"/>
                </a:solidFill>
                <a:latin typeface="Poppins" pitchFamily="2" charset="77"/>
                <a:ea typeface="Montserrat"/>
                <a:cs typeface="Poppins" pitchFamily="2" charset="77"/>
                <a:sym typeface="Montserrat"/>
              </a:rPr>
              <a:t>ea</a:t>
            </a:r>
            <a:r>
              <a:rPr lang="en-US" sz="1100" dirty="0">
                <a:solidFill>
                  <a:schemeClr val="dk1"/>
                </a:solidFill>
                <a:latin typeface="Poppins" pitchFamily="2" charset="77"/>
                <a:ea typeface="Montserrat"/>
                <a:cs typeface="Poppins" pitchFamily="2" charset="77"/>
                <a:sym typeface="Montserrat"/>
              </a:rPr>
              <a:t> </a:t>
            </a:r>
            <a:r>
              <a:rPr lang="en-US" sz="1100" dirty="0" err="1">
                <a:solidFill>
                  <a:schemeClr val="dk1"/>
                </a:solidFill>
                <a:latin typeface="Poppins" pitchFamily="2" charset="77"/>
                <a:ea typeface="Montserrat"/>
                <a:cs typeface="Poppins" pitchFamily="2" charset="77"/>
                <a:sym typeface="Montserrat"/>
              </a:rPr>
              <a:t>commodo</a:t>
            </a:r>
            <a:r>
              <a:rPr lang="en-US" sz="1100" dirty="0">
                <a:solidFill>
                  <a:schemeClr val="dk1"/>
                </a:solidFill>
                <a:latin typeface="Poppins" pitchFamily="2" charset="77"/>
                <a:ea typeface="Montserrat"/>
                <a:cs typeface="Poppins" pitchFamily="2" charset="77"/>
                <a:sym typeface="Montserrat"/>
              </a:rPr>
              <a:t> </a:t>
            </a:r>
            <a:r>
              <a:rPr lang="en-US" sz="1100" dirty="0" err="1">
                <a:solidFill>
                  <a:schemeClr val="dk1"/>
                </a:solidFill>
                <a:latin typeface="Poppins" pitchFamily="2" charset="77"/>
                <a:ea typeface="Montserrat"/>
                <a:cs typeface="Poppins" pitchFamily="2" charset="77"/>
                <a:sym typeface="Montserrat"/>
              </a:rPr>
              <a:t>consequat</a:t>
            </a:r>
            <a:r>
              <a:rPr lang="en-US" sz="1100" dirty="0">
                <a:solidFill>
                  <a:schemeClr val="dk1"/>
                </a:solidFill>
                <a:latin typeface="Poppins" pitchFamily="2" charset="77"/>
                <a:ea typeface="Montserrat"/>
                <a:cs typeface="Poppins" pitchFamily="2" charset="77"/>
                <a:sym typeface="Montserrat"/>
              </a:rPr>
              <a:t>.</a:t>
            </a:r>
          </a:p>
          <a:p>
            <a:pPr marL="0" lvl="0" indent="0" algn="l" rtl="0">
              <a:lnSpc>
                <a:spcPct val="106999"/>
              </a:lnSpc>
              <a:spcBef>
                <a:spcPts val="0"/>
              </a:spcBef>
              <a:spcAft>
                <a:spcPts val="0"/>
              </a:spcAft>
              <a:buNone/>
            </a:pPr>
            <a:endParaRPr lang="en-US" sz="1100" b="1" dirty="0">
              <a:solidFill>
                <a:schemeClr val="dk1"/>
              </a:solidFill>
              <a:latin typeface="Montserrat"/>
              <a:ea typeface="Montserrat"/>
              <a:cs typeface="Montserrat"/>
              <a:sym typeface="Montserrat"/>
            </a:endParaRPr>
          </a:p>
          <a:p>
            <a:pPr marL="0" lvl="0" indent="0" algn="l" rtl="0">
              <a:lnSpc>
                <a:spcPct val="150000"/>
              </a:lnSpc>
              <a:spcBef>
                <a:spcPts val="0"/>
              </a:spcBef>
              <a:spcAft>
                <a:spcPts val="0"/>
              </a:spcAft>
              <a:buClr>
                <a:schemeClr val="dk1"/>
              </a:buClr>
              <a:buSzPts val="1100"/>
              <a:buFont typeface="Arial"/>
              <a:buNone/>
            </a:pPr>
            <a:r>
              <a:rPr lang="en-US" sz="1100" b="1" dirty="0" err="1">
                <a:solidFill>
                  <a:schemeClr val="dk1"/>
                </a:solidFill>
                <a:latin typeface="Poppins" pitchFamily="2" charset="77"/>
                <a:ea typeface="Montserrat"/>
                <a:cs typeface="Poppins" pitchFamily="2" charset="77"/>
                <a:sym typeface="Montserrat"/>
              </a:rPr>
              <a:t>Subheadline</a:t>
            </a:r>
            <a:r>
              <a:rPr lang="en-US" sz="1100" b="1" dirty="0">
                <a:solidFill>
                  <a:schemeClr val="dk1"/>
                </a:solidFill>
                <a:latin typeface="Poppins" pitchFamily="2" charset="77"/>
                <a:ea typeface="Montserrat"/>
                <a:cs typeface="Poppins" pitchFamily="2" charset="77"/>
                <a:sym typeface="Montserrat"/>
              </a:rPr>
              <a:t> </a:t>
            </a:r>
          </a:p>
          <a:p>
            <a:pPr marL="457200" lvl="0" indent="-298450" algn="l" rtl="0">
              <a:lnSpc>
                <a:spcPct val="150000"/>
              </a:lnSpc>
              <a:spcBef>
                <a:spcPts val="0"/>
              </a:spcBef>
              <a:spcAft>
                <a:spcPts val="0"/>
              </a:spcAft>
              <a:buClr>
                <a:schemeClr val="dk1"/>
              </a:buClr>
              <a:buSzPts val="1100"/>
              <a:buFont typeface="Montserrat"/>
              <a:buChar char="●"/>
            </a:pPr>
            <a:r>
              <a:rPr lang="en-US" sz="1100" dirty="0">
                <a:solidFill>
                  <a:schemeClr val="dk1"/>
                </a:solidFill>
                <a:latin typeface="Poppins" pitchFamily="2" charset="77"/>
                <a:ea typeface="Montserrat"/>
                <a:cs typeface="Poppins" pitchFamily="2" charset="77"/>
                <a:sym typeface="Montserrat"/>
              </a:rPr>
              <a:t>Lorem ipsum dolor sit </a:t>
            </a:r>
            <a:r>
              <a:rPr lang="en-US" sz="1100" dirty="0" err="1">
                <a:solidFill>
                  <a:schemeClr val="dk1"/>
                </a:solidFill>
                <a:latin typeface="Poppins" pitchFamily="2" charset="77"/>
                <a:ea typeface="Montserrat"/>
                <a:cs typeface="Poppins" pitchFamily="2" charset="77"/>
                <a:sym typeface="Montserrat"/>
              </a:rPr>
              <a:t>amet</a:t>
            </a:r>
            <a:r>
              <a:rPr lang="en-US" sz="1100" dirty="0">
                <a:solidFill>
                  <a:schemeClr val="dk1"/>
                </a:solidFill>
                <a:latin typeface="Poppins" pitchFamily="2" charset="77"/>
                <a:ea typeface="Montserrat"/>
                <a:cs typeface="Poppins" pitchFamily="2" charset="77"/>
                <a:sym typeface="Montserrat"/>
              </a:rPr>
              <a:t> </a:t>
            </a:r>
          </a:p>
          <a:p>
            <a:pPr marL="457200" lvl="0" indent="-298450" algn="l" rtl="0">
              <a:lnSpc>
                <a:spcPct val="150000"/>
              </a:lnSpc>
              <a:spcBef>
                <a:spcPts val="0"/>
              </a:spcBef>
              <a:spcAft>
                <a:spcPts val="0"/>
              </a:spcAft>
              <a:buClr>
                <a:schemeClr val="dk1"/>
              </a:buClr>
              <a:buSzPts val="1100"/>
              <a:buFont typeface="Montserrat"/>
              <a:buChar char="●"/>
            </a:pPr>
            <a:r>
              <a:rPr lang="en-US" sz="1100" dirty="0">
                <a:solidFill>
                  <a:schemeClr val="dk1"/>
                </a:solidFill>
                <a:latin typeface="Poppins" pitchFamily="2" charset="77"/>
                <a:ea typeface="Montserrat"/>
                <a:cs typeface="Poppins" pitchFamily="2" charset="77"/>
                <a:sym typeface="Montserrat"/>
              </a:rPr>
              <a:t>Lorem ipsum dolor sit </a:t>
            </a:r>
            <a:r>
              <a:rPr lang="en-US" sz="1100" dirty="0" err="1">
                <a:solidFill>
                  <a:schemeClr val="dk1"/>
                </a:solidFill>
                <a:latin typeface="Poppins" pitchFamily="2" charset="77"/>
                <a:ea typeface="Montserrat"/>
                <a:cs typeface="Poppins" pitchFamily="2" charset="77"/>
                <a:sym typeface="Montserrat"/>
              </a:rPr>
              <a:t>amet</a:t>
            </a:r>
            <a:r>
              <a:rPr lang="en-US" sz="1100" dirty="0">
                <a:solidFill>
                  <a:schemeClr val="dk1"/>
                </a:solidFill>
                <a:latin typeface="Poppins" pitchFamily="2" charset="77"/>
                <a:ea typeface="Montserrat"/>
                <a:cs typeface="Poppins" pitchFamily="2" charset="77"/>
                <a:sym typeface="Montserrat"/>
              </a:rPr>
              <a:t> </a:t>
            </a:r>
          </a:p>
          <a:p>
            <a:pPr marL="457200" lvl="0" indent="-298450" algn="l" rtl="0">
              <a:lnSpc>
                <a:spcPct val="150000"/>
              </a:lnSpc>
              <a:spcBef>
                <a:spcPts val="0"/>
              </a:spcBef>
              <a:spcAft>
                <a:spcPts val="0"/>
              </a:spcAft>
              <a:buClr>
                <a:schemeClr val="dk1"/>
              </a:buClr>
              <a:buSzPts val="1100"/>
              <a:buFont typeface="Montserrat"/>
              <a:buChar char="●"/>
            </a:pPr>
            <a:r>
              <a:rPr lang="en-US" sz="1100" dirty="0">
                <a:solidFill>
                  <a:schemeClr val="dk1"/>
                </a:solidFill>
                <a:latin typeface="Poppins" pitchFamily="2" charset="77"/>
                <a:ea typeface="Montserrat"/>
                <a:cs typeface="Poppins" pitchFamily="2" charset="77"/>
                <a:sym typeface="Montserrat"/>
              </a:rPr>
              <a:t>Lorem ipsum dolor sit </a:t>
            </a:r>
            <a:r>
              <a:rPr lang="en-US" sz="1100" dirty="0" err="1">
                <a:solidFill>
                  <a:schemeClr val="dk1"/>
                </a:solidFill>
                <a:latin typeface="Poppins" pitchFamily="2" charset="77"/>
                <a:ea typeface="Montserrat"/>
                <a:cs typeface="Poppins" pitchFamily="2" charset="77"/>
                <a:sym typeface="Montserrat"/>
              </a:rPr>
              <a:t>amet</a:t>
            </a:r>
            <a:r>
              <a:rPr lang="en-US" sz="1100" dirty="0">
                <a:solidFill>
                  <a:schemeClr val="dk1"/>
                </a:solidFill>
                <a:latin typeface="Poppins" pitchFamily="2" charset="77"/>
                <a:ea typeface="Montserrat"/>
                <a:cs typeface="Poppins" pitchFamily="2" charset="77"/>
                <a:sym typeface="Montserrat"/>
              </a:rPr>
              <a:t> </a:t>
            </a:r>
          </a:p>
          <a:p>
            <a:pPr marL="457200" lvl="0" indent="-298450" algn="l" rtl="0">
              <a:lnSpc>
                <a:spcPct val="150000"/>
              </a:lnSpc>
              <a:spcBef>
                <a:spcPts val="0"/>
              </a:spcBef>
              <a:spcAft>
                <a:spcPts val="0"/>
              </a:spcAft>
              <a:buClr>
                <a:schemeClr val="dk1"/>
              </a:buClr>
              <a:buSzPts val="1100"/>
              <a:buFont typeface="Montserrat"/>
              <a:buChar char="●"/>
            </a:pPr>
            <a:r>
              <a:rPr lang="en-US" sz="1100" dirty="0">
                <a:solidFill>
                  <a:schemeClr val="dk1"/>
                </a:solidFill>
                <a:latin typeface="Poppins" pitchFamily="2" charset="77"/>
                <a:ea typeface="Montserrat"/>
                <a:cs typeface="Poppins" pitchFamily="2" charset="77"/>
                <a:sym typeface="Montserrat"/>
              </a:rPr>
              <a:t>Lorem ipsum dolor sit </a:t>
            </a:r>
            <a:r>
              <a:rPr lang="en-US" sz="1100" dirty="0" err="1">
                <a:solidFill>
                  <a:schemeClr val="dk1"/>
                </a:solidFill>
                <a:latin typeface="Poppins" pitchFamily="2" charset="77"/>
                <a:ea typeface="Montserrat"/>
                <a:cs typeface="Poppins" pitchFamily="2" charset="77"/>
                <a:sym typeface="Montserrat"/>
              </a:rPr>
              <a:t>amet</a:t>
            </a:r>
            <a:r>
              <a:rPr lang="en-US" sz="1100" dirty="0">
                <a:solidFill>
                  <a:schemeClr val="dk1"/>
                </a:solidFill>
                <a:latin typeface="Poppins" pitchFamily="2" charset="77"/>
                <a:ea typeface="Montserrat"/>
                <a:cs typeface="Poppins" pitchFamily="2" charset="77"/>
                <a:sym typeface="Montserrat"/>
              </a:rPr>
              <a:t> </a:t>
            </a:r>
          </a:p>
        </p:txBody>
      </p:sp>
    </p:spTree>
    <p:extLst>
      <p:ext uri="{BB962C8B-B14F-4D97-AF65-F5344CB8AC3E}">
        <p14:creationId xmlns:p14="http://schemas.microsoft.com/office/powerpoint/2010/main" val="3329274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4A975F0-C422-EBFA-AE89-8CA66730A61B}"/>
              </a:ext>
            </a:extLst>
          </p:cNvPr>
          <p:cNvSpPr>
            <a:spLocks noGrp="1"/>
          </p:cNvSpPr>
          <p:nvPr>
            <p:ph type="title" hasCustomPrompt="1"/>
          </p:nvPr>
        </p:nvSpPr>
        <p:spPr>
          <a:xfrm>
            <a:off x="364567" y="641337"/>
            <a:ext cx="3547033" cy="304287"/>
          </a:xfrm>
          <a:prstGeom prst="rect">
            <a:avLst/>
          </a:prstGeom>
        </p:spPr>
        <p:txBody>
          <a:bodyPr lIns="0">
            <a:noAutofit/>
          </a:bodyPr>
          <a:lstStyle>
            <a:lvl1pPr>
              <a:defRPr sz="2100" b="1" i="0" baseline="0">
                <a:solidFill>
                  <a:schemeClr val="tx1"/>
                </a:solidFill>
                <a:latin typeface="Poppins" pitchFamily="2" charset="77"/>
                <a:cs typeface="Poppins" pitchFamily="2" charset="77"/>
              </a:defRPr>
            </a:lvl1pPr>
          </a:lstStyle>
          <a:p>
            <a:r>
              <a:rPr lang="en-US" dirty="0"/>
              <a:t>Slide Header</a:t>
            </a:r>
          </a:p>
        </p:txBody>
      </p:sp>
      <p:sp>
        <p:nvSpPr>
          <p:cNvPr id="9" name="Google Shape;76;p15">
            <a:extLst>
              <a:ext uri="{FF2B5EF4-FFF2-40B4-BE49-F238E27FC236}">
                <a16:creationId xmlns:a16="http://schemas.microsoft.com/office/drawing/2014/main" id="{364023F0-A9CE-2EC2-52F4-483DB2981B1D}"/>
              </a:ext>
            </a:extLst>
          </p:cNvPr>
          <p:cNvSpPr/>
          <p:nvPr userDrawn="1"/>
        </p:nvSpPr>
        <p:spPr>
          <a:xfrm>
            <a:off x="0" y="4660850"/>
            <a:ext cx="9151200" cy="482650"/>
          </a:xfrm>
          <a:prstGeom prst="rect">
            <a:avLst/>
          </a:prstGeom>
          <a:solidFill>
            <a:srgbClr val="74137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1" name="Picture 10">
            <a:extLst>
              <a:ext uri="{FF2B5EF4-FFF2-40B4-BE49-F238E27FC236}">
                <a16:creationId xmlns:a16="http://schemas.microsoft.com/office/drawing/2014/main" id="{9B1B6FA5-370A-8926-0B3A-5E965983E410}"/>
              </a:ext>
            </a:extLst>
          </p:cNvPr>
          <p:cNvPicPr>
            <a:picLocks noChangeAspect="1"/>
          </p:cNvPicPr>
          <p:nvPr userDrawn="1"/>
        </p:nvPicPr>
        <p:blipFill>
          <a:blip r:embed="rId2"/>
          <a:stretch>
            <a:fillRect/>
          </a:stretch>
        </p:blipFill>
        <p:spPr>
          <a:xfrm>
            <a:off x="172672" y="4758113"/>
            <a:ext cx="280552" cy="283536"/>
          </a:xfrm>
          <a:prstGeom prst="rect">
            <a:avLst/>
          </a:prstGeom>
        </p:spPr>
      </p:pic>
      <p:sp>
        <p:nvSpPr>
          <p:cNvPr id="12" name="Google Shape;81;p15">
            <a:extLst>
              <a:ext uri="{FF2B5EF4-FFF2-40B4-BE49-F238E27FC236}">
                <a16:creationId xmlns:a16="http://schemas.microsoft.com/office/drawing/2014/main" id="{668059E1-AFA1-414E-560D-4B95C811DDFE}"/>
              </a:ext>
            </a:extLst>
          </p:cNvPr>
          <p:cNvSpPr txBox="1"/>
          <p:nvPr userDrawn="1"/>
        </p:nvSpPr>
        <p:spPr>
          <a:xfrm>
            <a:off x="598464" y="4801072"/>
            <a:ext cx="2398213" cy="197618"/>
          </a:xfrm>
          <a:prstGeom prst="rect">
            <a:avLst/>
          </a:prstGeom>
          <a:noFill/>
          <a:ln>
            <a:noFill/>
          </a:ln>
        </p:spPr>
        <p:txBody>
          <a:bodyPr spcFirstLastPara="1" wrap="square" lIns="0" tIns="0" rIns="0" bIns="0" anchor="ctr" anchorCtr="0">
            <a:spAutoFit/>
          </a:bodyPr>
          <a:lstStyle/>
          <a:p>
            <a:pPr marL="0" lvl="0" indent="0" algn="l" rtl="0">
              <a:lnSpc>
                <a:spcPct val="106999"/>
              </a:lnSpc>
              <a:spcBef>
                <a:spcPts val="0"/>
              </a:spcBef>
              <a:spcAft>
                <a:spcPts val="0"/>
              </a:spcAft>
              <a:buClr>
                <a:schemeClr val="dk1"/>
              </a:buClr>
              <a:buSzPts val="1100"/>
              <a:buFont typeface="Arial"/>
              <a:buNone/>
            </a:pPr>
            <a:r>
              <a:rPr lang="en-US" sz="1200" b="1" dirty="0">
                <a:solidFill>
                  <a:schemeClr val="bg1"/>
                </a:solidFill>
                <a:latin typeface="Poppins SemiBold" pitchFamily="2" charset="77"/>
                <a:ea typeface="Montserrat"/>
                <a:cs typeface="Poppins SemiBold" pitchFamily="2" charset="77"/>
                <a:sym typeface="Montserrat"/>
              </a:rPr>
              <a:t>Office of Early Childhood</a:t>
            </a:r>
            <a:endParaRPr sz="1200" b="1" dirty="0">
              <a:solidFill>
                <a:schemeClr val="bg1"/>
              </a:solidFill>
              <a:latin typeface="Poppins SemiBold" pitchFamily="2" charset="77"/>
              <a:ea typeface="Montserrat"/>
              <a:cs typeface="Poppins SemiBold" pitchFamily="2" charset="77"/>
              <a:sym typeface="Montserrat"/>
            </a:endParaRPr>
          </a:p>
        </p:txBody>
      </p:sp>
      <p:sp>
        <p:nvSpPr>
          <p:cNvPr id="13" name="Google Shape;80;p15">
            <a:extLst>
              <a:ext uri="{FF2B5EF4-FFF2-40B4-BE49-F238E27FC236}">
                <a16:creationId xmlns:a16="http://schemas.microsoft.com/office/drawing/2014/main" id="{8295ED1A-75F7-4CB2-14F9-B2883B87EA9A}"/>
              </a:ext>
            </a:extLst>
          </p:cNvPr>
          <p:cNvSpPr/>
          <p:nvPr userDrawn="1"/>
        </p:nvSpPr>
        <p:spPr>
          <a:xfrm rot="-5400000" flipH="1">
            <a:off x="7319050" y="0"/>
            <a:ext cx="1824900" cy="1824900"/>
          </a:xfrm>
          <a:prstGeom prst="rtTriangle">
            <a:avLst/>
          </a:prstGeom>
          <a:solidFill>
            <a:srgbClr val="74137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 name="Google Shape;82;p15">
            <a:extLst>
              <a:ext uri="{FF2B5EF4-FFF2-40B4-BE49-F238E27FC236}">
                <a16:creationId xmlns:a16="http://schemas.microsoft.com/office/drawing/2014/main" id="{31AE67D2-C54D-4C03-4F84-3101A726E4C7}"/>
              </a:ext>
            </a:extLst>
          </p:cNvPr>
          <p:cNvSpPr/>
          <p:nvPr userDrawn="1"/>
        </p:nvSpPr>
        <p:spPr>
          <a:xfrm>
            <a:off x="349625" y="1047475"/>
            <a:ext cx="3829200" cy="35400"/>
          </a:xfrm>
          <a:prstGeom prst="rect">
            <a:avLst/>
          </a:prstGeom>
          <a:solidFill>
            <a:srgbClr val="741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BBADE"/>
              </a:solidFill>
            </a:endParaRPr>
          </a:p>
        </p:txBody>
      </p:sp>
      <p:sp>
        <p:nvSpPr>
          <p:cNvPr id="16" name="Text Placeholder 15">
            <a:extLst>
              <a:ext uri="{FF2B5EF4-FFF2-40B4-BE49-F238E27FC236}">
                <a16:creationId xmlns:a16="http://schemas.microsoft.com/office/drawing/2014/main" id="{471B45FC-64BE-9D95-F714-6BCD9FD679CD}"/>
              </a:ext>
            </a:extLst>
          </p:cNvPr>
          <p:cNvSpPr>
            <a:spLocks noGrp="1"/>
          </p:cNvSpPr>
          <p:nvPr>
            <p:ph type="body" sz="quarter" idx="10" hasCustomPrompt="1"/>
          </p:nvPr>
        </p:nvSpPr>
        <p:spPr>
          <a:xfrm>
            <a:off x="598464" y="1482224"/>
            <a:ext cx="7144248" cy="2521350"/>
          </a:xfrm>
          <a:prstGeom prst="rect">
            <a:avLst/>
          </a:prstGeom>
        </p:spPr>
        <p:txBody>
          <a:bodyPr wrap="square" lIns="0"/>
          <a:lstStyle>
            <a:lvl1pPr marL="0" indent="0">
              <a:lnSpc>
                <a:spcPct val="100000"/>
              </a:lnSpc>
              <a:spcBef>
                <a:spcPts val="0"/>
              </a:spcBef>
              <a:buNone/>
              <a:defRPr sz="1100" b="0" i="0">
                <a:latin typeface="Poppins" pitchFamily="2" charset="77"/>
                <a:cs typeface="Poppins" pitchFamily="2" charset="77"/>
              </a:defRPr>
            </a:lvl1pPr>
          </a:lstStyle>
          <a:p>
            <a:pPr marL="914400" lvl="0" indent="-298450" algn="l" rtl="0">
              <a:lnSpc>
                <a:spcPct val="115000"/>
              </a:lnSpc>
              <a:spcBef>
                <a:spcPts val="0"/>
              </a:spcBef>
              <a:spcAft>
                <a:spcPts val="0"/>
              </a:spcAft>
              <a:buClr>
                <a:schemeClr val="dk1"/>
              </a:buClr>
              <a:buSzPts val="1100"/>
              <a:buFont typeface="Montserrat"/>
              <a:buChar char="●"/>
            </a:pPr>
            <a:r>
              <a:rPr lang="en-US" sz="1100" b="1" dirty="0">
                <a:solidFill>
                  <a:schemeClr val="dk1"/>
                </a:solidFill>
                <a:latin typeface="Poppins" pitchFamily="2" charset="77"/>
                <a:ea typeface="Montserrat"/>
                <a:cs typeface="Poppins" pitchFamily="2" charset="77"/>
                <a:sym typeface="Montserrat"/>
              </a:rPr>
              <a:t>Lorem ipsum:</a:t>
            </a:r>
            <a:r>
              <a:rPr lang="en-US" sz="1100" dirty="0">
                <a:solidFill>
                  <a:schemeClr val="dk1"/>
                </a:solidFill>
                <a:latin typeface="Poppins" pitchFamily="2" charset="77"/>
                <a:ea typeface="Montserrat"/>
                <a:cs typeface="Poppins" pitchFamily="2" charset="77"/>
                <a:sym typeface="Montserrat"/>
              </a:rPr>
              <a:t> Lorem ipsum dolor sit </a:t>
            </a:r>
            <a:r>
              <a:rPr lang="en-US" sz="1100" dirty="0" err="1">
                <a:solidFill>
                  <a:schemeClr val="dk1"/>
                </a:solidFill>
                <a:latin typeface="Poppins" pitchFamily="2" charset="77"/>
                <a:ea typeface="Montserrat"/>
                <a:cs typeface="Poppins" pitchFamily="2" charset="77"/>
                <a:sym typeface="Montserrat"/>
              </a:rPr>
              <a:t>amet</a:t>
            </a:r>
            <a:r>
              <a:rPr lang="en-US" sz="1100" dirty="0">
                <a:solidFill>
                  <a:schemeClr val="dk1"/>
                </a:solidFill>
                <a:latin typeface="Poppins" pitchFamily="2" charset="77"/>
                <a:ea typeface="Montserrat"/>
                <a:cs typeface="Poppins" pitchFamily="2" charset="77"/>
                <a:sym typeface="Montserrat"/>
              </a:rPr>
              <a:t>, </a:t>
            </a:r>
            <a:r>
              <a:rPr lang="en-US" sz="1100" dirty="0" err="1">
                <a:solidFill>
                  <a:schemeClr val="dk1"/>
                </a:solidFill>
                <a:latin typeface="Poppins" pitchFamily="2" charset="77"/>
                <a:ea typeface="Montserrat"/>
                <a:cs typeface="Poppins" pitchFamily="2" charset="77"/>
                <a:sym typeface="Montserrat"/>
              </a:rPr>
              <a:t>consectetuer</a:t>
            </a:r>
            <a:r>
              <a:rPr lang="en-US" sz="1100" dirty="0">
                <a:solidFill>
                  <a:schemeClr val="dk1"/>
                </a:solidFill>
                <a:latin typeface="Poppins" pitchFamily="2" charset="77"/>
                <a:ea typeface="Montserrat"/>
                <a:cs typeface="Poppins" pitchFamily="2" charset="77"/>
                <a:sym typeface="Montserrat"/>
              </a:rPr>
              <a:t> </a:t>
            </a:r>
            <a:r>
              <a:rPr lang="en-US" sz="1100" dirty="0" err="1">
                <a:solidFill>
                  <a:schemeClr val="dk1"/>
                </a:solidFill>
                <a:latin typeface="Poppins" pitchFamily="2" charset="77"/>
                <a:ea typeface="Montserrat"/>
                <a:cs typeface="Poppins" pitchFamily="2" charset="77"/>
                <a:sym typeface="Montserrat"/>
              </a:rPr>
              <a:t>adipiscing</a:t>
            </a:r>
            <a:r>
              <a:rPr lang="en-US" sz="1100" dirty="0">
                <a:solidFill>
                  <a:schemeClr val="dk1"/>
                </a:solidFill>
                <a:latin typeface="Poppins" pitchFamily="2" charset="77"/>
                <a:ea typeface="Montserrat"/>
                <a:cs typeface="Poppins" pitchFamily="2" charset="77"/>
                <a:sym typeface="Montserrat"/>
              </a:rPr>
              <a:t> </a:t>
            </a:r>
            <a:r>
              <a:rPr lang="en-US" sz="1100" dirty="0" err="1">
                <a:solidFill>
                  <a:schemeClr val="dk1"/>
                </a:solidFill>
                <a:latin typeface="Poppins" pitchFamily="2" charset="77"/>
                <a:ea typeface="Montserrat"/>
                <a:cs typeface="Poppins" pitchFamily="2" charset="77"/>
                <a:sym typeface="Montserrat"/>
              </a:rPr>
              <a:t>elit</a:t>
            </a:r>
            <a:r>
              <a:rPr lang="en-US" sz="1100" dirty="0">
                <a:solidFill>
                  <a:schemeClr val="dk1"/>
                </a:solidFill>
                <a:latin typeface="Poppins" pitchFamily="2" charset="77"/>
                <a:ea typeface="Montserrat"/>
                <a:cs typeface="Poppins" pitchFamily="2" charset="77"/>
                <a:sym typeface="Montserrat"/>
              </a:rPr>
              <a:t>, sed diam </a:t>
            </a:r>
            <a:r>
              <a:rPr lang="en-US" sz="1100" dirty="0" err="1">
                <a:solidFill>
                  <a:schemeClr val="dk1"/>
                </a:solidFill>
                <a:latin typeface="Poppins" pitchFamily="2" charset="77"/>
                <a:ea typeface="Montserrat"/>
                <a:cs typeface="Poppins" pitchFamily="2" charset="77"/>
                <a:sym typeface="Montserrat"/>
              </a:rPr>
              <a:t>nonummy</a:t>
            </a:r>
            <a:r>
              <a:rPr lang="en-US" sz="1100" dirty="0">
                <a:solidFill>
                  <a:schemeClr val="dk1"/>
                </a:solidFill>
                <a:latin typeface="Poppins" pitchFamily="2" charset="77"/>
                <a:ea typeface="Montserrat"/>
                <a:cs typeface="Poppins" pitchFamily="2" charset="77"/>
                <a:sym typeface="Montserrat"/>
              </a:rPr>
              <a:t> </a:t>
            </a:r>
            <a:r>
              <a:rPr lang="en-US" sz="1100" dirty="0" err="1">
                <a:solidFill>
                  <a:schemeClr val="dk1"/>
                </a:solidFill>
                <a:latin typeface="Poppins" pitchFamily="2" charset="77"/>
                <a:ea typeface="Montserrat"/>
                <a:cs typeface="Poppins" pitchFamily="2" charset="77"/>
                <a:sym typeface="Montserrat"/>
              </a:rPr>
              <a:t>nibh</a:t>
            </a:r>
            <a:r>
              <a:rPr lang="en-US" sz="1100" dirty="0">
                <a:solidFill>
                  <a:schemeClr val="dk1"/>
                </a:solidFill>
                <a:latin typeface="Poppins" pitchFamily="2" charset="77"/>
                <a:ea typeface="Montserrat"/>
                <a:cs typeface="Poppins" pitchFamily="2" charset="77"/>
                <a:sym typeface="Montserrat"/>
              </a:rPr>
              <a:t> </a:t>
            </a:r>
            <a:r>
              <a:rPr lang="en-US" sz="1100" dirty="0" err="1">
                <a:solidFill>
                  <a:schemeClr val="dk1"/>
                </a:solidFill>
                <a:latin typeface="Poppins" pitchFamily="2" charset="77"/>
                <a:ea typeface="Montserrat"/>
                <a:cs typeface="Poppins" pitchFamily="2" charset="77"/>
                <a:sym typeface="Montserrat"/>
              </a:rPr>
              <a:t>euismod</a:t>
            </a:r>
            <a:r>
              <a:rPr lang="en-US" sz="1100" dirty="0">
                <a:solidFill>
                  <a:schemeClr val="dk1"/>
                </a:solidFill>
                <a:latin typeface="Poppins" pitchFamily="2" charset="77"/>
                <a:ea typeface="Montserrat"/>
                <a:cs typeface="Poppins" pitchFamily="2" charset="77"/>
                <a:sym typeface="Montserrat"/>
              </a:rPr>
              <a:t> tincidunt </a:t>
            </a:r>
            <a:r>
              <a:rPr lang="en-US" sz="1100" dirty="0" err="1">
                <a:solidFill>
                  <a:schemeClr val="dk1"/>
                </a:solidFill>
                <a:latin typeface="Poppins" pitchFamily="2" charset="77"/>
                <a:ea typeface="Montserrat"/>
                <a:cs typeface="Poppins" pitchFamily="2" charset="77"/>
                <a:sym typeface="Montserrat"/>
              </a:rPr>
              <a:t>ut</a:t>
            </a:r>
            <a:r>
              <a:rPr lang="en-US" sz="1100" dirty="0">
                <a:solidFill>
                  <a:schemeClr val="dk1"/>
                </a:solidFill>
                <a:latin typeface="Poppins" pitchFamily="2" charset="77"/>
                <a:ea typeface="Montserrat"/>
                <a:cs typeface="Poppins" pitchFamily="2" charset="77"/>
                <a:sym typeface="Montserrat"/>
              </a:rPr>
              <a:t> </a:t>
            </a:r>
            <a:r>
              <a:rPr lang="en-US" sz="1100" dirty="0" err="1">
                <a:solidFill>
                  <a:schemeClr val="dk1"/>
                </a:solidFill>
                <a:latin typeface="Poppins" pitchFamily="2" charset="77"/>
                <a:ea typeface="Montserrat"/>
                <a:cs typeface="Poppins" pitchFamily="2" charset="77"/>
                <a:sym typeface="Montserrat"/>
              </a:rPr>
              <a:t>laoreet</a:t>
            </a:r>
            <a:r>
              <a:rPr lang="en-US" sz="1100" dirty="0">
                <a:solidFill>
                  <a:schemeClr val="dk1"/>
                </a:solidFill>
                <a:latin typeface="Poppins" pitchFamily="2" charset="77"/>
                <a:ea typeface="Montserrat"/>
                <a:cs typeface="Poppins" pitchFamily="2" charset="77"/>
                <a:sym typeface="Montserrat"/>
              </a:rPr>
              <a:t> dolore magna.</a:t>
            </a:r>
          </a:p>
          <a:p>
            <a:pPr marL="914400" lvl="0" indent="-298450" algn="l" rtl="0">
              <a:lnSpc>
                <a:spcPct val="115000"/>
              </a:lnSpc>
              <a:spcBef>
                <a:spcPts val="1000"/>
              </a:spcBef>
              <a:spcAft>
                <a:spcPts val="0"/>
              </a:spcAft>
              <a:buClr>
                <a:schemeClr val="dk1"/>
              </a:buClr>
              <a:buSzPts val="1100"/>
              <a:buFont typeface="Montserrat"/>
              <a:buChar char="●"/>
            </a:pPr>
            <a:r>
              <a:rPr lang="en-US" sz="1100" b="1" dirty="0">
                <a:solidFill>
                  <a:schemeClr val="dk1"/>
                </a:solidFill>
                <a:latin typeface="Poppins" pitchFamily="2" charset="77"/>
                <a:ea typeface="Montserrat"/>
                <a:cs typeface="Poppins" pitchFamily="2" charset="77"/>
                <a:sym typeface="Montserrat"/>
              </a:rPr>
              <a:t>Lorem ipsum:</a:t>
            </a:r>
            <a:r>
              <a:rPr lang="en-US" sz="1100" dirty="0">
                <a:solidFill>
                  <a:schemeClr val="dk1"/>
                </a:solidFill>
                <a:latin typeface="Poppins" pitchFamily="2" charset="77"/>
                <a:ea typeface="Montserrat"/>
                <a:cs typeface="Poppins" pitchFamily="2" charset="77"/>
                <a:sym typeface="Montserrat"/>
              </a:rPr>
              <a:t> Lorem ipsum dolor sit </a:t>
            </a:r>
            <a:r>
              <a:rPr lang="en-US" sz="1100" dirty="0" err="1">
                <a:solidFill>
                  <a:schemeClr val="dk1"/>
                </a:solidFill>
                <a:latin typeface="Poppins" pitchFamily="2" charset="77"/>
                <a:ea typeface="Montserrat"/>
                <a:cs typeface="Poppins" pitchFamily="2" charset="77"/>
                <a:sym typeface="Montserrat"/>
              </a:rPr>
              <a:t>amet</a:t>
            </a:r>
            <a:r>
              <a:rPr lang="en-US" sz="1100" dirty="0">
                <a:solidFill>
                  <a:schemeClr val="dk1"/>
                </a:solidFill>
                <a:latin typeface="Poppins" pitchFamily="2" charset="77"/>
                <a:ea typeface="Montserrat"/>
                <a:cs typeface="Poppins" pitchFamily="2" charset="77"/>
                <a:sym typeface="Montserrat"/>
              </a:rPr>
              <a:t>, </a:t>
            </a:r>
            <a:r>
              <a:rPr lang="en-US" sz="1100" dirty="0" err="1">
                <a:solidFill>
                  <a:schemeClr val="dk1"/>
                </a:solidFill>
                <a:latin typeface="Poppins" pitchFamily="2" charset="77"/>
                <a:ea typeface="Montserrat"/>
                <a:cs typeface="Poppins" pitchFamily="2" charset="77"/>
                <a:sym typeface="Montserrat"/>
              </a:rPr>
              <a:t>consectetuer</a:t>
            </a:r>
            <a:r>
              <a:rPr lang="en-US" sz="1100" dirty="0">
                <a:solidFill>
                  <a:schemeClr val="dk1"/>
                </a:solidFill>
                <a:latin typeface="Poppins" pitchFamily="2" charset="77"/>
                <a:ea typeface="Montserrat"/>
                <a:cs typeface="Poppins" pitchFamily="2" charset="77"/>
                <a:sym typeface="Montserrat"/>
              </a:rPr>
              <a:t> </a:t>
            </a:r>
            <a:r>
              <a:rPr lang="en-US" sz="1100" dirty="0" err="1">
                <a:solidFill>
                  <a:schemeClr val="dk1"/>
                </a:solidFill>
                <a:latin typeface="Poppins" pitchFamily="2" charset="77"/>
                <a:ea typeface="Montserrat"/>
                <a:cs typeface="Poppins" pitchFamily="2" charset="77"/>
                <a:sym typeface="Montserrat"/>
              </a:rPr>
              <a:t>adipiscing</a:t>
            </a:r>
            <a:r>
              <a:rPr lang="en-US" sz="1100" dirty="0">
                <a:solidFill>
                  <a:schemeClr val="dk1"/>
                </a:solidFill>
                <a:latin typeface="Poppins" pitchFamily="2" charset="77"/>
                <a:ea typeface="Montserrat"/>
                <a:cs typeface="Poppins" pitchFamily="2" charset="77"/>
                <a:sym typeface="Montserrat"/>
              </a:rPr>
              <a:t> </a:t>
            </a:r>
            <a:r>
              <a:rPr lang="en-US" sz="1100" dirty="0" err="1">
                <a:solidFill>
                  <a:schemeClr val="dk1"/>
                </a:solidFill>
                <a:latin typeface="Poppins" pitchFamily="2" charset="77"/>
                <a:ea typeface="Montserrat"/>
                <a:cs typeface="Poppins" pitchFamily="2" charset="77"/>
                <a:sym typeface="Montserrat"/>
              </a:rPr>
              <a:t>elit</a:t>
            </a:r>
            <a:r>
              <a:rPr lang="en-US" sz="1100" dirty="0">
                <a:solidFill>
                  <a:schemeClr val="dk1"/>
                </a:solidFill>
                <a:latin typeface="Poppins" pitchFamily="2" charset="77"/>
                <a:ea typeface="Montserrat"/>
                <a:cs typeface="Poppins" pitchFamily="2" charset="77"/>
                <a:sym typeface="Montserrat"/>
              </a:rPr>
              <a:t>, sed diam </a:t>
            </a:r>
            <a:r>
              <a:rPr lang="en-US" sz="1100" dirty="0" err="1">
                <a:solidFill>
                  <a:schemeClr val="dk1"/>
                </a:solidFill>
                <a:latin typeface="Poppins" pitchFamily="2" charset="77"/>
                <a:ea typeface="Montserrat"/>
                <a:cs typeface="Poppins" pitchFamily="2" charset="77"/>
                <a:sym typeface="Montserrat"/>
              </a:rPr>
              <a:t>nonummy</a:t>
            </a:r>
            <a:r>
              <a:rPr lang="en-US" sz="1100" dirty="0">
                <a:solidFill>
                  <a:schemeClr val="dk1"/>
                </a:solidFill>
                <a:latin typeface="Poppins" pitchFamily="2" charset="77"/>
                <a:ea typeface="Montserrat"/>
                <a:cs typeface="Poppins" pitchFamily="2" charset="77"/>
                <a:sym typeface="Montserrat"/>
              </a:rPr>
              <a:t> </a:t>
            </a:r>
            <a:r>
              <a:rPr lang="en-US" sz="1100" dirty="0" err="1">
                <a:solidFill>
                  <a:schemeClr val="dk1"/>
                </a:solidFill>
                <a:latin typeface="Poppins" pitchFamily="2" charset="77"/>
                <a:ea typeface="Montserrat"/>
                <a:cs typeface="Poppins" pitchFamily="2" charset="77"/>
                <a:sym typeface="Montserrat"/>
              </a:rPr>
              <a:t>nibh</a:t>
            </a:r>
            <a:r>
              <a:rPr lang="en-US" sz="1100" dirty="0">
                <a:solidFill>
                  <a:schemeClr val="dk1"/>
                </a:solidFill>
                <a:latin typeface="Poppins" pitchFamily="2" charset="77"/>
                <a:ea typeface="Montserrat"/>
                <a:cs typeface="Poppins" pitchFamily="2" charset="77"/>
                <a:sym typeface="Montserrat"/>
              </a:rPr>
              <a:t> </a:t>
            </a:r>
            <a:r>
              <a:rPr lang="en-US" sz="1100" dirty="0" err="1">
                <a:solidFill>
                  <a:schemeClr val="dk1"/>
                </a:solidFill>
                <a:latin typeface="Poppins" pitchFamily="2" charset="77"/>
                <a:ea typeface="Montserrat"/>
                <a:cs typeface="Poppins" pitchFamily="2" charset="77"/>
                <a:sym typeface="Montserrat"/>
              </a:rPr>
              <a:t>euismod</a:t>
            </a:r>
            <a:r>
              <a:rPr lang="en-US" sz="1100" dirty="0">
                <a:solidFill>
                  <a:schemeClr val="dk1"/>
                </a:solidFill>
                <a:latin typeface="Poppins" pitchFamily="2" charset="77"/>
                <a:ea typeface="Montserrat"/>
                <a:cs typeface="Poppins" pitchFamily="2" charset="77"/>
                <a:sym typeface="Montserrat"/>
              </a:rPr>
              <a:t> tincidunt </a:t>
            </a:r>
            <a:r>
              <a:rPr lang="en-US" sz="1100" dirty="0" err="1">
                <a:solidFill>
                  <a:schemeClr val="dk1"/>
                </a:solidFill>
                <a:latin typeface="Poppins" pitchFamily="2" charset="77"/>
                <a:ea typeface="Montserrat"/>
                <a:cs typeface="Poppins" pitchFamily="2" charset="77"/>
                <a:sym typeface="Montserrat"/>
              </a:rPr>
              <a:t>ut</a:t>
            </a:r>
            <a:r>
              <a:rPr lang="en-US" sz="1100" dirty="0">
                <a:solidFill>
                  <a:schemeClr val="dk1"/>
                </a:solidFill>
                <a:latin typeface="Poppins" pitchFamily="2" charset="77"/>
                <a:ea typeface="Montserrat"/>
                <a:cs typeface="Poppins" pitchFamily="2" charset="77"/>
                <a:sym typeface="Montserrat"/>
              </a:rPr>
              <a:t> </a:t>
            </a:r>
            <a:r>
              <a:rPr lang="en-US" sz="1100" dirty="0" err="1">
                <a:solidFill>
                  <a:schemeClr val="dk1"/>
                </a:solidFill>
                <a:latin typeface="Poppins" pitchFamily="2" charset="77"/>
                <a:ea typeface="Montserrat"/>
                <a:cs typeface="Poppins" pitchFamily="2" charset="77"/>
                <a:sym typeface="Montserrat"/>
              </a:rPr>
              <a:t>laoreet</a:t>
            </a:r>
            <a:r>
              <a:rPr lang="en-US" sz="1100" dirty="0">
                <a:solidFill>
                  <a:schemeClr val="dk1"/>
                </a:solidFill>
                <a:latin typeface="Poppins" pitchFamily="2" charset="77"/>
                <a:ea typeface="Montserrat"/>
                <a:cs typeface="Poppins" pitchFamily="2" charset="77"/>
                <a:sym typeface="Montserrat"/>
              </a:rPr>
              <a:t> dolore magna.</a:t>
            </a:r>
          </a:p>
          <a:p>
            <a:pPr marL="914400" lvl="0" indent="-298450" algn="l" rtl="0">
              <a:lnSpc>
                <a:spcPct val="115000"/>
              </a:lnSpc>
              <a:spcBef>
                <a:spcPts val="1000"/>
              </a:spcBef>
              <a:spcAft>
                <a:spcPts val="0"/>
              </a:spcAft>
              <a:buClr>
                <a:schemeClr val="dk1"/>
              </a:buClr>
              <a:buSzPts val="1100"/>
              <a:buFont typeface="Montserrat"/>
              <a:buChar char="●"/>
            </a:pPr>
            <a:r>
              <a:rPr lang="en-US" sz="1100" b="1" dirty="0">
                <a:solidFill>
                  <a:schemeClr val="dk1"/>
                </a:solidFill>
                <a:latin typeface="Poppins" pitchFamily="2" charset="77"/>
                <a:ea typeface="Montserrat"/>
                <a:cs typeface="Poppins" pitchFamily="2" charset="77"/>
                <a:sym typeface="Montserrat"/>
              </a:rPr>
              <a:t>Lorem ipsum:</a:t>
            </a:r>
            <a:r>
              <a:rPr lang="en-US" sz="1100" dirty="0">
                <a:solidFill>
                  <a:schemeClr val="dk1"/>
                </a:solidFill>
                <a:latin typeface="Poppins" pitchFamily="2" charset="77"/>
                <a:ea typeface="Montserrat"/>
                <a:cs typeface="Poppins" pitchFamily="2" charset="77"/>
                <a:sym typeface="Montserrat"/>
              </a:rPr>
              <a:t> Lorem ipsum dolor sit </a:t>
            </a:r>
            <a:r>
              <a:rPr lang="en-US" sz="1100" dirty="0" err="1">
                <a:solidFill>
                  <a:schemeClr val="dk1"/>
                </a:solidFill>
                <a:latin typeface="Poppins" pitchFamily="2" charset="77"/>
                <a:ea typeface="Montserrat"/>
                <a:cs typeface="Poppins" pitchFamily="2" charset="77"/>
                <a:sym typeface="Montserrat"/>
              </a:rPr>
              <a:t>amet</a:t>
            </a:r>
            <a:r>
              <a:rPr lang="en-US" sz="1100" dirty="0">
                <a:solidFill>
                  <a:schemeClr val="dk1"/>
                </a:solidFill>
                <a:latin typeface="Poppins" pitchFamily="2" charset="77"/>
                <a:ea typeface="Montserrat"/>
                <a:cs typeface="Poppins" pitchFamily="2" charset="77"/>
                <a:sym typeface="Montserrat"/>
              </a:rPr>
              <a:t>, </a:t>
            </a:r>
            <a:r>
              <a:rPr lang="en-US" sz="1100" dirty="0" err="1">
                <a:solidFill>
                  <a:schemeClr val="dk1"/>
                </a:solidFill>
                <a:latin typeface="Poppins" pitchFamily="2" charset="77"/>
                <a:ea typeface="Montserrat"/>
                <a:cs typeface="Poppins" pitchFamily="2" charset="77"/>
                <a:sym typeface="Montserrat"/>
              </a:rPr>
              <a:t>consectetuer</a:t>
            </a:r>
            <a:r>
              <a:rPr lang="en-US" sz="1100" dirty="0">
                <a:solidFill>
                  <a:schemeClr val="dk1"/>
                </a:solidFill>
                <a:latin typeface="Poppins" pitchFamily="2" charset="77"/>
                <a:ea typeface="Montserrat"/>
                <a:cs typeface="Poppins" pitchFamily="2" charset="77"/>
                <a:sym typeface="Montserrat"/>
              </a:rPr>
              <a:t> </a:t>
            </a:r>
            <a:r>
              <a:rPr lang="en-US" sz="1100" dirty="0" err="1">
                <a:solidFill>
                  <a:schemeClr val="dk1"/>
                </a:solidFill>
                <a:latin typeface="Poppins" pitchFamily="2" charset="77"/>
                <a:ea typeface="Montserrat"/>
                <a:cs typeface="Poppins" pitchFamily="2" charset="77"/>
                <a:sym typeface="Montserrat"/>
              </a:rPr>
              <a:t>adipiscing</a:t>
            </a:r>
            <a:r>
              <a:rPr lang="en-US" sz="1100" dirty="0">
                <a:solidFill>
                  <a:schemeClr val="dk1"/>
                </a:solidFill>
                <a:latin typeface="Poppins" pitchFamily="2" charset="77"/>
                <a:ea typeface="Montserrat"/>
                <a:cs typeface="Poppins" pitchFamily="2" charset="77"/>
                <a:sym typeface="Montserrat"/>
              </a:rPr>
              <a:t> </a:t>
            </a:r>
            <a:r>
              <a:rPr lang="en-US" sz="1100" dirty="0" err="1">
                <a:solidFill>
                  <a:schemeClr val="dk1"/>
                </a:solidFill>
                <a:latin typeface="Poppins" pitchFamily="2" charset="77"/>
                <a:ea typeface="Montserrat"/>
                <a:cs typeface="Poppins" pitchFamily="2" charset="77"/>
                <a:sym typeface="Montserrat"/>
              </a:rPr>
              <a:t>elit</a:t>
            </a:r>
            <a:r>
              <a:rPr lang="en-US" sz="1100" dirty="0">
                <a:solidFill>
                  <a:schemeClr val="dk1"/>
                </a:solidFill>
                <a:latin typeface="Poppins" pitchFamily="2" charset="77"/>
                <a:ea typeface="Montserrat"/>
                <a:cs typeface="Poppins" pitchFamily="2" charset="77"/>
                <a:sym typeface="Montserrat"/>
              </a:rPr>
              <a:t>, sed diam </a:t>
            </a:r>
            <a:r>
              <a:rPr lang="en-US" sz="1100" dirty="0" err="1">
                <a:solidFill>
                  <a:schemeClr val="dk1"/>
                </a:solidFill>
                <a:latin typeface="Poppins" pitchFamily="2" charset="77"/>
                <a:ea typeface="Montserrat"/>
                <a:cs typeface="Poppins" pitchFamily="2" charset="77"/>
                <a:sym typeface="Montserrat"/>
              </a:rPr>
              <a:t>nonummy</a:t>
            </a:r>
            <a:r>
              <a:rPr lang="en-US" sz="1100" dirty="0">
                <a:solidFill>
                  <a:schemeClr val="dk1"/>
                </a:solidFill>
                <a:latin typeface="Poppins" pitchFamily="2" charset="77"/>
                <a:ea typeface="Montserrat"/>
                <a:cs typeface="Poppins" pitchFamily="2" charset="77"/>
                <a:sym typeface="Montserrat"/>
              </a:rPr>
              <a:t> </a:t>
            </a:r>
            <a:r>
              <a:rPr lang="en-US" sz="1100" dirty="0" err="1">
                <a:solidFill>
                  <a:schemeClr val="dk1"/>
                </a:solidFill>
                <a:latin typeface="Poppins" pitchFamily="2" charset="77"/>
                <a:ea typeface="Montserrat"/>
                <a:cs typeface="Poppins" pitchFamily="2" charset="77"/>
                <a:sym typeface="Montserrat"/>
              </a:rPr>
              <a:t>nibh</a:t>
            </a:r>
            <a:r>
              <a:rPr lang="en-US" sz="1100" dirty="0">
                <a:solidFill>
                  <a:schemeClr val="dk1"/>
                </a:solidFill>
                <a:latin typeface="Poppins" pitchFamily="2" charset="77"/>
                <a:ea typeface="Montserrat"/>
                <a:cs typeface="Poppins" pitchFamily="2" charset="77"/>
                <a:sym typeface="Montserrat"/>
              </a:rPr>
              <a:t> </a:t>
            </a:r>
            <a:r>
              <a:rPr lang="en-US" sz="1100" dirty="0" err="1">
                <a:solidFill>
                  <a:schemeClr val="dk1"/>
                </a:solidFill>
                <a:latin typeface="Poppins" pitchFamily="2" charset="77"/>
                <a:ea typeface="Montserrat"/>
                <a:cs typeface="Poppins" pitchFamily="2" charset="77"/>
                <a:sym typeface="Montserrat"/>
              </a:rPr>
              <a:t>euismod</a:t>
            </a:r>
            <a:r>
              <a:rPr lang="en-US" sz="1100" dirty="0">
                <a:solidFill>
                  <a:schemeClr val="dk1"/>
                </a:solidFill>
                <a:latin typeface="Poppins" pitchFamily="2" charset="77"/>
                <a:ea typeface="Montserrat"/>
                <a:cs typeface="Poppins" pitchFamily="2" charset="77"/>
                <a:sym typeface="Montserrat"/>
              </a:rPr>
              <a:t> tincidunt </a:t>
            </a:r>
            <a:r>
              <a:rPr lang="en-US" sz="1100" dirty="0" err="1">
                <a:solidFill>
                  <a:schemeClr val="dk1"/>
                </a:solidFill>
                <a:latin typeface="Poppins" pitchFamily="2" charset="77"/>
                <a:ea typeface="Montserrat"/>
                <a:cs typeface="Poppins" pitchFamily="2" charset="77"/>
                <a:sym typeface="Montserrat"/>
              </a:rPr>
              <a:t>ut</a:t>
            </a:r>
            <a:r>
              <a:rPr lang="en-US" sz="1100" dirty="0">
                <a:solidFill>
                  <a:schemeClr val="dk1"/>
                </a:solidFill>
                <a:latin typeface="Poppins" pitchFamily="2" charset="77"/>
                <a:ea typeface="Montserrat"/>
                <a:cs typeface="Poppins" pitchFamily="2" charset="77"/>
                <a:sym typeface="Montserrat"/>
              </a:rPr>
              <a:t> </a:t>
            </a:r>
            <a:r>
              <a:rPr lang="en-US" sz="1100" dirty="0" err="1">
                <a:solidFill>
                  <a:schemeClr val="dk1"/>
                </a:solidFill>
                <a:latin typeface="Poppins" pitchFamily="2" charset="77"/>
                <a:ea typeface="Montserrat"/>
                <a:cs typeface="Poppins" pitchFamily="2" charset="77"/>
                <a:sym typeface="Montserrat"/>
              </a:rPr>
              <a:t>laoreet</a:t>
            </a:r>
            <a:r>
              <a:rPr lang="en-US" sz="1100" dirty="0">
                <a:solidFill>
                  <a:schemeClr val="dk1"/>
                </a:solidFill>
                <a:latin typeface="Poppins" pitchFamily="2" charset="77"/>
                <a:ea typeface="Montserrat"/>
                <a:cs typeface="Poppins" pitchFamily="2" charset="77"/>
                <a:sym typeface="Montserrat"/>
              </a:rPr>
              <a:t> dolore magna.</a:t>
            </a:r>
          </a:p>
          <a:p>
            <a:pPr marL="914400" lvl="0" indent="-298450" algn="l" rtl="0">
              <a:lnSpc>
                <a:spcPct val="115000"/>
              </a:lnSpc>
              <a:spcBef>
                <a:spcPts val="1000"/>
              </a:spcBef>
              <a:spcAft>
                <a:spcPts val="0"/>
              </a:spcAft>
              <a:buClr>
                <a:schemeClr val="dk1"/>
              </a:buClr>
              <a:buSzPts val="1100"/>
              <a:buFont typeface="Montserrat"/>
              <a:buChar char="●"/>
            </a:pPr>
            <a:r>
              <a:rPr lang="en-US" sz="1100" b="1" dirty="0">
                <a:solidFill>
                  <a:schemeClr val="dk1"/>
                </a:solidFill>
                <a:latin typeface="Poppins" pitchFamily="2" charset="77"/>
                <a:ea typeface="Montserrat"/>
                <a:cs typeface="Poppins" pitchFamily="2" charset="77"/>
                <a:sym typeface="Montserrat"/>
              </a:rPr>
              <a:t>Lorem ipsum:</a:t>
            </a:r>
            <a:r>
              <a:rPr lang="en-US" sz="1100" dirty="0">
                <a:solidFill>
                  <a:schemeClr val="dk1"/>
                </a:solidFill>
                <a:latin typeface="Poppins" pitchFamily="2" charset="77"/>
                <a:ea typeface="Montserrat"/>
                <a:cs typeface="Poppins" pitchFamily="2" charset="77"/>
                <a:sym typeface="Montserrat"/>
              </a:rPr>
              <a:t> Lorem ipsum dolor sit </a:t>
            </a:r>
            <a:r>
              <a:rPr lang="en-US" sz="1100" dirty="0" err="1">
                <a:solidFill>
                  <a:schemeClr val="dk1"/>
                </a:solidFill>
                <a:latin typeface="Poppins" pitchFamily="2" charset="77"/>
                <a:ea typeface="Montserrat"/>
                <a:cs typeface="Poppins" pitchFamily="2" charset="77"/>
                <a:sym typeface="Montserrat"/>
              </a:rPr>
              <a:t>amet</a:t>
            </a:r>
            <a:r>
              <a:rPr lang="en-US" sz="1100" dirty="0">
                <a:solidFill>
                  <a:schemeClr val="dk1"/>
                </a:solidFill>
                <a:latin typeface="Poppins" pitchFamily="2" charset="77"/>
                <a:ea typeface="Montserrat"/>
                <a:cs typeface="Poppins" pitchFamily="2" charset="77"/>
                <a:sym typeface="Montserrat"/>
              </a:rPr>
              <a:t>, </a:t>
            </a:r>
            <a:r>
              <a:rPr lang="en-US" sz="1100" dirty="0" err="1">
                <a:solidFill>
                  <a:schemeClr val="dk1"/>
                </a:solidFill>
                <a:latin typeface="Poppins" pitchFamily="2" charset="77"/>
                <a:ea typeface="Montserrat"/>
                <a:cs typeface="Poppins" pitchFamily="2" charset="77"/>
                <a:sym typeface="Montserrat"/>
              </a:rPr>
              <a:t>consectetuer</a:t>
            </a:r>
            <a:r>
              <a:rPr lang="en-US" sz="1100" dirty="0">
                <a:solidFill>
                  <a:schemeClr val="dk1"/>
                </a:solidFill>
                <a:latin typeface="Poppins" pitchFamily="2" charset="77"/>
                <a:ea typeface="Montserrat"/>
                <a:cs typeface="Poppins" pitchFamily="2" charset="77"/>
                <a:sym typeface="Montserrat"/>
              </a:rPr>
              <a:t> </a:t>
            </a:r>
            <a:r>
              <a:rPr lang="en-US" sz="1100" dirty="0" err="1">
                <a:solidFill>
                  <a:schemeClr val="dk1"/>
                </a:solidFill>
                <a:latin typeface="Poppins" pitchFamily="2" charset="77"/>
                <a:ea typeface="Montserrat"/>
                <a:cs typeface="Poppins" pitchFamily="2" charset="77"/>
                <a:sym typeface="Montserrat"/>
              </a:rPr>
              <a:t>adipiscing</a:t>
            </a:r>
            <a:r>
              <a:rPr lang="en-US" sz="1100" dirty="0">
                <a:solidFill>
                  <a:schemeClr val="dk1"/>
                </a:solidFill>
                <a:latin typeface="Poppins" pitchFamily="2" charset="77"/>
                <a:ea typeface="Montserrat"/>
                <a:cs typeface="Poppins" pitchFamily="2" charset="77"/>
                <a:sym typeface="Montserrat"/>
              </a:rPr>
              <a:t> </a:t>
            </a:r>
            <a:r>
              <a:rPr lang="en-US" sz="1100" dirty="0" err="1">
                <a:solidFill>
                  <a:schemeClr val="dk1"/>
                </a:solidFill>
                <a:latin typeface="Poppins" pitchFamily="2" charset="77"/>
                <a:ea typeface="Montserrat"/>
                <a:cs typeface="Poppins" pitchFamily="2" charset="77"/>
                <a:sym typeface="Montserrat"/>
              </a:rPr>
              <a:t>elit</a:t>
            </a:r>
            <a:r>
              <a:rPr lang="en-US" sz="1100" dirty="0">
                <a:solidFill>
                  <a:schemeClr val="dk1"/>
                </a:solidFill>
                <a:latin typeface="Poppins" pitchFamily="2" charset="77"/>
                <a:ea typeface="Montserrat"/>
                <a:cs typeface="Poppins" pitchFamily="2" charset="77"/>
                <a:sym typeface="Montserrat"/>
              </a:rPr>
              <a:t>, sed diam </a:t>
            </a:r>
            <a:r>
              <a:rPr lang="en-US" sz="1100" dirty="0" err="1">
                <a:solidFill>
                  <a:schemeClr val="dk1"/>
                </a:solidFill>
                <a:latin typeface="Poppins" pitchFamily="2" charset="77"/>
                <a:ea typeface="Montserrat"/>
                <a:cs typeface="Poppins" pitchFamily="2" charset="77"/>
                <a:sym typeface="Montserrat"/>
              </a:rPr>
              <a:t>nonummy</a:t>
            </a:r>
            <a:r>
              <a:rPr lang="en-US" sz="1100" dirty="0">
                <a:solidFill>
                  <a:schemeClr val="dk1"/>
                </a:solidFill>
                <a:latin typeface="Poppins" pitchFamily="2" charset="77"/>
                <a:ea typeface="Montserrat"/>
                <a:cs typeface="Poppins" pitchFamily="2" charset="77"/>
                <a:sym typeface="Montserrat"/>
              </a:rPr>
              <a:t> </a:t>
            </a:r>
            <a:r>
              <a:rPr lang="en-US" sz="1100" dirty="0" err="1">
                <a:solidFill>
                  <a:schemeClr val="dk1"/>
                </a:solidFill>
                <a:latin typeface="Poppins" pitchFamily="2" charset="77"/>
                <a:ea typeface="Montserrat"/>
                <a:cs typeface="Poppins" pitchFamily="2" charset="77"/>
                <a:sym typeface="Montserrat"/>
              </a:rPr>
              <a:t>nibh</a:t>
            </a:r>
            <a:r>
              <a:rPr lang="en-US" sz="1100" dirty="0">
                <a:solidFill>
                  <a:schemeClr val="dk1"/>
                </a:solidFill>
                <a:latin typeface="Poppins" pitchFamily="2" charset="77"/>
                <a:ea typeface="Montserrat"/>
                <a:cs typeface="Poppins" pitchFamily="2" charset="77"/>
                <a:sym typeface="Montserrat"/>
              </a:rPr>
              <a:t> </a:t>
            </a:r>
            <a:r>
              <a:rPr lang="en-US" sz="1100" dirty="0" err="1">
                <a:solidFill>
                  <a:schemeClr val="dk1"/>
                </a:solidFill>
                <a:latin typeface="Poppins" pitchFamily="2" charset="77"/>
                <a:ea typeface="Montserrat"/>
                <a:cs typeface="Poppins" pitchFamily="2" charset="77"/>
                <a:sym typeface="Montserrat"/>
              </a:rPr>
              <a:t>euismod</a:t>
            </a:r>
            <a:r>
              <a:rPr lang="en-US" sz="1100" dirty="0">
                <a:solidFill>
                  <a:schemeClr val="dk1"/>
                </a:solidFill>
                <a:latin typeface="Poppins" pitchFamily="2" charset="77"/>
                <a:ea typeface="Montserrat"/>
                <a:cs typeface="Poppins" pitchFamily="2" charset="77"/>
                <a:sym typeface="Montserrat"/>
              </a:rPr>
              <a:t> tincidunt </a:t>
            </a:r>
            <a:r>
              <a:rPr lang="en-US" sz="1100" dirty="0" err="1">
                <a:solidFill>
                  <a:schemeClr val="dk1"/>
                </a:solidFill>
                <a:latin typeface="Poppins" pitchFamily="2" charset="77"/>
                <a:ea typeface="Montserrat"/>
                <a:cs typeface="Poppins" pitchFamily="2" charset="77"/>
                <a:sym typeface="Montserrat"/>
              </a:rPr>
              <a:t>ut</a:t>
            </a:r>
            <a:r>
              <a:rPr lang="en-US" sz="1100" dirty="0">
                <a:solidFill>
                  <a:schemeClr val="dk1"/>
                </a:solidFill>
                <a:latin typeface="Poppins" pitchFamily="2" charset="77"/>
                <a:ea typeface="Montserrat"/>
                <a:cs typeface="Poppins" pitchFamily="2" charset="77"/>
                <a:sym typeface="Montserrat"/>
              </a:rPr>
              <a:t> </a:t>
            </a:r>
            <a:r>
              <a:rPr lang="en-US" sz="1100" dirty="0" err="1">
                <a:solidFill>
                  <a:schemeClr val="dk1"/>
                </a:solidFill>
                <a:latin typeface="Poppins" pitchFamily="2" charset="77"/>
                <a:ea typeface="Montserrat"/>
                <a:cs typeface="Poppins" pitchFamily="2" charset="77"/>
                <a:sym typeface="Montserrat"/>
              </a:rPr>
              <a:t>laoreet</a:t>
            </a:r>
            <a:r>
              <a:rPr lang="en-US" sz="1100" dirty="0">
                <a:solidFill>
                  <a:schemeClr val="dk1"/>
                </a:solidFill>
                <a:latin typeface="Poppins" pitchFamily="2" charset="77"/>
                <a:ea typeface="Montserrat"/>
                <a:cs typeface="Poppins" pitchFamily="2" charset="77"/>
                <a:sym typeface="Montserrat"/>
              </a:rPr>
              <a:t> dolore magna.</a:t>
            </a:r>
          </a:p>
        </p:txBody>
      </p:sp>
    </p:spTree>
    <p:extLst>
      <p:ext uri="{BB962C8B-B14F-4D97-AF65-F5344CB8AC3E}">
        <p14:creationId xmlns:p14="http://schemas.microsoft.com/office/powerpoint/2010/main" val="23530832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4499842"/>
      </p:ext>
    </p:extLst>
  </p:cSld>
  <p:clrMap bg1="lt1" tx1="dk1" bg2="lt2" tx2="dk2" accent1="accent1" accent2="accent2" accent3="accent3" accent4="accent4" accent5="accent5" accent6="accent6" hlink="hlink" folHlink="folHlink"/>
  <p:sldLayoutIdLst>
    <p:sldLayoutId id="2147483676" r:id="rId1"/>
    <p:sldLayoutId id="2147483681" r:id="rId2"/>
    <p:sldLayoutId id="2147483680" r:id="rId3"/>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oleObject" Target="../embeddings/oleObject1.bin"/><Relationship Id="rId4" Type="http://schemas.openxmlformats.org/officeDocument/2006/relationships/image" Target="../media/image11.emf"/></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birth23.org/contact-u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F06FD-CCEB-72DA-1FF6-CA0B8F8D3EFE}"/>
              </a:ext>
            </a:extLst>
          </p:cNvPr>
          <p:cNvSpPr>
            <a:spLocks noGrp="1"/>
          </p:cNvSpPr>
          <p:nvPr>
            <p:ph type="title"/>
          </p:nvPr>
        </p:nvSpPr>
        <p:spPr>
          <a:xfrm>
            <a:off x="1390660" y="1038603"/>
            <a:ext cx="6362679" cy="995093"/>
          </a:xfrm>
        </p:spPr>
        <p:txBody>
          <a:bodyPr lIns="91440" tIns="45720" rIns="91440" bIns="45720" anchor="t">
            <a:noAutofit/>
          </a:bodyPr>
          <a:lstStyle/>
          <a:p>
            <a:r>
              <a:rPr lang="en-US" sz="3200" dirty="0"/>
              <a:t>Is That a Complaint?</a:t>
            </a:r>
            <a:br>
              <a:rPr lang="en-US" sz="3200" dirty="0"/>
            </a:br>
            <a:br>
              <a:rPr lang="en-US" sz="3200" dirty="0"/>
            </a:br>
            <a:r>
              <a:rPr lang="en-US" sz="3200" dirty="0"/>
              <a:t> A Glimpse into Connecticut’s Part C Dispute Resolution Process</a:t>
            </a:r>
          </a:p>
        </p:txBody>
      </p:sp>
      <p:sp>
        <p:nvSpPr>
          <p:cNvPr id="4" name="AutoShape 2">
            <a:extLst>
              <a:ext uri="{FF2B5EF4-FFF2-40B4-BE49-F238E27FC236}">
                <a16:creationId xmlns:a16="http://schemas.microsoft.com/office/drawing/2014/main" id="{7CD88772-0672-420D-3178-7E6EB88367BF}"/>
              </a:ext>
            </a:extLst>
          </p:cNvPr>
          <p:cNvSpPr>
            <a:spLocks noChangeAspect="1" noChangeArrowheads="1"/>
          </p:cNvSpPr>
          <p:nvPr/>
        </p:nvSpPr>
        <p:spPr bwMode="auto">
          <a:xfrm>
            <a:off x="7280366" y="416483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descr="Logo&#10;&#10;AI-generated content may be incorrect.">
            <a:extLst>
              <a:ext uri="{FF2B5EF4-FFF2-40B4-BE49-F238E27FC236}">
                <a16:creationId xmlns:a16="http://schemas.microsoft.com/office/drawing/2014/main" id="{22C803CC-9911-F7C1-A4B5-6620D44A256F}"/>
              </a:ext>
            </a:extLst>
          </p:cNvPr>
          <p:cNvPicPr>
            <a:picLocks noChangeAspect="1"/>
          </p:cNvPicPr>
          <p:nvPr/>
        </p:nvPicPr>
        <p:blipFill>
          <a:blip r:embed="rId3"/>
          <a:stretch>
            <a:fillRect/>
          </a:stretch>
        </p:blipFill>
        <p:spPr>
          <a:xfrm>
            <a:off x="7511142" y="3905816"/>
            <a:ext cx="1203099" cy="1082789"/>
          </a:xfrm>
          <a:prstGeom prst="rect">
            <a:avLst/>
          </a:prstGeom>
        </p:spPr>
      </p:pic>
      <p:sp>
        <p:nvSpPr>
          <p:cNvPr id="7" name="TextBox 6">
            <a:extLst>
              <a:ext uri="{FF2B5EF4-FFF2-40B4-BE49-F238E27FC236}">
                <a16:creationId xmlns:a16="http://schemas.microsoft.com/office/drawing/2014/main" id="{309E2FE1-D02A-DA90-F692-547D3A7786BA}"/>
              </a:ext>
            </a:extLst>
          </p:cNvPr>
          <p:cNvSpPr txBox="1"/>
          <p:nvPr/>
        </p:nvSpPr>
        <p:spPr>
          <a:xfrm>
            <a:off x="3024051" y="3665991"/>
            <a:ext cx="4794069" cy="369332"/>
          </a:xfrm>
          <a:prstGeom prst="rect">
            <a:avLst/>
          </a:prstGeom>
          <a:noFill/>
        </p:spPr>
        <p:txBody>
          <a:bodyPr wrap="square" rtlCol="0">
            <a:spAutoFit/>
          </a:bodyPr>
          <a:lstStyle/>
          <a:p>
            <a:r>
              <a:rPr lang="en-US" dirty="0">
                <a:solidFill>
                  <a:schemeClr val="bg1"/>
                </a:solidFill>
              </a:rPr>
              <a:t>Elisabeth Teller, Family Liaison</a:t>
            </a:r>
          </a:p>
        </p:txBody>
      </p:sp>
    </p:spTree>
    <p:extLst>
      <p:ext uri="{BB962C8B-B14F-4D97-AF65-F5344CB8AC3E}">
        <p14:creationId xmlns:p14="http://schemas.microsoft.com/office/powerpoint/2010/main" val="529274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41F98-FF36-D444-472C-9D32216678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CB2147-6956-21B2-4A98-C53BA3B8619A}"/>
              </a:ext>
            </a:extLst>
          </p:cNvPr>
          <p:cNvSpPr>
            <a:spLocks noGrp="1"/>
          </p:cNvSpPr>
          <p:nvPr>
            <p:ph type="title"/>
          </p:nvPr>
        </p:nvSpPr>
        <p:spPr/>
        <p:txBody>
          <a:bodyPr/>
          <a:lstStyle/>
          <a:p>
            <a:r>
              <a:rPr lang="en-US" sz="2400" dirty="0"/>
              <a:t>Case Analysis</a:t>
            </a:r>
          </a:p>
        </p:txBody>
      </p:sp>
      <p:pic>
        <p:nvPicPr>
          <p:cNvPr id="5" name="Graphic 4" descr="Folder Search with solid fill">
            <a:extLst>
              <a:ext uri="{FF2B5EF4-FFF2-40B4-BE49-F238E27FC236}">
                <a16:creationId xmlns:a16="http://schemas.microsoft.com/office/drawing/2014/main" id="{560602BB-1EB7-B41C-D77F-BA2DF1C544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84174" y="-116075"/>
            <a:ext cx="2690206" cy="2690206"/>
          </a:xfrm>
          <a:prstGeom prst="rect">
            <a:avLst/>
          </a:prstGeom>
        </p:spPr>
      </p:pic>
      <p:sp>
        <p:nvSpPr>
          <p:cNvPr id="7" name="TextBox 6">
            <a:extLst>
              <a:ext uri="{FF2B5EF4-FFF2-40B4-BE49-F238E27FC236}">
                <a16:creationId xmlns:a16="http://schemas.microsoft.com/office/drawing/2014/main" id="{B0B9E528-1BF0-14A7-AC4E-D2752A84CDA1}"/>
              </a:ext>
            </a:extLst>
          </p:cNvPr>
          <p:cNvSpPr txBox="1"/>
          <p:nvPr/>
        </p:nvSpPr>
        <p:spPr>
          <a:xfrm>
            <a:off x="7509222" y="945624"/>
            <a:ext cx="1634778" cy="369332"/>
          </a:xfrm>
          <a:prstGeom prst="rect">
            <a:avLst/>
          </a:prstGeom>
          <a:noFill/>
        </p:spPr>
        <p:txBody>
          <a:bodyPr wrap="square">
            <a:spAutoFit/>
          </a:bodyPr>
          <a:lstStyle/>
          <a:p>
            <a:r>
              <a:rPr kumimoji="0" lang="en-US" altLang="en-US" sz="1800" b="1" i="0" u="none" strike="noStrike" cap="none" normalizeH="0" baseline="0" dirty="0">
                <a:ln>
                  <a:noFill/>
                </a:ln>
                <a:solidFill>
                  <a:schemeClr val="accent6"/>
                </a:solidFill>
                <a:effectLst/>
                <a:latin typeface="Arial" panose="020B0604020202020204" pitchFamily="34" charset="0"/>
              </a:rPr>
              <a:t>Case Study</a:t>
            </a:r>
            <a:endParaRPr lang="en-US" b="1" dirty="0">
              <a:solidFill>
                <a:schemeClr val="accent6"/>
              </a:solidFill>
            </a:endParaRPr>
          </a:p>
        </p:txBody>
      </p:sp>
      <p:sp>
        <p:nvSpPr>
          <p:cNvPr id="6" name="TextBox 5">
            <a:extLst>
              <a:ext uri="{FF2B5EF4-FFF2-40B4-BE49-F238E27FC236}">
                <a16:creationId xmlns:a16="http://schemas.microsoft.com/office/drawing/2014/main" id="{A1C75DBC-9651-7F7E-68A2-2DE079169015}"/>
              </a:ext>
            </a:extLst>
          </p:cNvPr>
          <p:cNvSpPr txBox="1"/>
          <p:nvPr/>
        </p:nvSpPr>
        <p:spPr>
          <a:xfrm>
            <a:off x="364567" y="1229028"/>
            <a:ext cx="7629595" cy="2928494"/>
          </a:xfrm>
          <a:prstGeom prst="rect">
            <a:avLst/>
          </a:prstGeom>
          <a:noFill/>
        </p:spPr>
        <p:txBody>
          <a:bodyPr wrap="square">
            <a:spAutoFit/>
          </a:bodyPr>
          <a:lstStyle/>
          <a:p>
            <a:pPr marL="0" marR="0">
              <a:lnSpc>
                <a:spcPct val="115000"/>
              </a:lnSpc>
              <a:spcAft>
                <a:spcPts val="800"/>
              </a:spcAft>
              <a:buNone/>
            </a:pPr>
            <a:r>
              <a:rPr lang="en-US" sz="2400" kern="100" dirty="0">
                <a:effectLst/>
                <a:latin typeface="Poppins" panose="00000500000000000000" pitchFamily="2" charset="0"/>
                <a:ea typeface="Aptos" panose="020B0004020202020204" pitchFamily="34" charset="0"/>
                <a:cs typeface="Poppins" panose="00000500000000000000" pitchFamily="2" charset="0"/>
              </a:rPr>
              <a:t>At this point, we had a:</a:t>
            </a:r>
          </a:p>
          <a:p>
            <a:pPr marL="342900" marR="0" lvl="0" indent="-342900">
              <a:lnSpc>
                <a:spcPct val="115000"/>
              </a:lnSpc>
              <a:spcAft>
                <a:spcPts val="800"/>
              </a:spcAft>
              <a:buSzPts val="1000"/>
              <a:buFont typeface="Symbol" panose="05050102010706020507" pitchFamily="18" charset="2"/>
              <a:buChar char=""/>
              <a:tabLst>
                <a:tab pos="457200" algn="l"/>
              </a:tabLst>
            </a:pPr>
            <a:r>
              <a:rPr lang="en-US" sz="2400" b="1" kern="100" dirty="0">
                <a:effectLst/>
                <a:latin typeface="Poppins" panose="00000500000000000000" pitchFamily="2" charset="0"/>
                <a:ea typeface="Aptos" panose="020B0004020202020204" pitchFamily="34" charset="0"/>
                <a:cs typeface="Poppins" panose="00000500000000000000" pitchFamily="2" charset="0"/>
              </a:rPr>
              <a:t>credible allegation</a:t>
            </a:r>
            <a:r>
              <a:rPr lang="en-US" sz="2400" kern="100" dirty="0">
                <a:effectLst/>
                <a:latin typeface="Poppins" panose="00000500000000000000" pitchFamily="2" charset="0"/>
                <a:ea typeface="Aptos" panose="020B0004020202020204" pitchFamily="34" charset="0"/>
                <a:cs typeface="Poppins" panose="00000500000000000000" pitchFamily="2" charset="0"/>
              </a:rPr>
              <a:t> of noncompliance with the IFSP</a:t>
            </a:r>
          </a:p>
          <a:p>
            <a:pPr marL="342900" marR="0" lvl="0" indent="-342900">
              <a:lnSpc>
                <a:spcPct val="115000"/>
              </a:lnSpc>
              <a:spcAft>
                <a:spcPts val="800"/>
              </a:spcAft>
              <a:buSzPts val="1000"/>
              <a:buFont typeface="Symbol" panose="05050102010706020507" pitchFamily="18" charset="2"/>
              <a:buChar char=""/>
              <a:tabLst>
                <a:tab pos="457200" algn="l"/>
              </a:tabLst>
            </a:pPr>
            <a:r>
              <a:rPr lang="en-US" sz="2400" b="1" kern="100" dirty="0">
                <a:effectLst/>
                <a:latin typeface="Poppins" panose="00000500000000000000" pitchFamily="2" charset="0"/>
                <a:ea typeface="Aptos" panose="020B0004020202020204" pitchFamily="34" charset="0"/>
                <a:cs typeface="Poppins" panose="00000500000000000000" pitchFamily="2" charset="0"/>
              </a:rPr>
              <a:t>communication breakdown</a:t>
            </a:r>
            <a:r>
              <a:rPr lang="en-US" sz="2400" kern="100" dirty="0">
                <a:effectLst/>
                <a:latin typeface="Poppins" panose="00000500000000000000" pitchFamily="2" charset="0"/>
                <a:ea typeface="Aptos" panose="020B0004020202020204" pitchFamily="34" charset="0"/>
                <a:cs typeface="Poppins" panose="00000500000000000000" pitchFamily="2" charset="0"/>
              </a:rPr>
              <a:t> between family and provider</a:t>
            </a:r>
          </a:p>
          <a:p>
            <a:pPr marL="342900" marR="0" lvl="0" indent="-342900">
              <a:lnSpc>
                <a:spcPct val="115000"/>
              </a:lnSpc>
              <a:spcAft>
                <a:spcPts val="800"/>
              </a:spcAft>
              <a:buSzPts val="1000"/>
              <a:buFont typeface="Symbol" panose="05050102010706020507" pitchFamily="18" charset="2"/>
              <a:buChar char=""/>
              <a:tabLst>
                <a:tab pos="457200" algn="l"/>
              </a:tabLst>
            </a:pPr>
            <a:r>
              <a:rPr lang="en-US" sz="2400" b="1" kern="100" dirty="0">
                <a:effectLst/>
                <a:latin typeface="Poppins" panose="00000500000000000000" pitchFamily="2" charset="0"/>
                <a:ea typeface="Aptos" panose="020B0004020202020204" pitchFamily="34" charset="0"/>
                <a:cs typeface="Poppins" panose="00000500000000000000" pitchFamily="2" charset="0"/>
              </a:rPr>
              <a:t>potential violation</a:t>
            </a:r>
            <a:r>
              <a:rPr lang="en-US" sz="2400" kern="100" dirty="0">
                <a:effectLst/>
                <a:latin typeface="Poppins" panose="00000500000000000000" pitchFamily="2" charset="0"/>
                <a:ea typeface="Aptos" panose="020B0004020202020204" pitchFamily="34" charset="0"/>
                <a:cs typeface="Poppins" panose="00000500000000000000" pitchFamily="2" charset="0"/>
              </a:rPr>
              <a:t> of IDEA Part C</a:t>
            </a:r>
          </a:p>
        </p:txBody>
      </p:sp>
    </p:spTree>
    <p:extLst>
      <p:ext uri="{BB962C8B-B14F-4D97-AF65-F5344CB8AC3E}">
        <p14:creationId xmlns:p14="http://schemas.microsoft.com/office/powerpoint/2010/main" val="458815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861F4-CD8D-28B4-C916-66BDC32EFA75}"/>
              </a:ext>
            </a:extLst>
          </p:cNvPr>
          <p:cNvSpPr>
            <a:spLocks noGrp="1"/>
          </p:cNvSpPr>
          <p:nvPr>
            <p:ph type="title"/>
          </p:nvPr>
        </p:nvSpPr>
        <p:spPr>
          <a:xfrm>
            <a:off x="329931" y="294700"/>
            <a:ext cx="3547033" cy="304287"/>
          </a:xfrm>
        </p:spPr>
        <p:txBody>
          <a:bodyPr/>
          <a:lstStyle/>
          <a:p>
            <a:r>
              <a:rPr lang="en-US" sz="2400" dirty="0"/>
              <a:t>Case Analysis</a:t>
            </a:r>
          </a:p>
        </p:txBody>
      </p:sp>
      <p:pic>
        <p:nvPicPr>
          <p:cNvPr id="5" name="Graphic 4" descr="Folder Search with solid fill">
            <a:extLst>
              <a:ext uri="{FF2B5EF4-FFF2-40B4-BE49-F238E27FC236}">
                <a16:creationId xmlns:a16="http://schemas.microsoft.com/office/drawing/2014/main" id="{A9378721-B8DB-420C-FC9D-2396051A87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68835" y="-399479"/>
            <a:ext cx="2103523" cy="2103523"/>
          </a:xfrm>
          <a:prstGeom prst="rect">
            <a:avLst/>
          </a:prstGeom>
        </p:spPr>
      </p:pic>
      <p:sp>
        <p:nvSpPr>
          <p:cNvPr id="7" name="TextBox 6">
            <a:extLst>
              <a:ext uri="{FF2B5EF4-FFF2-40B4-BE49-F238E27FC236}">
                <a16:creationId xmlns:a16="http://schemas.microsoft.com/office/drawing/2014/main" id="{9E352FE6-1F07-09A0-21C4-D0CBFFC4A91F}"/>
              </a:ext>
            </a:extLst>
          </p:cNvPr>
          <p:cNvSpPr txBox="1"/>
          <p:nvPr/>
        </p:nvSpPr>
        <p:spPr>
          <a:xfrm>
            <a:off x="7608783" y="414321"/>
            <a:ext cx="1634778" cy="369332"/>
          </a:xfrm>
          <a:prstGeom prst="rect">
            <a:avLst/>
          </a:prstGeom>
          <a:noFill/>
        </p:spPr>
        <p:txBody>
          <a:bodyPr wrap="square">
            <a:spAutoFit/>
          </a:bodyPr>
          <a:lstStyle/>
          <a:p>
            <a:r>
              <a:rPr kumimoji="0" lang="en-US" altLang="en-US" sz="1800" b="1" i="0" u="none" strike="noStrike" cap="none" normalizeH="0" baseline="0" dirty="0">
                <a:ln>
                  <a:noFill/>
                </a:ln>
                <a:solidFill>
                  <a:schemeClr val="accent6"/>
                </a:solidFill>
                <a:effectLst/>
                <a:latin typeface="Arial" panose="020B0604020202020204" pitchFamily="34" charset="0"/>
              </a:rPr>
              <a:t>Case Study</a:t>
            </a:r>
            <a:endParaRPr lang="en-US" b="1" dirty="0">
              <a:solidFill>
                <a:schemeClr val="accent6"/>
              </a:solidFill>
            </a:endParaRPr>
          </a:p>
        </p:txBody>
      </p:sp>
      <p:sp>
        <p:nvSpPr>
          <p:cNvPr id="10" name="Rectangle 2">
            <a:extLst>
              <a:ext uri="{FF2B5EF4-FFF2-40B4-BE49-F238E27FC236}">
                <a16:creationId xmlns:a16="http://schemas.microsoft.com/office/drawing/2014/main" id="{88F33C98-C4B9-5F51-4387-616963646FB4}"/>
              </a:ext>
            </a:extLst>
          </p:cNvPr>
          <p:cNvSpPr>
            <a:spLocks noGrp="1" noChangeArrowheads="1"/>
          </p:cNvSpPr>
          <p:nvPr>
            <p:ph type="body" sz="quarter" idx="10"/>
          </p:nvPr>
        </p:nvSpPr>
        <p:spPr bwMode="auto">
          <a:xfrm>
            <a:off x="71641" y="1202516"/>
            <a:ext cx="9837950" cy="3715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2400" b="1" i="0" u="none" strike="noStrike" cap="none" normalizeH="0" baseline="0" dirty="0">
                <a:ln>
                  <a:noFill/>
                </a:ln>
                <a:solidFill>
                  <a:schemeClr val="tx1"/>
                </a:solidFill>
                <a:effectLst/>
                <a:latin typeface="Poppins" panose="00000500000000000000" pitchFamily="2" charset="0"/>
                <a:cs typeface="Poppins" panose="00000500000000000000" pitchFamily="2" charset="0"/>
              </a:rPr>
              <a:t>Written Complaint Filed: </a:t>
            </a:r>
          </a:p>
          <a:p>
            <a:pPr marL="0" marR="0" lvl="0" indent="0" algn="l" defTabSz="914400" rtl="0" eaLnBrk="0" fontAlgn="base" latinLnBrk="0" hangingPunct="0">
              <a:lnSpc>
                <a:spcPct val="100000"/>
              </a:lnSpc>
              <a:spcBef>
                <a:spcPct val="0"/>
              </a:spcBef>
              <a:spcAft>
                <a:spcPct val="0"/>
              </a:spcAft>
              <a:buClrTx/>
              <a:buSzTx/>
              <a:tabLst/>
            </a:pPr>
            <a:r>
              <a:rPr kumimoji="0" lang="en-US" altLang="en-US" sz="2400" b="0" i="0" u="none" strike="noStrike" cap="none" normalizeH="0" baseline="0" dirty="0">
                <a:ln>
                  <a:noFill/>
                </a:ln>
                <a:solidFill>
                  <a:schemeClr val="tx1"/>
                </a:solidFill>
                <a:effectLst/>
                <a:latin typeface="Poppins" panose="00000500000000000000" pitchFamily="2" charset="0"/>
                <a:cs typeface="Poppins" panose="00000500000000000000" pitchFamily="2" charset="0"/>
              </a:rPr>
              <a:t>Alleged missed services and IFSP discrepancies</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800" b="0" i="0" u="none" strike="noStrike" cap="none" normalizeH="0" baseline="0" dirty="0">
              <a:ln>
                <a:noFill/>
              </a:ln>
              <a:solidFill>
                <a:schemeClr val="tx1"/>
              </a:solidFill>
              <a:effectLst/>
              <a:latin typeface="Poppins" panose="00000500000000000000" pitchFamily="2" charset="0"/>
              <a:cs typeface="Poppins"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2400" b="1" i="0" u="none" strike="noStrike" cap="none" normalizeH="0" baseline="0" dirty="0">
                <a:ln>
                  <a:noFill/>
                </a:ln>
                <a:solidFill>
                  <a:schemeClr val="tx1"/>
                </a:solidFill>
                <a:effectLst/>
                <a:latin typeface="Poppins" panose="00000500000000000000" pitchFamily="2" charset="0"/>
                <a:cs typeface="Poppins" panose="00000500000000000000" pitchFamily="2" charset="0"/>
              </a:rPr>
              <a:t>Investigation: </a:t>
            </a:r>
          </a:p>
          <a:p>
            <a:pPr marL="0" marR="0" lvl="0" indent="0" algn="l" defTabSz="914400" rtl="0" eaLnBrk="0" fontAlgn="base" latinLnBrk="0" hangingPunct="0">
              <a:lnSpc>
                <a:spcPct val="100000"/>
              </a:lnSpc>
              <a:spcBef>
                <a:spcPct val="0"/>
              </a:spcBef>
              <a:spcAft>
                <a:spcPct val="0"/>
              </a:spcAft>
              <a:buClrTx/>
              <a:buSzTx/>
              <a:tabLst/>
            </a:pPr>
            <a:r>
              <a:rPr kumimoji="0" lang="en-US" altLang="en-US" sz="2400" b="0" i="0" u="none" strike="noStrike" cap="none" normalizeH="0" baseline="0" dirty="0">
                <a:ln>
                  <a:noFill/>
                </a:ln>
                <a:solidFill>
                  <a:schemeClr val="tx1"/>
                </a:solidFill>
                <a:effectLst/>
                <a:latin typeface="Poppins" panose="00000500000000000000" pitchFamily="2" charset="0"/>
                <a:cs typeface="Poppins" panose="00000500000000000000" pitchFamily="2" charset="0"/>
              </a:rPr>
              <a:t>Conducted by Family Liaison under Birth to Three Director</a:t>
            </a:r>
          </a:p>
          <a:p>
            <a:pPr marL="0" marR="0" lvl="0" indent="0" algn="l" defTabSz="914400" rtl="0" eaLnBrk="0" fontAlgn="base" latinLnBrk="0" hangingPunct="0">
              <a:lnSpc>
                <a:spcPct val="100000"/>
              </a:lnSpc>
              <a:spcBef>
                <a:spcPct val="0"/>
              </a:spcBef>
              <a:spcAft>
                <a:spcPct val="0"/>
              </a:spcAft>
              <a:buClrTx/>
              <a:buSzTx/>
              <a:tabLst/>
            </a:pPr>
            <a:endParaRPr lang="en-US" altLang="en-US" sz="800" dirty="0">
              <a:latin typeface="Poppins" panose="00000500000000000000" pitchFamily="2" charset="0"/>
              <a:cs typeface="Poppins" panose="00000500000000000000" pitchFamily="2" charset="0"/>
            </a:endParaRPr>
          </a:p>
          <a:p>
            <a:pPr lvl="0"/>
            <a:r>
              <a:rPr lang="en-US" sz="2400" b="1" dirty="0">
                <a:latin typeface="Poppins" panose="00000500000000000000" pitchFamily="2" charset="0"/>
                <a:cs typeface="Poppins" panose="00000500000000000000" pitchFamily="2" charset="0"/>
              </a:rPr>
              <a:t>Findings:</a:t>
            </a:r>
          </a:p>
          <a:p>
            <a:pPr lvl="1"/>
            <a:r>
              <a:rPr lang="en-US" sz="2400" dirty="0">
                <a:latin typeface="Poppins" panose="00000500000000000000" pitchFamily="2" charset="0"/>
                <a:cs typeface="Poppins" panose="00000500000000000000" pitchFamily="2" charset="0"/>
              </a:rPr>
              <a:t>IFSP not updated per team decision </a:t>
            </a:r>
            <a:r>
              <a:rPr lang="en-US" sz="1000" dirty="0">
                <a:latin typeface="Poppins" panose="00000500000000000000" pitchFamily="2" charset="0"/>
                <a:cs typeface="Poppins" panose="00000500000000000000" pitchFamily="2" charset="0"/>
              </a:rPr>
              <a:t>(34 CFR §303.342(c))</a:t>
            </a:r>
          </a:p>
          <a:p>
            <a:pPr lvl="1"/>
            <a:r>
              <a:rPr lang="en-US" sz="2400" dirty="0">
                <a:latin typeface="Poppins" panose="00000500000000000000" pitchFamily="2" charset="0"/>
                <a:cs typeface="Poppins" panose="00000500000000000000" pitchFamily="2" charset="0"/>
              </a:rPr>
              <a:t>Services delivered did not match IFSP </a:t>
            </a:r>
            <a:r>
              <a:rPr lang="en-US" sz="1000" dirty="0">
                <a:latin typeface="Poppins" panose="00000500000000000000" pitchFamily="2" charset="0"/>
                <a:cs typeface="Poppins" panose="00000500000000000000" pitchFamily="2" charset="0"/>
              </a:rPr>
              <a:t>(34 CFR §303.344(f))</a:t>
            </a:r>
          </a:p>
          <a:p>
            <a:pPr lvl="1"/>
            <a:r>
              <a:rPr lang="en-US" sz="2400" dirty="0">
                <a:latin typeface="Poppins" panose="00000500000000000000" pitchFamily="2" charset="0"/>
                <a:cs typeface="Poppins" panose="00000500000000000000" pitchFamily="2" charset="0"/>
              </a:rPr>
              <a:t>Lack of provider coordination and documentation</a:t>
            </a:r>
            <a:r>
              <a:rPr lang="en-US" sz="1000" dirty="0">
                <a:latin typeface="Poppins" panose="00000500000000000000" pitchFamily="2" charset="0"/>
                <a:cs typeface="Poppins" panose="00000500000000000000" pitchFamily="2" charset="0"/>
              </a:rPr>
              <a:t> CFR §303.342(d))</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77637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13121-6982-C967-909F-623718F5DD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D8B9DA-8C2C-5C7E-E2DF-F50E876088B9}"/>
              </a:ext>
            </a:extLst>
          </p:cNvPr>
          <p:cNvSpPr>
            <a:spLocks noGrp="1"/>
          </p:cNvSpPr>
          <p:nvPr>
            <p:ph type="title"/>
          </p:nvPr>
        </p:nvSpPr>
        <p:spPr>
          <a:xfrm>
            <a:off x="129039" y="243641"/>
            <a:ext cx="6895215" cy="304287"/>
          </a:xfrm>
        </p:spPr>
        <p:txBody>
          <a:bodyPr/>
          <a:lstStyle/>
          <a:p>
            <a:r>
              <a:rPr lang="en-US" sz="2400" dirty="0">
                <a:latin typeface="Poppins" panose="00000500000000000000" pitchFamily="2" charset="0"/>
                <a:cs typeface="Poppins" panose="00000500000000000000" pitchFamily="2" charset="0"/>
              </a:rPr>
              <a:t>Written Report:  Family Focused Corrective Actions</a:t>
            </a:r>
          </a:p>
        </p:txBody>
      </p:sp>
      <p:pic>
        <p:nvPicPr>
          <p:cNvPr id="5" name="Graphic 4" descr="Folder Search with solid fill">
            <a:extLst>
              <a:ext uri="{FF2B5EF4-FFF2-40B4-BE49-F238E27FC236}">
                <a16:creationId xmlns:a16="http://schemas.microsoft.com/office/drawing/2014/main" id="{A3E697C1-4767-6F8E-B796-EBA3333E49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10335" y="-399479"/>
            <a:ext cx="2062024" cy="2062024"/>
          </a:xfrm>
          <a:prstGeom prst="rect">
            <a:avLst/>
          </a:prstGeom>
        </p:spPr>
      </p:pic>
      <p:sp>
        <p:nvSpPr>
          <p:cNvPr id="7" name="TextBox 6">
            <a:extLst>
              <a:ext uri="{FF2B5EF4-FFF2-40B4-BE49-F238E27FC236}">
                <a16:creationId xmlns:a16="http://schemas.microsoft.com/office/drawing/2014/main" id="{37253219-7F87-3F4F-0261-6CAFFAE37BE5}"/>
              </a:ext>
            </a:extLst>
          </p:cNvPr>
          <p:cNvSpPr txBox="1"/>
          <p:nvPr/>
        </p:nvSpPr>
        <p:spPr>
          <a:xfrm>
            <a:off x="7581073" y="363262"/>
            <a:ext cx="1634778" cy="369332"/>
          </a:xfrm>
          <a:prstGeom prst="rect">
            <a:avLst/>
          </a:prstGeom>
          <a:noFill/>
        </p:spPr>
        <p:txBody>
          <a:bodyPr wrap="square">
            <a:spAutoFit/>
          </a:bodyPr>
          <a:lstStyle/>
          <a:p>
            <a:r>
              <a:rPr kumimoji="0" lang="en-US" altLang="en-US" sz="1800" b="1" i="0" u="none" strike="noStrike" cap="none" normalizeH="0" baseline="0" dirty="0">
                <a:ln>
                  <a:noFill/>
                </a:ln>
                <a:solidFill>
                  <a:schemeClr val="accent6"/>
                </a:solidFill>
                <a:effectLst/>
                <a:latin typeface="Arial" panose="020B0604020202020204" pitchFamily="34" charset="0"/>
              </a:rPr>
              <a:t>Case Study</a:t>
            </a:r>
            <a:endParaRPr lang="en-US" b="1" dirty="0">
              <a:solidFill>
                <a:schemeClr val="accent6"/>
              </a:solidFill>
            </a:endParaRPr>
          </a:p>
        </p:txBody>
      </p:sp>
      <p:sp>
        <p:nvSpPr>
          <p:cNvPr id="10" name="Rectangle 2">
            <a:extLst>
              <a:ext uri="{FF2B5EF4-FFF2-40B4-BE49-F238E27FC236}">
                <a16:creationId xmlns:a16="http://schemas.microsoft.com/office/drawing/2014/main" id="{8B36B423-88B2-85C2-AE4E-C2ADB7E66492}"/>
              </a:ext>
            </a:extLst>
          </p:cNvPr>
          <p:cNvSpPr>
            <a:spLocks noGrp="1" noChangeArrowheads="1"/>
          </p:cNvSpPr>
          <p:nvPr>
            <p:ph type="body" sz="quarter" idx="10"/>
          </p:nvPr>
        </p:nvSpPr>
        <p:spPr bwMode="auto">
          <a:xfrm>
            <a:off x="266478" y="938513"/>
            <a:ext cx="8406468" cy="3098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p>
            <a:endParaRPr lang="en-US" sz="1400" dirty="0">
              <a:latin typeface="Poppins" panose="00000500000000000000" pitchFamily="2" charset="0"/>
              <a:cs typeface="Poppins" panose="00000500000000000000" pitchFamily="2" charset="0"/>
            </a:endParaRPr>
          </a:p>
          <a:p>
            <a:pPr marL="342900" indent="-342900">
              <a:buFont typeface="+mj-lt"/>
              <a:buAutoNum type="arabicPeriod"/>
            </a:pPr>
            <a:r>
              <a:rPr lang="en-US" sz="1800" dirty="0">
                <a:latin typeface="Poppins" panose="00000500000000000000" pitchFamily="2" charset="0"/>
                <a:cs typeface="Poppins" panose="00000500000000000000" pitchFamily="2" charset="0"/>
              </a:rPr>
              <a:t>Compensatory Services: Provide missed early intervention services as soon as possible, documented and aligned with the IFSP</a:t>
            </a:r>
          </a:p>
          <a:p>
            <a:pPr marL="342900" lvl="0" indent="-342900">
              <a:buFont typeface="+mj-lt"/>
              <a:buAutoNum type="arabicPeriod"/>
            </a:pPr>
            <a:r>
              <a:rPr lang="en-US" sz="1800" dirty="0">
                <a:latin typeface="Poppins" panose="00000500000000000000" pitchFamily="2" charset="0"/>
                <a:cs typeface="Poppins" panose="00000500000000000000" pitchFamily="2" charset="0"/>
              </a:rPr>
              <a:t>IFSP Review &amp;  Revision		</a:t>
            </a:r>
          </a:p>
          <a:p>
            <a:pPr marL="685800" lvl="1"/>
            <a:r>
              <a:rPr lang="en-US" dirty="0">
                <a:latin typeface="Poppins" panose="00000500000000000000" pitchFamily="2" charset="0"/>
                <a:cs typeface="Poppins" panose="00000500000000000000" pitchFamily="2" charset="0"/>
              </a:rPr>
              <a:t>Convene the IFSP team to update the plan based on current needs and ensure family participation </a:t>
            </a:r>
          </a:p>
          <a:p>
            <a:pPr marL="685800" lvl="1"/>
            <a:r>
              <a:rPr lang="en-US" dirty="0">
                <a:latin typeface="Poppins" panose="00000500000000000000" pitchFamily="2" charset="0"/>
                <a:cs typeface="Poppins" panose="00000500000000000000" pitchFamily="2" charset="0"/>
              </a:rPr>
              <a:t>Offer a facilitated  IFSP meeting </a:t>
            </a:r>
          </a:p>
          <a:p>
            <a:pPr marL="342900" lvl="0" indent="-342900">
              <a:buFont typeface="+mj-lt"/>
              <a:buAutoNum type="arabicPeriod"/>
            </a:pPr>
            <a:r>
              <a:rPr lang="en-US" sz="1800" dirty="0">
                <a:latin typeface="Poppins" panose="00000500000000000000" pitchFamily="2" charset="0"/>
                <a:cs typeface="Poppins" panose="00000500000000000000" pitchFamily="2" charset="0"/>
              </a:rPr>
              <a:t>Written explanation of what occurred, what is  corrected, and how future issues will be prevented</a:t>
            </a:r>
          </a:p>
        </p:txBody>
      </p:sp>
    </p:spTree>
    <p:extLst>
      <p:ext uri="{BB962C8B-B14F-4D97-AF65-F5344CB8AC3E}">
        <p14:creationId xmlns:p14="http://schemas.microsoft.com/office/powerpoint/2010/main" val="112119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27C3B-E22A-2A8E-987E-1C24BAEC2A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E9A9E5-06F9-A15E-D1D0-9942045F0CC1}"/>
              </a:ext>
            </a:extLst>
          </p:cNvPr>
          <p:cNvSpPr>
            <a:spLocks noGrp="1"/>
          </p:cNvSpPr>
          <p:nvPr>
            <p:ph type="title"/>
          </p:nvPr>
        </p:nvSpPr>
        <p:spPr>
          <a:xfrm>
            <a:off x="209925" y="293664"/>
            <a:ext cx="7031316" cy="304287"/>
          </a:xfrm>
        </p:spPr>
        <p:txBody>
          <a:bodyPr/>
          <a:lstStyle/>
          <a:p>
            <a:r>
              <a:rPr lang="en-US" sz="2400" dirty="0">
                <a:latin typeface="Poppins" panose="00000500000000000000" pitchFamily="2" charset="0"/>
                <a:cs typeface="Poppins" panose="00000500000000000000" pitchFamily="2" charset="0"/>
              </a:rPr>
              <a:t>Written Report: Program-Focused Corrective Actions </a:t>
            </a:r>
            <a:br>
              <a:rPr lang="en-US" sz="2400" dirty="0">
                <a:latin typeface="Poppins" panose="00000500000000000000" pitchFamily="2" charset="0"/>
                <a:cs typeface="Poppins" panose="00000500000000000000" pitchFamily="2" charset="0"/>
              </a:rPr>
            </a:br>
            <a:endParaRPr lang="en-US" dirty="0"/>
          </a:p>
        </p:txBody>
      </p:sp>
      <p:pic>
        <p:nvPicPr>
          <p:cNvPr id="5" name="Graphic 4" descr="Folder Search with solid fill">
            <a:extLst>
              <a:ext uri="{FF2B5EF4-FFF2-40B4-BE49-F238E27FC236}">
                <a16:creationId xmlns:a16="http://schemas.microsoft.com/office/drawing/2014/main" id="{5E15764B-28CB-7EA4-AD43-6927FBA04E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77497" y="-399479"/>
            <a:ext cx="1994861" cy="1994861"/>
          </a:xfrm>
          <a:prstGeom prst="rect">
            <a:avLst/>
          </a:prstGeom>
        </p:spPr>
      </p:pic>
      <p:sp>
        <p:nvSpPr>
          <p:cNvPr id="7" name="TextBox 6">
            <a:extLst>
              <a:ext uri="{FF2B5EF4-FFF2-40B4-BE49-F238E27FC236}">
                <a16:creationId xmlns:a16="http://schemas.microsoft.com/office/drawing/2014/main" id="{381DDEE2-1DD9-8CA5-F9D0-760431FB2F16}"/>
              </a:ext>
            </a:extLst>
          </p:cNvPr>
          <p:cNvSpPr txBox="1"/>
          <p:nvPr/>
        </p:nvSpPr>
        <p:spPr>
          <a:xfrm>
            <a:off x="7722879" y="293664"/>
            <a:ext cx="1634778" cy="369332"/>
          </a:xfrm>
          <a:prstGeom prst="rect">
            <a:avLst/>
          </a:prstGeom>
          <a:noFill/>
        </p:spPr>
        <p:txBody>
          <a:bodyPr wrap="square">
            <a:spAutoFit/>
          </a:bodyPr>
          <a:lstStyle/>
          <a:p>
            <a:r>
              <a:rPr kumimoji="0" lang="en-US" altLang="en-US" sz="1800" b="1" i="0" u="none" strike="noStrike" cap="none" normalizeH="0" baseline="0" dirty="0">
                <a:ln>
                  <a:noFill/>
                </a:ln>
                <a:solidFill>
                  <a:schemeClr val="accent6"/>
                </a:solidFill>
                <a:effectLst/>
                <a:latin typeface="Arial" panose="020B0604020202020204" pitchFamily="34" charset="0"/>
              </a:rPr>
              <a:t>Case Study</a:t>
            </a:r>
            <a:endParaRPr lang="en-US" b="1" dirty="0">
              <a:solidFill>
                <a:schemeClr val="accent6"/>
              </a:solidFill>
            </a:endParaRPr>
          </a:p>
        </p:txBody>
      </p:sp>
      <p:sp>
        <p:nvSpPr>
          <p:cNvPr id="10" name="Rectangle 2">
            <a:extLst>
              <a:ext uri="{FF2B5EF4-FFF2-40B4-BE49-F238E27FC236}">
                <a16:creationId xmlns:a16="http://schemas.microsoft.com/office/drawing/2014/main" id="{CC3F8FDF-9603-7C0B-207E-1B41BDE4F4A5}"/>
              </a:ext>
            </a:extLst>
          </p:cNvPr>
          <p:cNvSpPr>
            <a:spLocks noGrp="1" noChangeArrowheads="1"/>
          </p:cNvSpPr>
          <p:nvPr>
            <p:ph type="body" sz="quarter" idx="10"/>
          </p:nvPr>
        </p:nvSpPr>
        <p:spPr bwMode="auto">
          <a:xfrm>
            <a:off x="286443" y="1192708"/>
            <a:ext cx="8571113" cy="3729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28600" lvl="0" indent="-228600">
              <a:buFont typeface="+mj-lt"/>
              <a:buAutoNum type="arabicPeriod"/>
            </a:pPr>
            <a:r>
              <a:rPr lang="en-US" sz="1800" dirty="0"/>
              <a:t>Staff Training: Require provider staff to complete training on IFSP documentation, service delivery, and family engagement</a:t>
            </a:r>
          </a:p>
          <a:p>
            <a:pPr marL="228600" lvl="0" indent="-228600">
              <a:buFont typeface="+mj-lt"/>
              <a:buAutoNum type="arabicPeriod"/>
            </a:pPr>
            <a:r>
              <a:rPr lang="en-US" sz="1800" dirty="0"/>
              <a:t>Service Fidelity Monitoring: Implement tools to track alignment between scheduled and delivered services (34 CFR §303.344(f))</a:t>
            </a:r>
          </a:p>
          <a:p>
            <a:pPr marL="228600" lvl="0" indent="-228600">
              <a:buFont typeface="+mj-lt"/>
              <a:buAutoNum type="arabicPeriod"/>
            </a:pPr>
            <a:r>
              <a:rPr lang="en-US" sz="1800" dirty="0"/>
              <a:t>Documentation Protocols: Standardize internal procedures for updating and sharing IFSPs across team members (34 CFR §303.342(d))</a:t>
            </a:r>
          </a:p>
          <a:p>
            <a:pPr marL="228600" lvl="0" indent="-228600">
              <a:buFont typeface="+mj-lt"/>
              <a:buAutoNum type="arabicPeriod"/>
            </a:pPr>
            <a:r>
              <a:rPr lang="en-US" sz="1800" dirty="0"/>
              <a:t>Internal File Review: Audit current IFSPs for accuracy and compliance; report findings to Lead Agency</a:t>
            </a:r>
          </a:p>
          <a:p>
            <a:pPr marL="228600" lvl="0" indent="-228600">
              <a:buFont typeface="+mj-lt"/>
              <a:buAutoNum type="arabicPeriod"/>
            </a:pPr>
            <a:r>
              <a:rPr lang="en-US" sz="1800" dirty="0"/>
              <a:t>Continuous Improvement: Integrate feedback from families and findings into ongoing quality assurance efforts</a:t>
            </a:r>
          </a:p>
          <a:p>
            <a:br>
              <a:rPr lang="en-US" dirty="0"/>
            </a:br>
            <a:endParaRPr lang="en-US" sz="1200" dirty="0">
              <a:latin typeface="Aptos" panose="020B0004020202020204" pitchFamily="34" charset="0"/>
            </a:endParaRPr>
          </a:p>
        </p:txBody>
      </p:sp>
    </p:spTree>
    <p:extLst>
      <p:ext uri="{BB962C8B-B14F-4D97-AF65-F5344CB8AC3E}">
        <p14:creationId xmlns:p14="http://schemas.microsoft.com/office/powerpoint/2010/main" val="1494212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47FC0C3-F422-E8C9-3527-0862677A7DD5}"/>
              </a:ext>
            </a:extLst>
          </p:cNvPr>
          <p:cNvSpPr>
            <a:spLocks noGrp="1"/>
          </p:cNvSpPr>
          <p:nvPr>
            <p:ph type="body" idx="1"/>
          </p:nvPr>
        </p:nvSpPr>
        <p:spPr>
          <a:xfrm>
            <a:off x="1175507" y="1358153"/>
            <a:ext cx="6643630" cy="1877728"/>
          </a:xfrm>
          <a:solidFill>
            <a:srgbClr val="741378"/>
          </a:solidFill>
        </p:spPr>
        <p:txBody>
          <a:bodyPr>
            <a:normAutofit/>
          </a:bodyPr>
          <a:lstStyle/>
          <a:p>
            <a:r>
              <a:rPr lang="en-US" dirty="0"/>
              <a:t>“If it’s not documented, it didn’t happen — at least not in the eyes of compliance.”</a:t>
            </a:r>
          </a:p>
        </p:txBody>
      </p:sp>
    </p:spTree>
    <p:extLst>
      <p:ext uri="{BB962C8B-B14F-4D97-AF65-F5344CB8AC3E}">
        <p14:creationId xmlns:p14="http://schemas.microsoft.com/office/powerpoint/2010/main" val="3975467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0A9FE-896F-041C-CC52-ABD5608B8AF3}"/>
              </a:ext>
            </a:extLst>
          </p:cNvPr>
          <p:cNvSpPr>
            <a:spLocks noGrp="1"/>
          </p:cNvSpPr>
          <p:nvPr>
            <p:ph type="title"/>
          </p:nvPr>
        </p:nvSpPr>
        <p:spPr>
          <a:xfrm>
            <a:off x="364567" y="641337"/>
            <a:ext cx="5823169" cy="304287"/>
          </a:xfrm>
        </p:spPr>
        <p:txBody>
          <a:bodyPr/>
          <a:lstStyle/>
          <a:p>
            <a:r>
              <a:rPr lang="en-US" sz="2400" dirty="0"/>
              <a:t>Tracking</a:t>
            </a:r>
          </a:p>
        </p:txBody>
      </p:sp>
      <p:sp>
        <p:nvSpPr>
          <p:cNvPr id="4" name="Rectangle 1">
            <a:extLst>
              <a:ext uri="{FF2B5EF4-FFF2-40B4-BE49-F238E27FC236}">
                <a16:creationId xmlns:a16="http://schemas.microsoft.com/office/drawing/2014/main" id="{ECD6C2DF-4E38-FAF0-A132-90FCC5999978}"/>
              </a:ext>
            </a:extLst>
          </p:cNvPr>
          <p:cNvSpPr>
            <a:spLocks noGrp="1" noChangeArrowheads="1"/>
          </p:cNvSpPr>
          <p:nvPr>
            <p:ph type="body" sz="quarter" idx="10"/>
          </p:nvPr>
        </p:nvSpPr>
        <p:spPr bwMode="auto">
          <a:xfrm>
            <a:off x="1732819" y="1627152"/>
            <a:ext cx="6658145"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eaLnBrk="0" fontAlgn="base" hangingPunct="0">
              <a:spcBef>
                <a:spcPct val="0"/>
              </a:spcBef>
              <a:spcAft>
                <a:spcPct val="0"/>
              </a:spcAft>
            </a:pPr>
            <a:r>
              <a:rPr lang="en-US" sz="3200" b="1" dirty="0">
                <a:latin typeface="Poppins" panose="00000500000000000000" pitchFamily="2" charset="0"/>
                <a:cs typeface="Poppins" panose="00000500000000000000" pitchFamily="2" charset="0"/>
              </a:rPr>
              <a:t>To ensure IDEA Part C is</a:t>
            </a:r>
          </a:p>
          <a:p>
            <a:pPr marL="285750" lvl="0" indent="-285750" defTabSz="914400" eaLnBrk="0" fontAlgn="base" hangingPunct="0">
              <a:spcBef>
                <a:spcPct val="0"/>
              </a:spcBef>
              <a:spcAft>
                <a:spcPct val="0"/>
              </a:spcAft>
              <a:buFont typeface="Arial" panose="020B0604020202020204" pitchFamily="34" charset="0"/>
              <a:buChar char="•"/>
            </a:pPr>
            <a:r>
              <a:rPr lang="en-US" sz="3200" dirty="0"/>
              <a:t>effective, equitable, and in compliance with federal law</a:t>
            </a:r>
          </a:p>
          <a:p>
            <a:pPr marL="285750" lvl="0" indent="-285750" defTabSz="914400" eaLnBrk="0" fontAlgn="base" hangingPunct="0">
              <a:spcBef>
                <a:spcPct val="0"/>
              </a:spcBef>
              <a:spcAft>
                <a:spcPct val="0"/>
              </a:spcAft>
              <a:buFont typeface="Arial" panose="020B0604020202020204" pitchFamily="34" charset="0"/>
              <a:buChar char="•"/>
            </a:pPr>
            <a:r>
              <a:rPr lang="en-US" altLang="en-US" sz="3200" dirty="0">
                <a:latin typeface="Poppins" panose="00000500000000000000" pitchFamily="2" charset="0"/>
                <a:cs typeface="Poppins" panose="00000500000000000000" pitchFamily="2" charset="0"/>
              </a:rPr>
              <a:t>and more…</a:t>
            </a:r>
            <a:endParaRPr kumimoji="0" lang="en-US" altLang="en-US" sz="3200" b="0" i="0" u="none" strike="noStrike" cap="none" normalizeH="0" baseline="0" dirty="0">
              <a:ln>
                <a:noFill/>
              </a:ln>
              <a:solidFill>
                <a:schemeClr val="tx1"/>
              </a:solidFill>
              <a:effectLst/>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691325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C4003BD-21B1-642A-724B-1249464192CA}"/>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D7B8738-60D1-0284-5F9B-96AAC873A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82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BBEBAD-ED8F-C1BF-A412-BBD431C4A918}"/>
              </a:ext>
            </a:extLst>
          </p:cNvPr>
          <p:cNvSpPr>
            <a:spLocks noGrp="1"/>
          </p:cNvSpPr>
          <p:nvPr>
            <p:ph type="title"/>
          </p:nvPr>
        </p:nvSpPr>
        <p:spPr>
          <a:xfrm>
            <a:off x="0" y="110552"/>
            <a:ext cx="6727260" cy="645316"/>
          </a:xfrm>
        </p:spPr>
        <p:txBody>
          <a:bodyPr vert="horz" lIns="91440" tIns="45720" rIns="91440" bIns="45720" rtlCol="0" anchor="b">
            <a:normAutofit fontScale="90000"/>
          </a:bodyPr>
          <a:lstStyle/>
          <a:p>
            <a:pPr defTabSz="914400"/>
            <a:r>
              <a:rPr lang="en-US" sz="2400" dirty="0">
                <a:latin typeface="Poppins" panose="00000500000000000000" pitchFamily="2" charset="0"/>
                <a:cs typeface="Poppins" panose="00000500000000000000" pitchFamily="2" charset="0"/>
              </a:rPr>
              <a:t>Tracking in CT:  </a:t>
            </a:r>
            <a:r>
              <a:rPr lang="en-US" sz="2400" b="0" dirty="0">
                <a:latin typeface="Poppins" panose="00000500000000000000" pitchFamily="2" charset="0"/>
                <a:cs typeface="Poppins" panose="00000500000000000000" pitchFamily="2" charset="0"/>
              </a:rPr>
              <a:t>The Past 5 Years to the Future</a:t>
            </a:r>
          </a:p>
        </p:txBody>
      </p:sp>
      <p:sp>
        <p:nvSpPr>
          <p:cNvPr id="13" name="sketchy line">
            <a:extLst>
              <a:ext uri="{FF2B5EF4-FFF2-40B4-BE49-F238E27FC236}">
                <a16:creationId xmlns:a16="http://schemas.microsoft.com/office/drawing/2014/main" id="{6B5B0FD3-71FD-15B9-4F75-9026D8931F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1942042"/>
            <a:ext cx="2606040" cy="13728"/>
          </a:xfrm>
          <a:custGeom>
            <a:avLst/>
            <a:gdLst>
              <a:gd name="connsiteX0" fmla="*/ 0 w 2606040"/>
              <a:gd name="connsiteY0" fmla="*/ 0 h 13728"/>
              <a:gd name="connsiteX1" fmla="*/ 625450 w 2606040"/>
              <a:gd name="connsiteY1" fmla="*/ 0 h 13728"/>
              <a:gd name="connsiteX2" fmla="*/ 1224839 w 2606040"/>
              <a:gd name="connsiteY2" fmla="*/ 0 h 13728"/>
              <a:gd name="connsiteX3" fmla="*/ 1824228 w 2606040"/>
              <a:gd name="connsiteY3" fmla="*/ 0 h 13728"/>
              <a:gd name="connsiteX4" fmla="*/ 2606040 w 2606040"/>
              <a:gd name="connsiteY4" fmla="*/ 0 h 13728"/>
              <a:gd name="connsiteX5" fmla="*/ 2606040 w 2606040"/>
              <a:gd name="connsiteY5" fmla="*/ 13728 h 13728"/>
              <a:gd name="connsiteX6" fmla="*/ 1902409 w 2606040"/>
              <a:gd name="connsiteY6" fmla="*/ 13728 h 13728"/>
              <a:gd name="connsiteX7" fmla="*/ 1276960 w 2606040"/>
              <a:gd name="connsiteY7" fmla="*/ 13728 h 13728"/>
              <a:gd name="connsiteX8" fmla="*/ 677570 w 2606040"/>
              <a:gd name="connsiteY8" fmla="*/ 13728 h 13728"/>
              <a:gd name="connsiteX9" fmla="*/ 0 w 2606040"/>
              <a:gd name="connsiteY9" fmla="*/ 13728 h 13728"/>
              <a:gd name="connsiteX10" fmla="*/ 0 w 2606040"/>
              <a:gd name="connsiteY10" fmla="*/ 0 h 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372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896" y="5131"/>
                  <a:pt x="2606594" y="7384"/>
                  <a:pt x="2606040" y="13728"/>
                </a:cubicBezTo>
                <a:cubicBezTo>
                  <a:pt x="2256758" y="26850"/>
                  <a:pt x="2173673" y="-17438"/>
                  <a:pt x="1902409" y="13728"/>
                </a:cubicBezTo>
                <a:cubicBezTo>
                  <a:pt x="1631145" y="44894"/>
                  <a:pt x="1461378" y="906"/>
                  <a:pt x="1276960" y="13728"/>
                </a:cubicBezTo>
                <a:cubicBezTo>
                  <a:pt x="1092542" y="26550"/>
                  <a:pt x="890442" y="8653"/>
                  <a:pt x="677570" y="13728"/>
                </a:cubicBezTo>
                <a:cubicBezTo>
                  <a:pt x="464698" y="18804"/>
                  <a:pt x="187648" y="31277"/>
                  <a:pt x="0" y="13728"/>
                </a:cubicBezTo>
                <a:cubicBezTo>
                  <a:pt x="-453" y="9636"/>
                  <a:pt x="-311" y="3666"/>
                  <a:pt x="0" y="0"/>
                </a:cubicBezTo>
                <a:close/>
              </a:path>
              <a:path w="2606040" h="1372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6494" y="4351"/>
                  <a:pt x="2605946" y="10962"/>
                  <a:pt x="2606040" y="13728"/>
                </a:cubicBezTo>
                <a:cubicBezTo>
                  <a:pt x="2393024" y="-2320"/>
                  <a:pt x="2191161" y="34699"/>
                  <a:pt x="1980590" y="13728"/>
                </a:cubicBezTo>
                <a:cubicBezTo>
                  <a:pt x="1770019" y="-7243"/>
                  <a:pt x="1476440" y="31554"/>
                  <a:pt x="1276960" y="13728"/>
                </a:cubicBezTo>
                <a:cubicBezTo>
                  <a:pt x="1077480" y="-4098"/>
                  <a:pt x="880988" y="37565"/>
                  <a:pt x="651510" y="13728"/>
                </a:cubicBezTo>
                <a:cubicBezTo>
                  <a:pt x="422032" y="-10109"/>
                  <a:pt x="130744" y="-6507"/>
                  <a:pt x="0" y="13728"/>
                </a:cubicBezTo>
                <a:cubicBezTo>
                  <a:pt x="-346" y="8621"/>
                  <a:pt x="363" y="3212"/>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
            <a:extLst>
              <a:ext uri="{FF2B5EF4-FFF2-40B4-BE49-F238E27FC236}">
                <a16:creationId xmlns:a16="http://schemas.microsoft.com/office/drawing/2014/main" id="{C536EC26-5E79-B519-AF07-E0056A72255A}"/>
              </a:ext>
            </a:extLst>
          </p:cNvPr>
          <p:cNvSpPr>
            <a:spLocks noGrp="1" noChangeArrowheads="1"/>
          </p:cNvSpPr>
          <p:nvPr>
            <p:ph type="body" sz="quarter" idx="10"/>
          </p:nvPr>
        </p:nvSpPr>
        <p:spPr bwMode="auto">
          <a:xfrm>
            <a:off x="303684" y="1398803"/>
            <a:ext cx="6103839" cy="3368179"/>
          </a:xfrm>
          <a:prstGeom prst="rect">
            <a:avLst/>
          </a:prstGeom>
          <a:solidFill>
            <a:schemeClr val="bg1"/>
          </a:solidFill>
        </p:spPr>
        <p:txBody>
          <a:bodyPr vert="horz" lIns="91440" tIns="45720" rIns="91440" bIns="45720" numCol="1" rtlCol="0" anchorCtr="0" compatLnSpc="1">
            <a:prstTxWarp prst="textNoShape">
              <a:avLst/>
            </a:prstTxWarp>
            <a:normAutofit/>
          </a:bodyPr>
          <a:lstStyle/>
          <a:p>
            <a:pPr marR="0" lvl="0" defTabSz="914400" fontAlgn="base">
              <a:lnSpc>
                <a:spcPct val="90000"/>
              </a:lnSpc>
              <a:spcBef>
                <a:spcPct val="0"/>
              </a:spcBef>
              <a:spcAft>
                <a:spcPts val="600"/>
              </a:spcAft>
              <a:buClrTx/>
              <a:buSzTx/>
              <a:tabLst/>
            </a:pPr>
            <a:r>
              <a:rPr kumimoji="0" lang="en-US" altLang="en-US" sz="2600" b="1" i="0" u="none" strike="noStrike" cap="none" normalizeH="0" baseline="0" dirty="0">
                <a:ln>
                  <a:noFill/>
                </a:ln>
                <a:effectLst/>
                <a:latin typeface="Poppins" panose="00000500000000000000" pitchFamily="2" charset="0"/>
                <a:cs typeface="Poppins" panose="00000500000000000000" pitchFamily="2" charset="0"/>
              </a:rPr>
              <a:t>Past</a:t>
            </a:r>
            <a:r>
              <a:rPr kumimoji="0" lang="en-US" altLang="en-US" sz="2600" b="0" i="0" u="none" strike="noStrike" cap="none" normalizeH="0" baseline="0" dirty="0">
                <a:ln>
                  <a:noFill/>
                </a:ln>
                <a:effectLst/>
                <a:latin typeface="Poppins" panose="00000500000000000000" pitchFamily="2" charset="0"/>
                <a:cs typeface="Poppins" panose="00000500000000000000" pitchFamily="2" charset="0"/>
              </a:rPr>
              <a:t>–Access Database</a:t>
            </a:r>
          </a:p>
          <a:p>
            <a:pPr marR="0" lvl="0" defTabSz="914400" fontAlgn="base">
              <a:lnSpc>
                <a:spcPct val="90000"/>
              </a:lnSpc>
              <a:spcBef>
                <a:spcPct val="0"/>
              </a:spcBef>
              <a:spcAft>
                <a:spcPts val="600"/>
              </a:spcAft>
              <a:buClrTx/>
              <a:buSzTx/>
              <a:tabLst/>
            </a:pPr>
            <a:endParaRPr kumimoji="0" lang="en-US" altLang="en-US" sz="2600" b="0" i="0" u="none" strike="noStrike" cap="none" normalizeH="0" baseline="0" dirty="0">
              <a:ln>
                <a:noFill/>
              </a:ln>
              <a:effectLst/>
              <a:latin typeface="Poppins" panose="00000500000000000000" pitchFamily="2" charset="0"/>
              <a:cs typeface="Poppins" panose="00000500000000000000" pitchFamily="2" charset="0"/>
            </a:endParaRPr>
          </a:p>
          <a:p>
            <a:pPr marR="0" lvl="0" defTabSz="914400" fontAlgn="base">
              <a:lnSpc>
                <a:spcPct val="90000"/>
              </a:lnSpc>
              <a:spcBef>
                <a:spcPct val="0"/>
              </a:spcBef>
              <a:spcAft>
                <a:spcPts val="600"/>
              </a:spcAft>
              <a:buClrTx/>
              <a:buSzTx/>
              <a:tabLst/>
            </a:pPr>
            <a:r>
              <a:rPr kumimoji="0" lang="en-US" altLang="en-US" sz="2600" b="1" i="0" u="none" strike="noStrike" cap="none" normalizeH="0" baseline="0" dirty="0">
                <a:ln>
                  <a:noFill/>
                </a:ln>
                <a:effectLst/>
                <a:latin typeface="Poppins" panose="00000500000000000000" pitchFamily="2" charset="0"/>
                <a:cs typeface="Poppins" panose="00000500000000000000" pitchFamily="2" charset="0"/>
              </a:rPr>
              <a:t>Current</a:t>
            </a:r>
            <a:r>
              <a:rPr kumimoji="0" lang="en-US" altLang="en-US" sz="2600" b="0" i="0" u="none" strike="noStrike" cap="none" normalizeH="0" baseline="0" dirty="0">
                <a:ln>
                  <a:noFill/>
                </a:ln>
                <a:effectLst/>
                <a:latin typeface="Poppins" panose="00000500000000000000" pitchFamily="2" charset="0"/>
                <a:cs typeface="Poppins" panose="00000500000000000000" pitchFamily="2" charset="0"/>
              </a:rPr>
              <a:t>- Excel Spreadsheet</a:t>
            </a:r>
          </a:p>
          <a:p>
            <a:pPr marR="0" lvl="0" defTabSz="914400" fontAlgn="base">
              <a:lnSpc>
                <a:spcPct val="90000"/>
              </a:lnSpc>
              <a:spcBef>
                <a:spcPct val="0"/>
              </a:spcBef>
              <a:spcAft>
                <a:spcPts val="600"/>
              </a:spcAft>
              <a:buClrTx/>
              <a:buSzTx/>
              <a:tabLst/>
            </a:pPr>
            <a:endParaRPr kumimoji="0" lang="en-US" altLang="en-US" sz="2600" b="0" i="0" u="none" strike="noStrike" cap="none" normalizeH="0" baseline="0" dirty="0">
              <a:ln>
                <a:noFill/>
              </a:ln>
              <a:effectLst/>
              <a:latin typeface="Poppins" panose="00000500000000000000" pitchFamily="2" charset="0"/>
              <a:cs typeface="Poppins" panose="00000500000000000000" pitchFamily="2" charset="0"/>
            </a:endParaRPr>
          </a:p>
          <a:p>
            <a:pPr marR="0" lvl="0" defTabSz="914400" fontAlgn="base">
              <a:lnSpc>
                <a:spcPct val="90000"/>
              </a:lnSpc>
              <a:spcBef>
                <a:spcPct val="0"/>
              </a:spcBef>
              <a:spcAft>
                <a:spcPts val="600"/>
              </a:spcAft>
              <a:buClrTx/>
              <a:buSzTx/>
              <a:tabLst/>
            </a:pPr>
            <a:r>
              <a:rPr lang="en-US" altLang="en-US" sz="2600" b="1" dirty="0">
                <a:latin typeface="Poppins" panose="00000500000000000000" pitchFamily="2" charset="0"/>
                <a:cs typeface="Poppins" panose="00000500000000000000" pitchFamily="2" charset="0"/>
              </a:rPr>
              <a:t>Future </a:t>
            </a:r>
            <a:r>
              <a:rPr lang="en-US" altLang="en-US" sz="2600" dirty="0">
                <a:latin typeface="Poppins" panose="00000500000000000000" pitchFamily="2" charset="0"/>
                <a:cs typeface="Poppins" panose="00000500000000000000" pitchFamily="2" charset="0"/>
              </a:rPr>
              <a:t>– State designed quality assurance system </a:t>
            </a:r>
            <a:endParaRPr kumimoji="0" lang="en-US" altLang="en-US" sz="2600" b="0" i="0" u="none" strike="noStrike" cap="none" normalizeH="0" baseline="0" dirty="0">
              <a:ln>
                <a:noFill/>
              </a:ln>
              <a:effectLst/>
              <a:latin typeface="Poppins" panose="00000500000000000000" pitchFamily="2" charset="0"/>
              <a:cs typeface="Poppins" panose="00000500000000000000" pitchFamily="2" charset="0"/>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en-US" sz="1700" b="0" i="0" u="none" strike="noStrike" cap="none" normalizeH="0" baseline="0" dirty="0">
              <a:ln>
                <a:noFill/>
              </a:ln>
              <a:effectLst/>
              <a:latin typeface="+mn-lt"/>
              <a:cs typeface="+mn-cs"/>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en-US" sz="1700" b="0" i="0" u="none" strike="noStrike" cap="none" normalizeH="0" baseline="0" dirty="0">
              <a:ln>
                <a:noFill/>
              </a:ln>
              <a:effectLst/>
              <a:latin typeface="+mn-lt"/>
              <a:cs typeface="+mn-cs"/>
            </a:endParaRPr>
          </a:p>
        </p:txBody>
      </p:sp>
      <p:pic>
        <p:nvPicPr>
          <p:cNvPr id="4" name="Picture 3" descr="Globe and magnifying glass">
            <a:extLst>
              <a:ext uri="{FF2B5EF4-FFF2-40B4-BE49-F238E27FC236}">
                <a16:creationId xmlns:a16="http://schemas.microsoft.com/office/drawing/2014/main" id="{1C1AC351-6F73-51B0-8081-CF42DFA593CA}"/>
              </a:ext>
            </a:extLst>
          </p:cNvPr>
          <p:cNvPicPr>
            <a:picLocks noChangeAspect="1"/>
          </p:cNvPicPr>
          <p:nvPr/>
        </p:nvPicPr>
        <p:blipFill>
          <a:blip r:embed="rId3">
            <a:alphaModFix amt="86000"/>
          </a:blip>
          <a:srcRect l="12121" r="20990" b="1"/>
          <a:stretch>
            <a:fillRect/>
          </a:stretch>
        </p:blipFill>
        <p:spPr>
          <a:xfrm>
            <a:off x="6407524" y="-188249"/>
            <a:ext cx="2734190" cy="5148252"/>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038217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DD1CE-016D-5899-EC9C-97431EC7C0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19BAEB-8A8B-4E3C-6958-01863BD64D81}"/>
              </a:ext>
            </a:extLst>
          </p:cNvPr>
          <p:cNvSpPr>
            <a:spLocks noGrp="1"/>
          </p:cNvSpPr>
          <p:nvPr>
            <p:ph type="title"/>
          </p:nvPr>
        </p:nvSpPr>
        <p:spPr>
          <a:xfrm>
            <a:off x="364567" y="641337"/>
            <a:ext cx="6710936" cy="304287"/>
          </a:xfrm>
        </p:spPr>
        <p:txBody>
          <a:bodyPr/>
          <a:lstStyle/>
          <a:p>
            <a:r>
              <a:rPr lang="en-US" sz="2400" dirty="0">
                <a:latin typeface="Poppins" panose="00000500000000000000" pitchFamily="2" charset="0"/>
                <a:cs typeface="Poppins" panose="00000500000000000000" pitchFamily="2" charset="0"/>
              </a:rPr>
              <a:t>Tracking in CT: </a:t>
            </a:r>
            <a:r>
              <a:rPr lang="en-US" altLang="en-US" sz="2400" b="0" dirty="0">
                <a:latin typeface="Poppins" panose="00000500000000000000" pitchFamily="2" charset="0"/>
                <a:cs typeface="Poppins" panose="00000500000000000000" pitchFamily="2" charset="0"/>
              </a:rPr>
              <a:t>Past – Challenging</a:t>
            </a:r>
            <a:endParaRPr lang="en-US" dirty="0"/>
          </a:p>
        </p:txBody>
      </p:sp>
      <p:pic>
        <p:nvPicPr>
          <p:cNvPr id="5" name="Picture 4" descr="Globe and magnifying glass">
            <a:extLst>
              <a:ext uri="{FF2B5EF4-FFF2-40B4-BE49-F238E27FC236}">
                <a16:creationId xmlns:a16="http://schemas.microsoft.com/office/drawing/2014/main" id="{F7CE7635-099C-D88D-FDB4-CC5ED704CC28}"/>
              </a:ext>
            </a:extLst>
          </p:cNvPr>
          <p:cNvPicPr>
            <a:picLocks noChangeAspect="1"/>
          </p:cNvPicPr>
          <p:nvPr/>
        </p:nvPicPr>
        <p:blipFill>
          <a:blip r:embed="rId3">
            <a:alphaModFix amt="86000"/>
          </a:blip>
          <a:srcRect l="12121" r="20990" b="1"/>
          <a:stretch>
            <a:fillRect/>
          </a:stretch>
        </p:blipFill>
        <p:spPr>
          <a:xfrm>
            <a:off x="7989636" y="10"/>
            <a:ext cx="1153221" cy="1118576"/>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Rectangle 1">
            <a:extLst>
              <a:ext uri="{FF2B5EF4-FFF2-40B4-BE49-F238E27FC236}">
                <a16:creationId xmlns:a16="http://schemas.microsoft.com/office/drawing/2014/main" id="{1F8AB818-0058-5471-881E-3E17B7E72FF5}"/>
              </a:ext>
            </a:extLst>
          </p:cNvPr>
          <p:cNvSpPr>
            <a:spLocks noChangeArrowheads="1"/>
          </p:cNvSpPr>
          <p:nvPr/>
        </p:nvSpPr>
        <p:spPr bwMode="auto">
          <a:xfrm>
            <a:off x="1011859" y="279461"/>
            <a:ext cx="3886701" cy="2892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12" tIns="914112" rIns="914112" bIns="91411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sng"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Birth to Three Call Tracer Database</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Drop-down options</a:t>
            </a:r>
            <a:endParaRPr kumimoji="0" lang="en-US" altLang="en-US" sz="11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b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2">
            <a:extLst>
              <a:ext uri="{FF2B5EF4-FFF2-40B4-BE49-F238E27FC236}">
                <a16:creationId xmlns:a16="http://schemas.microsoft.com/office/drawing/2014/main" id="{DC0946EB-C9DD-0B26-A6C4-86A4086DDD9A}"/>
              </a:ext>
            </a:extLst>
          </p:cNvPr>
          <p:cNvSpPr>
            <a:spLocks noChangeArrowheads="1"/>
          </p:cNvSpPr>
          <p:nvPr/>
        </p:nvSpPr>
        <p:spPr bwMode="auto">
          <a:xfrm>
            <a:off x="3910013" y="2501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endParaRPr kumimoji="0" lang="en-US" altLang="en-US" sz="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9" name="Picture 8">
            <a:extLst>
              <a:ext uri="{FF2B5EF4-FFF2-40B4-BE49-F238E27FC236}">
                <a16:creationId xmlns:a16="http://schemas.microsoft.com/office/drawing/2014/main" id="{E7F011D7-275D-D73C-9D73-0F9F264BBC24}"/>
              </a:ext>
            </a:extLst>
          </p:cNvPr>
          <p:cNvPicPr>
            <a:picLocks noChangeAspect="1"/>
          </p:cNvPicPr>
          <p:nvPr/>
        </p:nvPicPr>
        <p:blipFill>
          <a:blip r:embed="rId4"/>
          <a:stretch>
            <a:fillRect/>
          </a:stretch>
        </p:blipFill>
        <p:spPr>
          <a:xfrm>
            <a:off x="1677166" y="2011039"/>
            <a:ext cx="3736574" cy="1709928"/>
          </a:xfrm>
          <a:prstGeom prst="rect">
            <a:avLst/>
          </a:prstGeom>
        </p:spPr>
      </p:pic>
      <p:graphicFrame>
        <p:nvGraphicFramePr>
          <p:cNvPr id="10" name="Object 9">
            <a:extLst>
              <a:ext uri="{FF2B5EF4-FFF2-40B4-BE49-F238E27FC236}">
                <a16:creationId xmlns:a16="http://schemas.microsoft.com/office/drawing/2014/main" id="{1CADD0AB-8B37-3689-72D5-90C375DF1547}"/>
              </a:ext>
            </a:extLst>
          </p:cNvPr>
          <p:cNvGraphicFramePr>
            <a:graphicFrameLocks noChangeAspect="1"/>
          </p:cNvGraphicFramePr>
          <p:nvPr/>
        </p:nvGraphicFramePr>
        <p:xfrm>
          <a:off x="5928919" y="355415"/>
          <a:ext cx="5164724" cy="4176541"/>
        </p:xfrm>
        <a:graphic>
          <a:graphicData uri="http://schemas.openxmlformats.org/presentationml/2006/ole">
            <mc:AlternateContent xmlns:mc="http://schemas.openxmlformats.org/markup-compatibility/2006">
              <mc:Choice xmlns:v="urn:schemas-microsoft-com:vml" Requires="v">
                <p:oleObj name="Document" r:id="rId5" imgW="5979852" imgH="5765061" progId="Word.Document.12">
                  <p:embed/>
                </p:oleObj>
              </mc:Choice>
              <mc:Fallback>
                <p:oleObj name="Document" r:id="rId5" imgW="5979852" imgH="5765061" progId="Word.Document.12">
                  <p:embed/>
                  <p:pic>
                    <p:nvPicPr>
                      <p:cNvPr id="10" name="Object 9">
                        <a:extLst>
                          <a:ext uri="{FF2B5EF4-FFF2-40B4-BE49-F238E27FC236}">
                            <a16:creationId xmlns:a16="http://schemas.microsoft.com/office/drawing/2014/main" id="{1CADD0AB-8B37-3689-72D5-90C375DF1547}"/>
                          </a:ext>
                        </a:extLst>
                      </p:cNvPr>
                      <p:cNvPicPr/>
                      <p:nvPr/>
                    </p:nvPicPr>
                    <p:blipFill>
                      <a:blip r:embed="rId6"/>
                      <a:stretch>
                        <a:fillRect/>
                      </a:stretch>
                    </p:blipFill>
                    <p:spPr>
                      <a:xfrm>
                        <a:off x="5928919" y="355415"/>
                        <a:ext cx="5164724" cy="4176541"/>
                      </a:xfrm>
                      <a:prstGeom prst="rect">
                        <a:avLst/>
                      </a:prstGeom>
                    </p:spPr>
                  </p:pic>
                </p:oleObj>
              </mc:Fallback>
            </mc:AlternateContent>
          </a:graphicData>
        </a:graphic>
      </p:graphicFrame>
    </p:spTree>
    <p:extLst>
      <p:ext uri="{BB962C8B-B14F-4D97-AF65-F5344CB8AC3E}">
        <p14:creationId xmlns:p14="http://schemas.microsoft.com/office/powerpoint/2010/main" val="22979104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0F54C-2B7F-8329-CB66-CA6932B9B1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82018D-611A-BAD9-7CEB-7519FABD4379}"/>
              </a:ext>
            </a:extLst>
          </p:cNvPr>
          <p:cNvSpPr>
            <a:spLocks noGrp="1"/>
          </p:cNvSpPr>
          <p:nvPr>
            <p:ph type="title"/>
          </p:nvPr>
        </p:nvSpPr>
        <p:spPr>
          <a:xfrm>
            <a:off x="364567" y="641337"/>
            <a:ext cx="6710936" cy="304287"/>
          </a:xfrm>
        </p:spPr>
        <p:txBody>
          <a:bodyPr/>
          <a:lstStyle/>
          <a:p>
            <a:r>
              <a:rPr lang="en-US" sz="2400" dirty="0">
                <a:latin typeface="Poppins" panose="00000500000000000000" pitchFamily="2" charset="0"/>
                <a:cs typeface="Poppins" panose="00000500000000000000" pitchFamily="2" charset="0"/>
              </a:rPr>
              <a:t>Tracking in CT: </a:t>
            </a:r>
            <a:r>
              <a:rPr lang="en-US" altLang="en-US" sz="2400" b="0" dirty="0">
                <a:latin typeface="Poppins" panose="00000500000000000000" pitchFamily="2" charset="0"/>
                <a:cs typeface="Poppins" panose="00000500000000000000" pitchFamily="2" charset="0"/>
              </a:rPr>
              <a:t>Past – Challenging</a:t>
            </a:r>
            <a:endParaRPr lang="en-US" dirty="0">
              <a:latin typeface="Poppins" panose="00000500000000000000" pitchFamily="2" charset="0"/>
              <a:cs typeface="Poppins" panose="00000500000000000000" pitchFamily="2" charset="0"/>
            </a:endParaRPr>
          </a:p>
        </p:txBody>
      </p:sp>
      <p:pic>
        <p:nvPicPr>
          <p:cNvPr id="5" name="Picture 4" descr="Globe and magnifying glass">
            <a:extLst>
              <a:ext uri="{FF2B5EF4-FFF2-40B4-BE49-F238E27FC236}">
                <a16:creationId xmlns:a16="http://schemas.microsoft.com/office/drawing/2014/main" id="{D349350D-2523-B824-3996-1C957719754C}"/>
              </a:ext>
            </a:extLst>
          </p:cNvPr>
          <p:cNvPicPr>
            <a:picLocks noChangeAspect="1"/>
          </p:cNvPicPr>
          <p:nvPr/>
        </p:nvPicPr>
        <p:blipFill>
          <a:blip r:embed="rId3">
            <a:alphaModFix amt="86000"/>
          </a:blip>
          <a:srcRect l="12121" r="20990" b="1"/>
          <a:stretch>
            <a:fillRect/>
          </a:stretch>
        </p:blipFill>
        <p:spPr>
          <a:xfrm>
            <a:off x="7989636" y="10"/>
            <a:ext cx="1153221" cy="1118576"/>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Rectangle 1">
            <a:extLst>
              <a:ext uri="{FF2B5EF4-FFF2-40B4-BE49-F238E27FC236}">
                <a16:creationId xmlns:a16="http://schemas.microsoft.com/office/drawing/2014/main" id="{8AF0DE51-1446-8EE4-2594-A32CF579C7FB}"/>
              </a:ext>
            </a:extLst>
          </p:cNvPr>
          <p:cNvSpPr>
            <a:spLocks noChangeArrowheads="1"/>
          </p:cNvSpPr>
          <p:nvPr/>
        </p:nvSpPr>
        <p:spPr bwMode="auto">
          <a:xfrm>
            <a:off x="1011859" y="448738"/>
            <a:ext cx="1846142" cy="2553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12" tIns="914112" rIns="914112" bIns="91411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b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2">
            <a:extLst>
              <a:ext uri="{FF2B5EF4-FFF2-40B4-BE49-F238E27FC236}">
                <a16:creationId xmlns:a16="http://schemas.microsoft.com/office/drawing/2014/main" id="{66F93902-EA44-FBF0-8B4D-8739D04020F6}"/>
              </a:ext>
            </a:extLst>
          </p:cNvPr>
          <p:cNvSpPr>
            <a:spLocks noChangeArrowheads="1"/>
          </p:cNvSpPr>
          <p:nvPr/>
        </p:nvSpPr>
        <p:spPr bwMode="auto">
          <a:xfrm>
            <a:off x="3910013" y="2501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endParaRPr kumimoji="0" lang="en-US" altLang="en-US" sz="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8C461B9D-D5B9-2071-BA16-A92C05BE0932}"/>
              </a:ext>
            </a:extLst>
          </p:cNvPr>
          <p:cNvPicPr>
            <a:picLocks noChangeAspect="1"/>
          </p:cNvPicPr>
          <p:nvPr/>
        </p:nvPicPr>
        <p:blipFill>
          <a:blip r:embed="rId4"/>
          <a:stretch>
            <a:fillRect/>
          </a:stretch>
        </p:blipFill>
        <p:spPr>
          <a:xfrm>
            <a:off x="2205835" y="1214394"/>
            <a:ext cx="4356330" cy="3189456"/>
          </a:xfrm>
          <a:prstGeom prst="rect">
            <a:avLst/>
          </a:prstGeom>
        </p:spPr>
      </p:pic>
    </p:spTree>
    <p:extLst>
      <p:ext uri="{BB962C8B-B14F-4D97-AF65-F5344CB8AC3E}">
        <p14:creationId xmlns:p14="http://schemas.microsoft.com/office/powerpoint/2010/main" val="2413262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B322C-B0D8-7203-88C7-AB4C8201A5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652091-18FC-E3B9-229B-5E076773B427}"/>
              </a:ext>
            </a:extLst>
          </p:cNvPr>
          <p:cNvSpPr>
            <a:spLocks noGrp="1"/>
          </p:cNvSpPr>
          <p:nvPr>
            <p:ph type="title"/>
          </p:nvPr>
        </p:nvSpPr>
        <p:spPr>
          <a:xfrm>
            <a:off x="364567" y="641337"/>
            <a:ext cx="6710936" cy="304287"/>
          </a:xfrm>
        </p:spPr>
        <p:txBody>
          <a:bodyPr/>
          <a:lstStyle/>
          <a:p>
            <a:r>
              <a:rPr lang="en-US" sz="2400" dirty="0">
                <a:latin typeface="Poppins" panose="00000500000000000000" pitchFamily="2" charset="0"/>
                <a:cs typeface="Poppins" panose="00000500000000000000" pitchFamily="2" charset="0"/>
              </a:rPr>
              <a:t>Tracking in CT: </a:t>
            </a:r>
            <a:r>
              <a:rPr lang="en-US" altLang="en-US" sz="2400" b="0" dirty="0">
                <a:latin typeface="Poppins" panose="00000500000000000000" pitchFamily="2" charset="0"/>
                <a:cs typeface="Poppins" panose="00000500000000000000" pitchFamily="2" charset="0"/>
              </a:rPr>
              <a:t>Past – Then….</a:t>
            </a:r>
            <a:endParaRPr lang="en-US" dirty="0"/>
          </a:p>
        </p:txBody>
      </p:sp>
      <p:pic>
        <p:nvPicPr>
          <p:cNvPr id="5" name="Picture 4" descr="Globe and magnifying glass">
            <a:extLst>
              <a:ext uri="{FF2B5EF4-FFF2-40B4-BE49-F238E27FC236}">
                <a16:creationId xmlns:a16="http://schemas.microsoft.com/office/drawing/2014/main" id="{C4C44A4A-CEE8-7F08-F1E8-997BFE7F37F5}"/>
              </a:ext>
            </a:extLst>
          </p:cNvPr>
          <p:cNvPicPr>
            <a:picLocks noChangeAspect="1"/>
          </p:cNvPicPr>
          <p:nvPr/>
        </p:nvPicPr>
        <p:blipFill>
          <a:blip r:embed="rId3">
            <a:alphaModFix amt="86000"/>
          </a:blip>
          <a:srcRect l="12121" r="20990" b="1"/>
          <a:stretch>
            <a:fillRect/>
          </a:stretch>
        </p:blipFill>
        <p:spPr>
          <a:xfrm>
            <a:off x="7989636" y="10"/>
            <a:ext cx="1153221" cy="1118576"/>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graphicFrame>
        <p:nvGraphicFramePr>
          <p:cNvPr id="3" name="Table 2">
            <a:extLst>
              <a:ext uri="{FF2B5EF4-FFF2-40B4-BE49-F238E27FC236}">
                <a16:creationId xmlns:a16="http://schemas.microsoft.com/office/drawing/2014/main" id="{2362B5B7-291E-8607-C443-E3A21EC6AC30}"/>
              </a:ext>
            </a:extLst>
          </p:cNvPr>
          <p:cNvGraphicFramePr>
            <a:graphicFrameLocks noGrp="1"/>
          </p:cNvGraphicFramePr>
          <p:nvPr>
            <p:extLst>
              <p:ext uri="{D42A27DB-BD31-4B8C-83A1-F6EECF244321}">
                <p14:modId xmlns:p14="http://schemas.microsoft.com/office/powerpoint/2010/main" val="2715830505"/>
              </p:ext>
            </p:extLst>
          </p:nvPr>
        </p:nvGraphicFramePr>
        <p:xfrm>
          <a:off x="5081655" y="1118586"/>
          <a:ext cx="2819472" cy="3325589"/>
        </p:xfrm>
        <a:graphic>
          <a:graphicData uri="http://schemas.openxmlformats.org/drawingml/2006/table">
            <a:tbl>
              <a:tblPr firstRow="1" firstCol="1" bandRow="1"/>
              <a:tblGrid>
                <a:gridCol w="159168">
                  <a:extLst>
                    <a:ext uri="{9D8B030D-6E8A-4147-A177-3AD203B41FA5}">
                      <a16:colId xmlns:a16="http://schemas.microsoft.com/office/drawing/2014/main" val="3990573227"/>
                    </a:ext>
                  </a:extLst>
                </a:gridCol>
                <a:gridCol w="69330">
                  <a:extLst>
                    <a:ext uri="{9D8B030D-6E8A-4147-A177-3AD203B41FA5}">
                      <a16:colId xmlns:a16="http://schemas.microsoft.com/office/drawing/2014/main" val="3030962746"/>
                    </a:ext>
                  </a:extLst>
                </a:gridCol>
                <a:gridCol w="130024">
                  <a:extLst>
                    <a:ext uri="{9D8B030D-6E8A-4147-A177-3AD203B41FA5}">
                      <a16:colId xmlns:a16="http://schemas.microsoft.com/office/drawing/2014/main" val="746433755"/>
                    </a:ext>
                  </a:extLst>
                </a:gridCol>
                <a:gridCol w="161410">
                  <a:extLst>
                    <a:ext uri="{9D8B030D-6E8A-4147-A177-3AD203B41FA5}">
                      <a16:colId xmlns:a16="http://schemas.microsoft.com/office/drawing/2014/main" val="68340985"/>
                    </a:ext>
                  </a:extLst>
                </a:gridCol>
                <a:gridCol w="140337">
                  <a:extLst>
                    <a:ext uri="{9D8B030D-6E8A-4147-A177-3AD203B41FA5}">
                      <a16:colId xmlns:a16="http://schemas.microsoft.com/office/drawing/2014/main" val="3648905738"/>
                    </a:ext>
                  </a:extLst>
                </a:gridCol>
                <a:gridCol w="69330">
                  <a:extLst>
                    <a:ext uri="{9D8B030D-6E8A-4147-A177-3AD203B41FA5}">
                      <a16:colId xmlns:a16="http://schemas.microsoft.com/office/drawing/2014/main" val="805897410"/>
                    </a:ext>
                  </a:extLst>
                </a:gridCol>
                <a:gridCol w="69330">
                  <a:extLst>
                    <a:ext uri="{9D8B030D-6E8A-4147-A177-3AD203B41FA5}">
                      <a16:colId xmlns:a16="http://schemas.microsoft.com/office/drawing/2014/main" val="1530977257"/>
                    </a:ext>
                  </a:extLst>
                </a:gridCol>
                <a:gridCol w="69330">
                  <a:extLst>
                    <a:ext uri="{9D8B030D-6E8A-4147-A177-3AD203B41FA5}">
                      <a16:colId xmlns:a16="http://schemas.microsoft.com/office/drawing/2014/main" val="2472767217"/>
                    </a:ext>
                  </a:extLst>
                </a:gridCol>
                <a:gridCol w="121057">
                  <a:extLst>
                    <a:ext uri="{9D8B030D-6E8A-4147-A177-3AD203B41FA5}">
                      <a16:colId xmlns:a16="http://schemas.microsoft.com/office/drawing/2014/main" val="796251517"/>
                    </a:ext>
                  </a:extLst>
                </a:gridCol>
                <a:gridCol w="69330">
                  <a:extLst>
                    <a:ext uri="{9D8B030D-6E8A-4147-A177-3AD203B41FA5}">
                      <a16:colId xmlns:a16="http://schemas.microsoft.com/office/drawing/2014/main" val="681361265"/>
                    </a:ext>
                  </a:extLst>
                </a:gridCol>
                <a:gridCol w="69330">
                  <a:extLst>
                    <a:ext uri="{9D8B030D-6E8A-4147-A177-3AD203B41FA5}">
                      <a16:colId xmlns:a16="http://schemas.microsoft.com/office/drawing/2014/main" val="2351316558"/>
                    </a:ext>
                  </a:extLst>
                </a:gridCol>
                <a:gridCol w="161410">
                  <a:extLst>
                    <a:ext uri="{9D8B030D-6E8A-4147-A177-3AD203B41FA5}">
                      <a16:colId xmlns:a16="http://schemas.microsoft.com/office/drawing/2014/main" val="2078475777"/>
                    </a:ext>
                  </a:extLst>
                </a:gridCol>
                <a:gridCol w="605286">
                  <a:extLst>
                    <a:ext uri="{9D8B030D-6E8A-4147-A177-3AD203B41FA5}">
                      <a16:colId xmlns:a16="http://schemas.microsoft.com/office/drawing/2014/main" val="1143968850"/>
                    </a:ext>
                  </a:extLst>
                </a:gridCol>
                <a:gridCol w="121057">
                  <a:extLst>
                    <a:ext uri="{9D8B030D-6E8A-4147-A177-3AD203B41FA5}">
                      <a16:colId xmlns:a16="http://schemas.microsoft.com/office/drawing/2014/main" val="3370528988"/>
                    </a:ext>
                  </a:extLst>
                </a:gridCol>
                <a:gridCol w="69330">
                  <a:extLst>
                    <a:ext uri="{9D8B030D-6E8A-4147-A177-3AD203B41FA5}">
                      <a16:colId xmlns:a16="http://schemas.microsoft.com/office/drawing/2014/main" val="2311030510"/>
                    </a:ext>
                  </a:extLst>
                </a:gridCol>
                <a:gridCol w="734413">
                  <a:extLst>
                    <a:ext uri="{9D8B030D-6E8A-4147-A177-3AD203B41FA5}">
                      <a16:colId xmlns:a16="http://schemas.microsoft.com/office/drawing/2014/main" val="4096950552"/>
                    </a:ext>
                  </a:extLst>
                </a:gridCol>
              </a:tblGrid>
              <a:tr h="84445">
                <a:tc gridSpan="2">
                  <a:txBody>
                    <a:bodyPr/>
                    <a:lstStyle/>
                    <a:p>
                      <a:pPr marL="0" marR="0">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Date</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4">
                  <a:txBody>
                    <a:bodyPr/>
                    <a:lstStyle/>
                    <a:p>
                      <a:pPr marL="0" marR="0">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 </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Name</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 </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49090142"/>
                  </a:ext>
                </a:extLst>
              </a:tr>
              <a:tr h="42063">
                <a:tc gridSpan="16">
                  <a:txBody>
                    <a:bodyPr/>
                    <a:lstStyle/>
                    <a:p>
                      <a:pPr marL="0" marR="0">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 </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13277784"/>
                  </a:ext>
                </a:extLst>
              </a:tr>
              <a:tr h="126190">
                <a:tc gridSpan="2">
                  <a:txBody>
                    <a:bodyPr/>
                    <a:lstStyle/>
                    <a:p>
                      <a:pPr marL="0" marR="0">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Subject</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marL="0" marR="0">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 </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3">
                  <a:txBody>
                    <a:bodyPr/>
                    <a:lstStyle/>
                    <a:p>
                      <a:pPr marL="0" marR="0">
                        <a:buNone/>
                      </a:pPr>
                      <a:r>
                        <a:rPr lang="en-US" sz="3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Activity-based Teaming</a:t>
                      </a:r>
                      <a:endParaRPr lang="en-US" sz="300">
                        <a:effectLst/>
                        <a:latin typeface="Arial" panose="020B0604020202020204" pitchFamily="34" charset="0"/>
                        <a:ea typeface="Times New Roman" panose="02020603050405020304" pitchFamily="18" charset="0"/>
                        <a:cs typeface="Times New Roman" panose="02020603050405020304" pitchFamily="18" charset="0"/>
                      </a:endParaRP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5">
                  <a:txBody>
                    <a:bodyPr/>
                    <a:lstStyle/>
                    <a:p>
                      <a:pPr marL="0" marR="0">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Who Called:</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buNone/>
                      </a:pPr>
                      <a:r>
                        <a:rPr lang="en-US" sz="3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300">
                        <a:effectLst/>
                        <a:latin typeface="Arial" panose="020B0604020202020204" pitchFamily="34" charset="0"/>
                        <a:ea typeface="Times New Roman" panose="02020603050405020304" pitchFamily="18" charset="0"/>
                        <a:cs typeface="Times New Roman" panose="02020603050405020304" pitchFamily="18" charset="0"/>
                      </a:endParaRP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3">
                  <a:txBody>
                    <a:bodyPr/>
                    <a:lstStyle/>
                    <a:p>
                      <a:pPr marL="0" marR="0">
                        <a:buNone/>
                      </a:pPr>
                      <a:r>
                        <a:rPr lang="en-US" sz="3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Parent/Family</a:t>
                      </a:r>
                      <a:endParaRPr lang="en-US" sz="300">
                        <a:effectLst/>
                        <a:latin typeface="Arial" panose="020B0604020202020204" pitchFamily="34" charset="0"/>
                        <a:ea typeface="Times New Roman" panose="02020603050405020304" pitchFamily="18" charset="0"/>
                        <a:cs typeface="Times New Roman" panose="02020603050405020304" pitchFamily="18" charset="0"/>
                      </a:endParaRP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rowSpan="6">
                  <a:txBody>
                    <a:bodyPr/>
                    <a:lstStyle/>
                    <a:p>
                      <a:pPr marL="0" marR="0">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 </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92901587"/>
                  </a:ext>
                </a:extLst>
              </a:tr>
              <a:tr h="84127">
                <a:tc rowSpan="24" gridSpan="2">
                  <a:txBody>
                    <a:bodyPr/>
                    <a:lstStyle/>
                    <a:p>
                      <a:pPr marL="0" marR="0" algn="r">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Pick 1&gt;&gt;</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4" hMerge="1">
                  <a:txBody>
                    <a:bodyPr/>
                    <a:lstStyle/>
                    <a:p>
                      <a:endParaRPr lang="en-US"/>
                    </a:p>
                  </a:txBody>
                  <a:tcPr/>
                </a:tc>
                <a:tc>
                  <a:txBody>
                    <a:bodyPr/>
                    <a:lstStyle/>
                    <a:p>
                      <a:pPr marL="0" marR="0">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 </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3">
                  <a:txBody>
                    <a:bodyPr/>
                    <a:lstStyle/>
                    <a:p>
                      <a:pPr marL="0" marR="0">
                        <a:buNone/>
                      </a:pPr>
                      <a:r>
                        <a:rPr lang="en-US" sz="3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Assistive Technology</a:t>
                      </a:r>
                      <a:endParaRPr lang="en-US" sz="300">
                        <a:effectLst/>
                        <a:latin typeface="Arial" panose="020B0604020202020204" pitchFamily="34" charset="0"/>
                        <a:ea typeface="Times New Roman" panose="02020603050405020304" pitchFamily="18" charset="0"/>
                        <a:cs typeface="Times New Roman" panose="02020603050405020304" pitchFamily="18" charset="0"/>
                      </a:endParaRP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rowSpan="5" gridSpan="5">
                  <a:txBody>
                    <a:bodyPr/>
                    <a:lstStyle/>
                    <a:p>
                      <a:pPr marL="0" marR="0" algn="r">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Pick 1&gt;&gt;</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5" hMerge="1">
                  <a:txBody>
                    <a:bodyPr/>
                    <a:lstStyle/>
                    <a:p>
                      <a:endParaRPr lang="en-US"/>
                    </a:p>
                  </a:txBody>
                  <a:tcPr/>
                </a:tc>
                <a:tc rowSpan="5" hMerge="1">
                  <a:txBody>
                    <a:bodyPr/>
                    <a:lstStyle/>
                    <a:p>
                      <a:endParaRPr lang="en-US"/>
                    </a:p>
                  </a:txBody>
                  <a:tcPr/>
                </a:tc>
                <a:tc rowSpan="5" hMerge="1">
                  <a:txBody>
                    <a:bodyPr/>
                    <a:lstStyle/>
                    <a:p>
                      <a:endParaRPr lang="en-US"/>
                    </a:p>
                  </a:txBody>
                  <a:tcPr/>
                </a:tc>
                <a:tc rowSpan="5" hMerge="1">
                  <a:txBody>
                    <a:bodyPr/>
                    <a:lstStyle/>
                    <a:p>
                      <a:endParaRPr lang="en-US"/>
                    </a:p>
                  </a:txBody>
                  <a:tcPr/>
                </a:tc>
                <a:tc>
                  <a:txBody>
                    <a:bodyPr/>
                    <a:lstStyle/>
                    <a:p>
                      <a:pPr marL="0" marR="0">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 </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3">
                  <a:txBody>
                    <a:bodyPr/>
                    <a:lstStyle/>
                    <a:p>
                      <a:pPr marL="0" marR="0">
                        <a:buNone/>
                      </a:pPr>
                      <a:r>
                        <a:rPr lang="en-US" sz="3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PCP</a:t>
                      </a:r>
                      <a:endParaRPr lang="en-US" sz="300">
                        <a:effectLst/>
                        <a:latin typeface="Arial" panose="020B0604020202020204" pitchFamily="34" charset="0"/>
                        <a:ea typeface="Times New Roman" panose="02020603050405020304" pitchFamily="18" charset="0"/>
                        <a:cs typeface="Times New Roman" panose="02020603050405020304" pitchFamily="18" charset="0"/>
                      </a:endParaRP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2840378210"/>
                  </a:ext>
                </a:extLst>
              </a:tr>
              <a:tr h="84127">
                <a:tc gridSpan="2" vMerge="1">
                  <a:txBody>
                    <a:bodyPr/>
                    <a:lstStyle/>
                    <a:p>
                      <a:endParaRPr lang="en-US"/>
                    </a:p>
                  </a:txBody>
                  <a:tcPr/>
                </a:tc>
                <a:tc hMerge="1" vMerge="1">
                  <a:txBody>
                    <a:bodyPr/>
                    <a:lstStyle/>
                    <a:p>
                      <a:endParaRPr lang="en-US"/>
                    </a:p>
                  </a:txBody>
                  <a:tcPr/>
                </a:tc>
                <a:tc>
                  <a:txBody>
                    <a:bodyPr/>
                    <a:lstStyle/>
                    <a:p>
                      <a:pPr marL="0" marR="0">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 </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3">
                  <a:txBody>
                    <a:bodyPr/>
                    <a:lstStyle/>
                    <a:p>
                      <a:pPr marL="0" marR="0">
                        <a:buNone/>
                      </a:pPr>
                      <a:r>
                        <a:rPr lang="en-US" sz="3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Communication Issues</a:t>
                      </a:r>
                      <a:endParaRPr lang="en-US" sz="300">
                        <a:effectLst/>
                        <a:latin typeface="Arial" panose="020B0604020202020204" pitchFamily="34" charset="0"/>
                        <a:ea typeface="Times New Roman" panose="02020603050405020304" pitchFamily="18" charset="0"/>
                        <a:cs typeface="Times New Roman" panose="02020603050405020304" pitchFamily="18" charset="0"/>
                      </a:endParaRP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marL="0" marR="0">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 </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3">
                  <a:txBody>
                    <a:bodyPr/>
                    <a:lstStyle/>
                    <a:p>
                      <a:pPr marL="0" marR="0">
                        <a:buNone/>
                      </a:pPr>
                      <a:r>
                        <a:rPr lang="en-US" sz="3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LEA</a:t>
                      </a:r>
                      <a:endParaRPr lang="en-US" sz="300">
                        <a:effectLst/>
                        <a:latin typeface="Arial" panose="020B0604020202020204" pitchFamily="34" charset="0"/>
                        <a:ea typeface="Times New Roman" panose="02020603050405020304" pitchFamily="18" charset="0"/>
                        <a:cs typeface="Times New Roman" panose="02020603050405020304" pitchFamily="18" charset="0"/>
                      </a:endParaRP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2713807771"/>
                  </a:ext>
                </a:extLst>
              </a:tr>
              <a:tr h="42063">
                <a:tc gridSpan="2" vMerge="1">
                  <a:txBody>
                    <a:bodyPr/>
                    <a:lstStyle/>
                    <a:p>
                      <a:endParaRPr lang="en-US"/>
                    </a:p>
                  </a:txBody>
                  <a:tcPr/>
                </a:tc>
                <a:tc hMerge="1" vMerge="1">
                  <a:txBody>
                    <a:bodyPr/>
                    <a:lstStyle/>
                    <a:p>
                      <a:endParaRPr lang="en-US"/>
                    </a:p>
                  </a:txBody>
                  <a:tcPr/>
                </a:tc>
                <a:tc>
                  <a:txBody>
                    <a:bodyPr/>
                    <a:lstStyle/>
                    <a:p>
                      <a:pPr marL="0" marR="0">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 </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3">
                  <a:txBody>
                    <a:bodyPr/>
                    <a:lstStyle/>
                    <a:p>
                      <a:pPr marL="0" marR="0">
                        <a:buNone/>
                      </a:pPr>
                      <a:r>
                        <a:rPr lang="en-US" sz="3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Eligibility</a:t>
                      </a:r>
                      <a:endParaRPr lang="en-US" sz="300">
                        <a:effectLst/>
                        <a:latin typeface="Arial" panose="020B0604020202020204" pitchFamily="34" charset="0"/>
                        <a:ea typeface="Times New Roman" panose="02020603050405020304" pitchFamily="18" charset="0"/>
                        <a:cs typeface="Times New Roman" panose="02020603050405020304" pitchFamily="18" charset="0"/>
                      </a:endParaRP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marL="0" marR="0">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 </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3">
                  <a:txBody>
                    <a:bodyPr/>
                    <a:lstStyle/>
                    <a:p>
                      <a:pPr marL="0" marR="0">
                        <a:buNone/>
                      </a:pPr>
                      <a:r>
                        <a:rPr lang="en-US" sz="3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B23 Provider</a:t>
                      </a:r>
                      <a:endParaRPr lang="en-US" sz="300">
                        <a:effectLst/>
                        <a:latin typeface="Arial" panose="020B0604020202020204" pitchFamily="34" charset="0"/>
                        <a:ea typeface="Times New Roman" panose="02020603050405020304" pitchFamily="18" charset="0"/>
                        <a:cs typeface="Times New Roman" panose="02020603050405020304" pitchFamily="18" charset="0"/>
                      </a:endParaRP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2673822798"/>
                  </a:ext>
                </a:extLst>
              </a:tr>
              <a:tr h="84127">
                <a:tc gridSpan="2" vMerge="1">
                  <a:txBody>
                    <a:bodyPr/>
                    <a:lstStyle/>
                    <a:p>
                      <a:endParaRPr lang="en-US"/>
                    </a:p>
                  </a:txBody>
                  <a:tcPr/>
                </a:tc>
                <a:tc hMerge="1" vMerge="1">
                  <a:txBody>
                    <a:bodyPr/>
                    <a:lstStyle/>
                    <a:p>
                      <a:endParaRPr lang="en-US"/>
                    </a:p>
                  </a:txBody>
                  <a:tcPr/>
                </a:tc>
                <a:tc>
                  <a:txBody>
                    <a:bodyPr/>
                    <a:lstStyle/>
                    <a:p>
                      <a:pPr marL="0" marR="0">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 </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3">
                  <a:txBody>
                    <a:bodyPr/>
                    <a:lstStyle/>
                    <a:p>
                      <a:pPr marL="0" marR="0">
                        <a:buNone/>
                      </a:pPr>
                      <a:r>
                        <a:rPr lang="en-US" sz="3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Evaluation Process</a:t>
                      </a:r>
                      <a:endParaRPr lang="en-US" sz="300">
                        <a:effectLst/>
                        <a:latin typeface="Arial" panose="020B0604020202020204" pitchFamily="34" charset="0"/>
                        <a:ea typeface="Times New Roman" panose="02020603050405020304" pitchFamily="18" charset="0"/>
                        <a:cs typeface="Times New Roman" panose="02020603050405020304" pitchFamily="18" charset="0"/>
                      </a:endParaRP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marL="0" marR="0">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 </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3">
                  <a:txBody>
                    <a:bodyPr/>
                    <a:lstStyle/>
                    <a:p>
                      <a:pPr marL="0" marR="0">
                        <a:buNone/>
                      </a:pPr>
                      <a:r>
                        <a:rPr lang="en-US" sz="3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Childcare</a:t>
                      </a:r>
                      <a:endParaRPr lang="en-US" sz="300">
                        <a:effectLst/>
                        <a:latin typeface="Arial" panose="020B0604020202020204" pitchFamily="34" charset="0"/>
                        <a:ea typeface="Times New Roman" panose="02020603050405020304" pitchFamily="18" charset="0"/>
                        <a:cs typeface="Times New Roman" panose="02020603050405020304" pitchFamily="18" charset="0"/>
                      </a:endParaRP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2160065858"/>
                  </a:ext>
                </a:extLst>
              </a:tr>
              <a:tr h="42063">
                <a:tc gridSpan="2" vMerge="1">
                  <a:txBody>
                    <a:bodyPr/>
                    <a:lstStyle/>
                    <a:p>
                      <a:endParaRPr lang="en-US"/>
                    </a:p>
                  </a:txBody>
                  <a:tcPr/>
                </a:tc>
                <a:tc hMerge="1" vMerge="1">
                  <a:txBody>
                    <a:bodyPr/>
                    <a:lstStyle/>
                    <a:p>
                      <a:endParaRPr lang="en-US"/>
                    </a:p>
                  </a:txBody>
                  <a:tcPr/>
                </a:tc>
                <a:tc>
                  <a:txBody>
                    <a:bodyPr/>
                    <a:lstStyle/>
                    <a:p>
                      <a:pPr marL="0" marR="0">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 </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3">
                  <a:txBody>
                    <a:bodyPr/>
                    <a:lstStyle/>
                    <a:p>
                      <a:pPr marL="0" marR="0">
                        <a:buNone/>
                      </a:pPr>
                      <a:r>
                        <a:rPr lang="en-US" sz="3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Insurance</a:t>
                      </a:r>
                      <a:endParaRPr lang="en-US" sz="300">
                        <a:effectLst/>
                        <a:latin typeface="Arial" panose="020B0604020202020204" pitchFamily="34" charset="0"/>
                        <a:ea typeface="Times New Roman" panose="02020603050405020304" pitchFamily="18" charset="0"/>
                        <a:cs typeface="Times New Roman" panose="02020603050405020304" pitchFamily="18" charset="0"/>
                      </a:endParaRP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marL="0" marR="0">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 </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3">
                  <a:txBody>
                    <a:bodyPr/>
                    <a:lstStyle/>
                    <a:p>
                      <a:pPr marL="0" marR="0">
                        <a:buNone/>
                      </a:pPr>
                      <a:r>
                        <a:rPr lang="en-US" sz="3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Other</a:t>
                      </a:r>
                      <a:endParaRPr lang="en-US" sz="300">
                        <a:effectLst/>
                        <a:latin typeface="Arial" panose="020B0604020202020204" pitchFamily="34" charset="0"/>
                        <a:ea typeface="Times New Roman" panose="02020603050405020304" pitchFamily="18" charset="0"/>
                        <a:cs typeface="Times New Roman" panose="02020603050405020304" pitchFamily="18" charset="0"/>
                      </a:endParaRP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406384149"/>
                  </a:ext>
                </a:extLst>
              </a:tr>
              <a:tr h="84127">
                <a:tc gridSpan="2" vMerge="1">
                  <a:txBody>
                    <a:bodyPr/>
                    <a:lstStyle/>
                    <a:p>
                      <a:endParaRPr lang="en-US"/>
                    </a:p>
                  </a:txBody>
                  <a:tcPr/>
                </a:tc>
                <a:tc hMerge="1" vMerge="1">
                  <a:txBody>
                    <a:bodyPr/>
                    <a:lstStyle/>
                    <a:p>
                      <a:endParaRPr lang="en-US"/>
                    </a:p>
                  </a:txBody>
                  <a:tcPr/>
                </a:tc>
                <a:tc>
                  <a:txBody>
                    <a:bodyPr/>
                    <a:lstStyle/>
                    <a:p>
                      <a:pPr marL="0" marR="0">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 </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3">
                  <a:txBody>
                    <a:bodyPr/>
                    <a:lstStyle/>
                    <a:p>
                      <a:pPr marL="0" marR="0">
                        <a:buNone/>
                      </a:pPr>
                      <a:r>
                        <a:rPr lang="en-US" sz="3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Make-up Visits</a:t>
                      </a:r>
                      <a:endParaRPr lang="en-US" sz="300">
                        <a:effectLst/>
                        <a:latin typeface="Arial" panose="020B0604020202020204" pitchFamily="34" charset="0"/>
                        <a:ea typeface="Times New Roman" panose="02020603050405020304" pitchFamily="18" charset="0"/>
                        <a:cs typeface="Times New Roman" panose="02020603050405020304" pitchFamily="18" charset="0"/>
                      </a:endParaRP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rowSpan="20" gridSpan="10">
                  <a:txBody>
                    <a:bodyPr/>
                    <a:lstStyle/>
                    <a:p>
                      <a:pPr marL="0" marR="0">
                        <a:buNone/>
                      </a:pPr>
                      <a:r>
                        <a:rPr lang="en-US" sz="300" dirty="0">
                          <a:effectLst/>
                          <a:latin typeface="Arial" panose="020B0604020202020204" pitchFamily="34" charset="0"/>
                          <a:ea typeface="Times New Roman" panose="02020603050405020304" pitchFamily="18" charset="0"/>
                          <a:cs typeface="Times New Roman" panose="02020603050405020304" pitchFamily="18" charset="0"/>
                        </a:rPr>
                        <a:t>BRIEF Summary below:</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0" hMerge="1">
                  <a:txBody>
                    <a:bodyPr/>
                    <a:lstStyle/>
                    <a:p>
                      <a:endParaRPr lang="en-US"/>
                    </a:p>
                  </a:txBody>
                  <a:tcPr/>
                </a:tc>
                <a:tc rowSpan="20" hMerge="1">
                  <a:txBody>
                    <a:bodyPr/>
                    <a:lstStyle/>
                    <a:p>
                      <a:endParaRPr lang="en-US"/>
                    </a:p>
                  </a:txBody>
                  <a:tcPr/>
                </a:tc>
                <a:tc rowSpan="20" hMerge="1">
                  <a:txBody>
                    <a:bodyPr/>
                    <a:lstStyle/>
                    <a:p>
                      <a:endParaRPr lang="en-US"/>
                    </a:p>
                  </a:txBody>
                  <a:tcPr/>
                </a:tc>
                <a:tc rowSpan="20" hMerge="1">
                  <a:txBody>
                    <a:bodyPr/>
                    <a:lstStyle/>
                    <a:p>
                      <a:endParaRPr lang="en-US"/>
                    </a:p>
                  </a:txBody>
                  <a:tcPr/>
                </a:tc>
                <a:tc rowSpan="20" hMerge="1">
                  <a:txBody>
                    <a:bodyPr/>
                    <a:lstStyle/>
                    <a:p>
                      <a:endParaRPr lang="en-US"/>
                    </a:p>
                  </a:txBody>
                  <a:tcPr/>
                </a:tc>
                <a:tc rowSpan="20" hMerge="1">
                  <a:txBody>
                    <a:bodyPr/>
                    <a:lstStyle/>
                    <a:p>
                      <a:endParaRPr lang="en-US"/>
                    </a:p>
                  </a:txBody>
                  <a:tcPr/>
                </a:tc>
                <a:tc rowSpan="20" hMerge="1">
                  <a:txBody>
                    <a:bodyPr/>
                    <a:lstStyle/>
                    <a:p>
                      <a:endParaRPr lang="en-US"/>
                    </a:p>
                  </a:txBody>
                  <a:tcPr/>
                </a:tc>
                <a:tc rowSpan="20" hMerge="1">
                  <a:txBody>
                    <a:bodyPr/>
                    <a:lstStyle/>
                    <a:p>
                      <a:endParaRPr lang="en-US"/>
                    </a:p>
                  </a:txBody>
                  <a:tcPr/>
                </a:tc>
                <a:tc rowSpan="20" hMerge="1">
                  <a:txBody>
                    <a:bodyPr/>
                    <a:lstStyle/>
                    <a:p>
                      <a:endParaRPr lang="en-US"/>
                    </a:p>
                  </a:txBody>
                  <a:tcPr/>
                </a:tc>
                <a:extLst>
                  <a:ext uri="{0D108BD9-81ED-4DB2-BD59-A6C34878D82A}">
                    <a16:rowId xmlns:a16="http://schemas.microsoft.com/office/drawing/2014/main" val="2406814258"/>
                  </a:ext>
                </a:extLst>
              </a:tr>
              <a:tr h="42063">
                <a:tc gridSpan="2" vMerge="1">
                  <a:txBody>
                    <a:bodyPr/>
                    <a:lstStyle/>
                    <a:p>
                      <a:endParaRPr lang="en-US"/>
                    </a:p>
                  </a:txBody>
                  <a:tcPr/>
                </a:tc>
                <a:tc hMerge="1" vMerge="1">
                  <a:txBody>
                    <a:bodyPr/>
                    <a:lstStyle/>
                    <a:p>
                      <a:endParaRPr lang="en-US"/>
                    </a:p>
                  </a:txBody>
                  <a:tcPr/>
                </a:tc>
                <a:tc>
                  <a:txBody>
                    <a:bodyPr/>
                    <a:lstStyle/>
                    <a:p>
                      <a:pPr marL="0" marR="0">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 </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3">
                  <a:txBody>
                    <a:bodyPr/>
                    <a:lstStyle/>
                    <a:p>
                      <a:pPr marL="0" marR="0">
                        <a:buNone/>
                      </a:pPr>
                      <a:r>
                        <a:rPr lang="en-US" sz="3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Other</a:t>
                      </a:r>
                      <a:endParaRPr lang="en-US" sz="300">
                        <a:effectLst/>
                        <a:latin typeface="Arial" panose="020B0604020202020204" pitchFamily="34" charset="0"/>
                        <a:ea typeface="Times New Roman" panose="02020603050405020304" pitchFamily="18" charset="0"/>
                        <a:cs typeface="Times New Roman" panose="02020603050405020304" pitchFamily="18" charset="0"/>
                      </a:endParaRP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10"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3005723695"/>
                  </a:ext>
                </a:extLst>
              </a:tr>
              <a:tr h="42063">
                <a:tc gridSpan="2" vMerge="1">
                  <a:txBody>
                    <a:bodyPr/>
                    <a:lstStyle/>
                    <a:p>
                      <a:endParaRPr lang="en-US"/>
                    </a:p>
                  </a:txBody>
                  <a:tcPr/>
                </a:tc>
                <a:tc hMerge="1" vMerge="1">
                  <a:txBody>
                    <a:bodyPr/>
                    <a:lstStyle/>
                    <a:p>
                      <a:endParaRPr lang="en-US"/>
                    </a:p>
                  </a:txBody>
                  <a:tcPr/>
                </a:tc>
                <a:tc>
                  <a:txBody>
                    <a:bodyPr/>
                    <a:lstStyle/>
                    <a:p>
                      <a:pPr marL="0" marR="0">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 </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3">
                  <a:txBody>
                    <a:bodyPr/>
                    <a:lstStyle/>
                    <a:p>
                      <a:pPr marL="0" marR="0">
                        <a:buNone/>
                      </a:pPr>
                      <a:r>
                        <a:rPr lang="en-US" sz="3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Parent Fees</a:t>
                      </a:r>
                      <a:endParaRPr lang="en-US" sz="300">
                        <a:effectLst/>
                        <a:latin typeface="Arial" panose="020B0604020202020204" pitchFamily="34" charset="0"/>
                        <a:ea typeface="Times New Roman" panose="02020603050405020304" pitchFamily="18" charset="0"/>
                        <a:cs typeface="Times New Roman" panose="02020603050405020304" pitchFamily="18" charset="0"/>
                      </a:endParaRP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10"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4251660903"/>
                  </a:ext>
                </a:extLst>
              </a:tr>
              <a:tr h="84127">
                <a:tc gridSpan="2" vMerge="1">
                  <a:txBody>
                    <a:bodyPr/>
                    <a:lstStyle/>
                    <a:p>
                      <a:endParaRPr lang="en-US"/>
                    </a:p>
                  </a:txBody>
                  <a:tcPr/>
                </a:tc>
                <a:tc hMerge="1" vMerge="1">
                  <a:txBody>
                    <a:bodyPr/>
                    <a:lstStyle/>
                    <a:p>
                      <a:endParaRPr lang="en-US"/>
                    </a:p>
                  </a:txBody>
                  <a:tcPr/>
                </a:tc>
                <a:tc>
                  <a:txBody>
                    <a:bodyPr/>
                    <a:lstStyle/>
                    <a:p>
                      <a:pPr marL="0" marR="0">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 </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3">
                  <a:txBody>
                    <a:bodyPr/>
                    <a:lstStyle/>
                    <a:p>
                      <a:pPr marL="0" marR="0">
                        <a:buNone/>
                      </a:pPr>
                      <a:r>
                        <a:rPr lang="en-US" sz="3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Procedural Safeguards</a:t>
                      </a:r>
                      <a:endParaRPr lang="en-US" sz="300">
                        <a:effectLst/>
                        <a:latin typeface="Arial" panose="020B0604020202020204" pitchFamily="34" charset="0"/>
                        <a:ea typeface="Times New Roman" panose="02020603050405020304" pitchFamily="18" charset="0"/>
                        <a:cs typeface="Times New Roman" panose="02020603050405020304" pitchFamily="18" charset="0"/>
                      </a:endParaRP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10"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3243778928"/>
                  </a:ext>
                </a:extLst>
              </a:tr>
              <a:tr h="84127">
                <a:tc gridSpan="2" vMerge="1">
                  <a:txBody>
                    <a:bodyPr/>
                    <a:lstStyle/>
                    <a:p>
                      <a:endParaRPr lang="en-US"/>
                    </a:p>
                  </a:txBody>
                  <a:tcPr/>
                </a:tc>
                <a:tc hMerge="1" vMerge="1">
                  <a:txBody>
                    <a:bodyPr/>
                    <a:lstStyle/>
                    <a:p>
                      <a:endParaRPr lang="en-US"/>
                    </a:p>
                  </a:txBody>
                  <a:tcPr/>
                </a:tc>
                <a:tc>
                  <a:txBody>
                    <a:bodyPr/>
                    <a:lstStyle/>
                    <a:p>
                      <a:pPr marL="0" marR="0">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 </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3">
                  <a:txBody>
                    <a:bodyPr/>
                    <a:lstStyle/>
                    <a:p>
                      <a:pPr marL="0" marR="0">
                        <a:buNone/>
                      </a:pPr>
                      <a:r>
                        <a:rPr lang="en-US" sz="3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Provider Competence</a:t>
                      </a:r>
                      <a:endParaRPr lang="en-US" sz="300">
                        <a:effectLst/>
                        <a:latin typeface="Arial" panose="020B0604020202020204" pitchFamily="34" charset="0"/>
                        <a:ea typeface="Times New Roman" panose="02020603050405020304" pitchFamily="18" charset="0"/>
                        <a:cs typeface="Times New Roman" panose="02020603050405020304" pitchFamily="18" charset="0"/>
                      </a:endParaRP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10"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437623843"/>
                  </a:ext>
                </a:extLst>
              </a:tr>
              <a:tr h="84127">
                <a:tc gridSpan="2" vMerge="1">
                  <a:txBody>
                    <a:bodyPr/>
                    <a:lstStyle/>
                    <a:p>
                      <a:endParaRPr lang="en-US"/>
                    </a:p>
                  </a:txBody>
                  <a:tcPr/>
                </a:tc>
                <a:tc hMerge="1" vMerge="1">
                  <a:txBody>
                    <a:bodyPr/>
                    <a:lstStyle/>
                    <a:p>
                      <a:endParaRPr lang="en-US"/>
                    </a:p>
                  </a:txBody>
                  <a:tcPr/>
                </a:tc>
                <a:tc>
                  <a:txBody>
                    <a:bodyPr/>
                    <a:lstStyle/>
                    <a:p>
                      <a:pPr marL="0" marR="0">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 </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3">
                  <a:txBody>
                    <a:bodyPr/>
                    <a:lstStyle/>
                    <a:p>
                      <a:pPr marL="0" marR="0">
                        <a:buNone/>
                      </a:pPr>
                      <a:r>
                        <a:rPr lang="en-US" sz="3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Provider Contact Info</a:t>
                      </a:r>
                      <a:endParaRPr lang="en-US" sz="300">
                        <a:effectLst/>
                        <a:latin typeface="Arial" panose="020B0604020202020204" pitchFamily="34" charset="0"/>
                        <a:ea typeface="Times New Roman" panose="02020603050405020304" pitchFamily="18" charset="0"/>
                        <a:cs typeface="Times New Roman" panose="02020603050405020304" pitchFamily="18" charset="0"/>
                      </a:endParaRP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10"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641697649"/>
                  </a:ext>
                </a:extLst>
              </a:tr>
              <a:tr h="84127">
                <a:tc gridSpan="2" vMerge="1">
                  <a:txBody>
                    <a:bodyPr/>
                    <a:lstStyle/>
                    <a:p>
                      <a:endParaRPr lang="en-US"/>
                    </a:p>
                  </a:txBody>
                  <a:tcPr/>
                </a:tc>
                <a:tc hMerge="1" vMerge="1">
                  <a:txBody>
                    <a:bodyPr/>
                    <a:lstStyle/>
                    <a:p>
                      <a:endParaRPr lang="en-US"/>
                    </a:p>
                  </a:txBody>
                  <a:tcPr/>
                </a:tc>
                <a:tc>
                  <a:txBody>
                    <a:bodyPr/>
                    <a:lstStyle/>
                    <a:p>
                      <a:pPr marL="0" marR="0">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 </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3">
                  <a:txBody>
                    <a:bodyPr/>
                    <a:lstStyle/>
                    <a:p>
                      <a:pPr marL="0" marR="0">
                        <a:buNone/>
                      </a:pPr>
                      <a:r>
                        <a:rPr lang="en-US" sz="3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Record Request</a:t>
                      </a:r>
                      <a:endParaRPr lang="en-US" sz="300">
                        <a:effectLst/>
                        <a:latin typeface="Arial" panose="020B0604020202020204" pitchFamily="34" charset="0"/>
                        <a:ea typeface="Times New Roman" panose="02020603050405020304" pitchFamily="18" charset="0"/>
                        <a:cs typeface="Times New Roman" panose="02020603050405020304" pitchFamily="18" charset="0"/>
                      </a:endParaRP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10"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643740979"/>
                  </a:ext>
                </a:extLst>
              </a:tr>
              <a:tr h="84127">
                <a:tc gridSpan="2" vMerge="1">
                  <a:txBody>
                    <a:bodyPr/>
                    <a:lstStyle/>
                    <a:p>
                      <a:endParaRPr lang="en-US"/>
                    </a:p>
                  </a:txBody>
                  <a:tcPr/>
                </a:tc>
                <a:tc hMerge="1" vMerge="1">
                  <a:txBody>
                    <a:bodyPr/>
                    <a:lstStyle/>
                    <a:p>
                      <a:endParaRPr lang="en-US"/>
                    </a:p>
                  </a:txBody>
                  <a:tcPr/>
                </a:tc>
                <a:tc>
                  <a:txBody>
                    <a:bodyPr/>
                    <a:lstStyle/>
                    <a:p>
                      <a:pPr marL="0" marR="0">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 </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3">
                  <a:txBody>
                    <a:bodyPr/>
                    <a:lstStyle/>
                    <a:p>
                      <a:pPr marL="0" marR="0">
                        <a:buNone/>
                      </a:pPr>
                      <a:r>
                        <a:rPr lang="en-US" sz="3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Referral to B23</a:t>
                      </a:r>
                      <a:endParaRPr lang="en-US" sz="300">
                        <a:effectLst/>
                        <a:latin typeface="Arial" panose="020B0604020202020204" pitchFamily="34" charset="0"/>
                        <a:ea typeface="Times New Roman" panose="02020603050405020304" pitchFamily="18" charset="0"/>
                        <a:cs typeface="Times New Roman" panose="02020603050405020304" pitchFamily="18" charset="0"/>
                      </a:endParaRP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10"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365779239"/>
                  </a:ext>
                </a:extLst>
              </a:tr>
              <a:tr h="84127">
                <a:tc gridSpan="2" vMerge="1">
                  <a:txBody>
                    <a:bodyPr/>
                    <a:lstStyle/>
                    <a:p>
                      <a:endParaRPr lang="en-US"/>
                    </a:p>
                  </a:txBody>
                  <a:tcPr/>
                </a:tc>
                <a:tc hMerge="1" vMerge="1">
                  <a:txBody>
                    <a:bodyPr/>
                    <a:lstStyle/>
                    <a:p>
                      <a:endParaRPr lang="en-US"/>
                    </a:p>
                  </a:txBody>
                  <a:tcPr/>
                </a:tc>
                <a:tc>
                  <a:txBody>
                    <a:bodyPr/>
                    <a:lstStyle/>
                    <a:p>
                      <a:pPr marL="0" marR="0">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 </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3">
                  <a:txBody>
                    <a:bodyPr/>
                    <a:lstStyle/>
                    <a:p>
                      <a:pPr marL="0" marR="0">
                        <a:buNone/>
                      </a:pPr>
                      <a:r>
                        <a:rPr lang="en-US" sz="3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Resource Request</a:t>
                      </a:r>
                      <a:endParaRPr lang="en-US" sz="300">
                        <a:effectLst/>
                        <a:latin typeface="Arial" panose="020B0604020202020204" pitchFamily="34" charset="0"/>
                        <a:ea typeface="Times New Roman" panose="02020603050405020304" pitchFamily="18" charset="0"/>
                        <a:cs typeface="Times New Roman" panose="02020603050405020304" pitchFamily="18" charset="0"/>
                      </a:endParaRP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10"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2802665934"/>
                  </a:ext>
                </a:extLst>
              </a:tr>
              <a:tr h="84127">
                <a:tc gridSpan="2" vMerge="1">
                  <a:txBody>
                    <a:bodyPr/>
                    <a:lstStyle/>
                    <a:p>
                      <a:endParaRPr lang="en-US"/>
                    </a:p>
                  </a:txBody>
                  <a:tcPr/>
                </a:tc>
                <a:tc hMerge="1" vMerge="1">
                  <a:txBody>
                    <a:bodyPr/>
                    <a:lstStyle/>
                    <a:p>
                      <a:endParaRPr lang="en-US"/>
                    </a:p>
                  </a:txBody>
                  <a:tcPr/>
                </a:tc>
                <a:tc>
                  <a:txBody>
                    <a:bodyPr/>
                    <a:lstStyle/>
                    <a:p>
                      <a:pPr marL="0" marR="0">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 </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3">
                  <a:txBody>
                    <a:bodyPr/>
                    <a:lstStyle/>
                    <a:p>
                      <a:pPr marL="0" marR="0">
                        <a:buNone/>
                      </a:pPr>
                      <a:r>
                        <a:rPr lang="en-US" sz="3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Scheduling Problems</a:t>
                      </a:r>
                      <a:endParaRPr lang="en-US" sz="300">
                        <a:effectLst/>
                        <a:latin typeface="Arial" panose="020B0604020202020204" pitchFamily="34" charset="0"/>
                        <a:ea typeface="Times New Roman" panose="02020603050405020304" pitchFamily="18" charset="0"/>
                        <a:cs typeface="Times New Roman" panose="02020603050405020304" pitchFamily="18" charset="0"/>
                      </a:endParaRP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10"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3196157354"/>
                  </a:ext>
                </a:extLst>
              </a:tr>
              <a:tr h="84127">
                <a:tc gridSpan="2" vMerge="1">
                  <a:txBody>
                    <a:bodyPr/>
                    <a:lstStyle/>
                    <a:p>
                      <a:endParaRPr lang="en-US"/>
                    </a:p>
                  </a:txBody>
                  <a:tcPr/>
                </a:tc>
                <a:tc hMerge="1" vMerge="1">
                  <a:txBody>
                    <a:bodyPr/>
                    <a:lstStyle/>
                    <a:p>
                      <a:endParaRPr lang="en-US"/>
                    </a:p>
                  </a:txBody>
                  <a:tcPr/>
                </a:tc>
                <a:tc>
                  <a:txBody>
                    <a:bodyPr/>
                    <a:lstStyle/>
                    <a:p>
                      <a:pPr marL="0" marR="0">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 </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3">
                  <a:txBody>
                    <a:bodyPr/>
                    <a:lstStyle/>
                    <a:p>
                      <a:pPr marL="0" marR="0">
                        <a:buNone/>
                      </a:pPr>
                      <a:r>
                        <a:rPr lang="en-US" sz="3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Service Frequency</a:t>
                      </a:r>
                      <a:endParaRPr lang="en-US" sz="300">
                        <a:effectLst/>
                        <a:latin typeface="Arial" panose="020B0604020202020204" pitchFamily="34" charset="0"/>
                        <a:ea typeface="Times New Roman" panose="02020603050405020304" pitchFamily="18" charset="0"/>
                        <a:cs typeface="Times New Roman" panose="02020603050405020304" pitchFamily="18" charset="0"/>
                      </a:endParaRP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10"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666302084"/>
                  </a:ext>
                </a:extLst>
              </a:tr>
              <a:tr h="84127">
                <a:tc gridSpan="2" vMerge="1">
                  <a:txBody>
                    <a:bodyPr/>
                    <a:lstStyle/>
                    <a:p>
                      <a:endParaRPr lang="en-US"/>
                    </a:p>
                  </a:txBody>
                  <a:tcPr/>
                </a:tc>
                <a:tc hMerge="1" vMerge="1">
                  <a:txBody>
                    <a:bodyPr/>
                    <a:lstStyle/>
                    <a:p>
                      <a:endParaRPr lang="en-US"/>
                    </a:p>
                  </a:txBody>
                  <a:tcPr/>
                </a:tc>
                <a:tc>
                  <a:txBody>
                    <a:bodyPr/>
                    <a:lstStyle/>
                    <a:p>
                      <a:pPr marL="0" marR="0">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 </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3">
                  <a:txBody>
                    <a:bodyPr/>
                    <a:lstStyle/>
                    <a:p>
                      <a:pPr marL="0" marR="0">
                        <a:buNone/>
                      </a:pPr>
                      <a:r>
                        <a:rPr lang="en-US" sz="3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Service Location</a:t>
                      </a:r>
                      <a:endParaRPr lang="en-US" sz="300">
                        <a:effectLst/>
                        <a:latin typeface="Arial" panose="020B0604020202020204" pitchFamily="34" charset="0"/>
                        <a:ea typeface="Times New Roman" panose="02020603050405020304" pitchFamily="18" charset="0"/>
                        <a:cs typeface="Times New Roman" panose="02020603050405020304" pitchFamily="18" charset="0"/>
                      </a:endParaRP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10"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3296823875"/>
                  </a:ext>
                </a:extLst>
              </a:tr>
              <a:tr h="42063">
                <a:tc gridSpan="2" vMerge="1">
                  <a:txBody>
                    <a:bodyPr/>
                    <a:lstStyle/>
                    <a:p>
                      <a:endParaRPr lang="en-US"/>
                    </a:p>
                  </a:txBody>
                  <a:tcPr/>
                </a:tc>
                <a:tc hMerge="1" vMerge="1">
                  <a:txBody>
                    <a:bodyPr/>
                    <a:lstStyle/>
                    <a:p>
                      <a:endParaRPr lang="en-US"/>
                    </a:p>
                  </a:txBody>
                  <a:tcPr/>
                </a:tc>
                <a:tc>
                  <a:txBody>
                    <a:bodyPr/>
                    <a:lstStyle/>
                    <a:p>
                      <a:pPr marL="0" marR="0">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 </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3">
                  <a:txBody>
                    <a:bodyPr/>
                    <a:lstStyle/>
                    <a:p>
                      <a:pPr marL="0" marR="0">
                        <a:buNone/>
                      </a:pPr>
                      <a:r>
                        <a:rPr lang="en-US" sz="3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Service Type</a:t>
                      </a:r>
                      <a:endParaRPr lang="en-US" sz="300">
                        <a:effectLst/>
                        <a:latin typeface="Arial" panose="020B0604020202020204" pitchFamily="34" charset="0"/>
                        <a:ea typeface="Times New Roman" panose="02020603050405020304" pitchFamily="18" charset="0"/>
                        <a:cs typeface="Times New Roman" panose="02020603050405020304" pitchFamily="18" charset="0"/>
                      </a:endParaRP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10"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911393130"/>
                  </a:ext>
                </a:extLst>
              </a:tr>
              <a:tr h="126190">
                <a:tc gridSpan="2" vMerge="1">
                  <a:txBody>
                    <a:bodyPr/>
                    <a:lstStyle/>
                    <a:p>
                      <a:endParaRPr lang="en-US"/>
                    </a:p>
                  </a:txBody>
                  <a:tcPr/>
                </a:tc>
                <a:tc hMerge="1" vMerge="1">
                  <a:txBody>
                    <a:bodyPr/>
                    <a:lstStyle/>
                    <a:p>
                      <a:endParaRPr lang="en-US"/>
                    </a:p>
                  </a:txBody>
                  <a:tcPr/>
                </a:tc>
                <a:tc>
                  <a:txBody>
                    <a:bodyPr/>
                    <a:lstStyle/>
                    <a:p>
                      <a:pPr marL="0" marR="0">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 </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3">
                  <a:txBody>
                    <a:bodyPr/>
                    <a:lstStyle/>
                    <a:p>
                      <a:pPr marL="0" marR="0">
                        <a:buNone/>
                      </a:pPr>
                      <a:r>
                        <a:rPr lang="en-US" sz="3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Staff Professionalism</a:t>
                      </a:r>
                      <a:endParaRPr lang="en-US" sz="300">
                        <a:effectLst/>
                        <a:latin typeface="Arial" panose="020B0604020202020204" pitchFamily="34" charset="0"/>
                        <a:ea typeface="Times New Roman" panose="02020603050405020304" pitchFamily="18" charset="0"/>
                        <a:cs typeface="Times New Roman" panose="02020603050405020304" pitchFamily="18" charset="0"/>
                      </a:endParaRP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10"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2634298539"/>
                  </a:ext>
                </a:extLst>
              </a:tr>
              <a:tr h="84127">
                <a:tc gridSpan="2" vMerge="1">
                  <a:txBody>
                    <a:bodyPr/>
                    <a:lstStyle/>
                    <a:p>
                      <a:endParaRPr lang="en-US"/>
                    </a:p>
                  </a:txBody>
                  <a:tcPr/>
                </a:tc>
                <a:tc hMerge="1" vMerge="1">
                  <a:txBody>
                    <a:bodyPr/>
                    <a:lstStyle/>
                    <a:p>
                      <a:endParaRPr lang="en-US"/>
                    </a:p>
                  </a:txBody>
                  <a:tcPr/>
                </a:tc>
                <a:tc>
                  <a:txBody>
                    <a:bodyPr/>
                    <a:lstStyle/>
                    <a:p>
                      <a:pPr marL="0" marR="0">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 </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3">
                  <a:txBody>
                    <a:bodyPr/>
                    <a:lstStyle/>
                    <a:p>
                      <a:pPr marL="0" marR="0">
                        <a:buNone/>
                      </a:pPr>
                      <a:r>
                        <a:rPr lang="en-US" sz="3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Staff Relationship</a:t>
                      </a:r>
                      <a:endParaRPr lang="en-US" sz="300">
                        <a:effectLst/>
                        <a:latin typeface="Arial" panose="020B0604020202020204" pitchFamily="34" charset="0"/>
                        <a:ea typeface="Times New Roman" panose="02020603050405020304" pitchFamily="18" charset="0"/>
                        <a:cs typeface="Times New Roman" panose="02020603050405020304" pitchFamily="18" charset="0"/>
                      </a:endParaRP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10"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090164990"/>
                  </a:ext>
                </a:extLst>
              </a:tr>
              <a:tr h="84127">
                <a:tc gridSpan="2" vMerge="1">
                  <a:txBody>
                    <a:bodyPr/>
                    <a:lstStyle/>
                    <a:p>
                      <a:endParaRPr lang="en-US"/>
                    </a:p>
                  </a:txBody>
                  <a:tcPr/>
                </a:tc>
                <a:tc hMerge="1" vMerge="1">
                  <a:txBody>
                    <a:bodyPr/>
                    <a:lstStyle/>
                    <a:p>
                      <a:endParaRPr lang="en-US"/>
                    </a:p>
                  </a:txBody>
                  <a:tcPr/>
                </a:tc>
                <a:tc>
                  <a:txBody>
                    <a:bodyPr/>
                    <a:lstStyle/>
                    <a:p>
                      <a:pPr marL="0" marR="0">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 </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3">
                  <a:txBody>
                    <a:bodyPr/>
                    <a:lstStyle/>
                    <a:p>
                      <a:pPr marL="0" marR="0">
                        <a:buNone/>
                      </a:pPr>
                      <a:r>
                        <a:rPr lang="en-US" sz="3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Staff Turnover</a:t>
                      </a:r>
                      <a:endParaRPr lang="en-US" sz="300">
                        <a:effectLst/>
                        <a:latin typeface="Arial" panose="020B0604020202020204" pitchFamily="34" charset="0"/>
                        <a:ea typeface="Times New Roman" panose="02020603050405020304" pitchFamily="18" charset="0"/>
                        <a:cs typeface="Times New Roman" panose="02020603050405020304" pitchFamily="18" charset="0"/>
                      </a:endParaRP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10"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506335912"/>
                  </a:ext>
                </a:extLst>
              </a:tr>
              <a:tr h="84127">
                <a:tc gridSpan="2" vMerge="1">
                  <a:txBody>
                    <a:bodyPr/>
                    <a:lstStyle/>
                    <a:p>
                      <a:endParaRPr lang="en-US"/>
                    </a:p>
                  </a:txBody>
                  <a:tcPr/>
                </a:tc>
                <a:tc hMerge="1" vMerge="1">
                  <a:txBody>
                    <a:bodyPr/>
                    <a:lstStyle/>
                    <a:p>
                      <a:endParaRPr lang="en-US"/>
                    </a:p>
                  </a:txBody>
                  <a:tcPr/>
                </a:tc>
                <a:tc>
                  <a:txBody>
                    <a:bodyPr/>
                    <a:lstStyle/>
                    <a:p>
                      <a:pPr marL="0" marR="0">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 </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3">
                  <a:txBody>
                    <a:bodyPr/>
                    <a:lstStyle/>
                    <a:p>
                      <a:pPr marL="0" marR="0">
                        <a:buNone/>
                      </a:pPr>
                      <a:r>
                        <a:rPr lang="en-US" sz="3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Transfer Issues</a:t>
                      </a:r>
                      <a:endParaRPr lang="en-US" sz="300">
                        <a:effectLst/>
                        <a:latin typeface="Arial" panose="020B0604020202020204" pitchFamily="34" charset="0"/>
                        <a:ea typeface="Times New Roman" panose="02020603050405020304" pitchFamily="18" charset="0"/>
                        <a:cs typeface="Times New Roman" panose="02020603050405020304" pitchFamily="18" charset="0"/>
                      </a:endParaRP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10"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3397026725"/>
                  </a:ext>
                </a:extLst>
              </a:tr>
              <a:tr h="42063">
                <a:tc gridSpan="2" vMerge="1">
                  <a:txBody>
                    <a:bodyPr/>
                    <a:lstStyle/>
                    <a:p>
                      <a:endParaRPr lang="en-US"/>
                    </a:p>
                  </a:txBody>
                  <a:tcPr/>
                </a:tc>
                <a:tc hMerge="1" vMerge="1">
                  <a:txBody>
                    <a:bodyPr/>
                    <a:lstStyle/>
                    <a:p>
                      <a:endParaRPr lang="en-US"/>
                    </a:p>
                  </a:txBody>
                  <a:tcPr/>
                </a:tc>
                <a:tc>
                  <a:txBody>
                    <a:bodyPr/>
                    <a:lstStyle/>
                    <a:p>
                      <a:pPr marL="0" marR="0">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 </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3">
                  <a:txBody>
                    <a:bodyPr/>
                    <a:lstStyle/>
                    <a:p>
                      <a:pPr marL="0" marR="0">
                        <a:buNone/>
                      </a:pPr>
                      <a:r>
                        <a:rPr lang="en-US" sz="3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Transition</a:t>
                      </a:r>
                      <a:endParaRPr lang="en-US" sz="300">
                        <a:effectLst/>
                        <a:latin typeface="Arial" panose="020B0604020202020204" pitchFamily="34" charset="0"/>
                        <a:ea typeface="Times New Roman" panose="02020603050405020304" pitchFamily="18" charset="0"/>
                        <a:cs typeface="Times New Roman" panose="02020603050405020304" pitchFamily="18" charset="0"/>
                      </a:endParaRP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10"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724720237"/>
                  </a:ext>
                </a:extLst>
              </a:tr>
              <a:tr h="84127">
                <a:tc gridSpan="2" vMerge="1">
                  <a:txBody>
                    <a:bodyPr/>
                    <a:lstStyle/>
                    <a:p>
                      <a:endParaRPr lang="en-US"/>
                    </a:p>
                  </a:txBody>
                  <a:tcPr/>
                </a:tc>
                <a:tc hMerge="1" vMerge="1">
                  <a:txBody>
                    <a:bodyPr/>
                    <a:lstStyle/>
                    <a:p>
                      <a:endParaRPr lang="en-US"/>
                    </a:p>
                  </a:txBody>
                  <a:tcPr/>
                </a:tc>
                <a:tc>
                  <a:txBody>
                    <a:bodyPr/>
                    <a:lstStyle/>
                    <a:p>
                      <a:pPr marL="0" marR="0">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 </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3">
                  <a:txBody>
                    <a:bodyPr/>
                    <a:lstStyle/>
                    <a:p>
                      <a:pPr marL="0" marR="0">
                        <a:buNone/>
                      </a:pPr>
                      <a:r>
                        <a:rPr lang="en-US" sz="3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Waiting for Program</a:t>
                      </a:r>
                      <a:endParaRPr lang="en-US" sz="300">
                        <a:effectLst/>
                        <a:latin typeface="Arial" panose="020B0604020202020204" pitchFamily="34" charset="0"/>
                        <a:ea typeface="Times New Roman" panose="02020603050405020304" pitchFamily="18" charset="0"/>
                        <a:cs typeface="Times New Roman" panose="02020603050405020304" pitchFamily="18" charset="0"/>
                      </a:endParaRP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10"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710237564"/>
                  </a:ext>
                </a:extLst>
              </a:tr>
              <a:tr h="332523">
                <a:tc gridSpan="6">
                  <a:txBody>
                    <a:bodyPr/>
                    <a:lstStyle/>
                    <a:p>
                      <a:pPr marL="0" marR="0">
                        <a:buNone/>
                      </a:pPr>
                      <a:r>
                        <a:rPr lang="en-US" sz="3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300">
                        <a:effectLst/>
                        <a:latin typeface="Arial" panose="020B0604020202020204" pitchFamily="34" charset="0"/>
                        <a:ea typeface="Times New Roman" panose="02020603050405020304" pitchFamily="18" charset="0"/>
                        <a:cs typeface="Times New Roman" panose="02020603050405020304" pitchFamily="18" charset="0"/>
                      </a:endParaRPr>
                    </a:p>
                  </a:txBody>
                  <a:tcPr marL="17208" marR="17208"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0"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433535563"/>
                  </a:ext>
                </a:extLst>
              </a:tr>
              <a:tr h="84127">
                <a:tc gridSpan="2">
                  <a:txBody>
                    <a:bodyPr/>
                    <a:lstStyle/>
                    <a:p>
                      <a:pPr marL="0" marR="0">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Outcome</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marL="0" marR="0">
                        <a:buNone/>
                      </a:pPr>
                      <a:r>
                        <a:rPr lang="en-US" sz="3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300">
                        <a:effectLst/>
                        <a:latin typeface="Arial" panose="020B0604020202020204" pitchFamily="34" charset="0"/>
                        <a:ea typeface="Times New Roman" panose="02020603050405020304" pitchFamily="18" charset="0"/>
                        <a:cs typeface="Times New Roman" panose="02020603050405020304" pitchFamily="18" charset="0"/>
                      </a:endParaRP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buNone/>
                      </a:pPr>
                      <a:r>
                        <a:rPr lang="en-US" sz="3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Exited</a:t>
                      </a:r>
                      <a:endParaRPr lang="en-US" sz="300">
                        <a:effectLst/>
                        <a:latin typeface="Arial" panose="020B0604020202020204" pitchFamily="34" charset="0"/>
                        <a:ea typeface="Times New Roman" panose="02020603050405020304" pitchFamily="18" charset="0"/>
                        <a:cs typeface="Times New Roman" panose="02020603050405020304" pitchFamily="18" charset="0"/>
                      </a:endParaRP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rowSpan="2" gridSpan="11">
                  <a:txBody>
                    <a:bodyPr/>
                    <a:lstStyle/>
                    <a:p>
                      <a:pPr marL="0" marR="0">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Resolution Date:</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extLst>
                  <a:ext uri="{0D108BD9-81ED-4DB2-BD59-A6C34878D82A}">
                    <a16:rowId xmlns:a16="http://schemas.microsoft.com/office/drawing/2014/main" val="3049896496"/>
                  </a:ext>
                </a:extLst>
              </a:tr>
              <a:tr h="45887">
                <a:tc rowSpan="3" gridSpan="2">
                  <a:txBody>
                    <a:bodyPr/>
                    <a:lstStyle/>
                    <a:p>
                      <a:pPr marL="0" marR="0" algn="r">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Pick 1&gt;&gt;</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3" hMerge="1">
                  <a:txBody>
                    <a:bodyPr/>
                    <a:lstStyle/>
                    <a:p>
                      <a:endParaRPr lang="en-US"/>
                    </a:p>
                  </a:txBody>
                  <a:tcPr/>
                </a:tc>
                <a:tc>
                  <a:txBody>
                    <a:bodyPr/>
                    <a:lstStyle/>
                    <a:p>
                      <a:pPr marL="0" marR="0">
                        <a:buNone/>
                      </a:pPr>
                      <a:r>
                        <a:rPr lang="en-US" sz="3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300">
                        <a:effectLst/>
                        <a:latin typeface="Arial" panose="020B0604020202020204" pitchFamily="34" charset="0"/>
                        <a:ea typeface="Times New Roman" panose="02020603050405020304" pitchFamily="18" charset="0"/>
                        <a:cs typeface="Times New Roman" panose="02020603050405020304" pitchFamily="18" charset="0"/>
                      </a:endParaRP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buNone/>
                      </a:pPr>
                      <a:r>
                        <a:rPr lang="en-US" sz="3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NA</a:t>
                      </a:r>
                      <a:endParaRPr lang="en-US" sz="300">
                        <a:effectLst/>
                        <a:latin typeface="Arial" panose="020B0604020202020204" pitchFamily="34" charset="0"/>
                        <a:ea typeface="Times New Roman" panose="02020603050405020304" pitchFamily="18" charset="0"/>
                        <a:cs typeface="Times New Roman" panose="02020603050405020304" pitchFamily="18" charset="0"/>
                      </a:endParaRP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1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4235461110"/>
                  </a:ext>
                </a:extLst>
              </a:tr>
              <a:tr h="84127">
                <a:tc gridSpan="2" vMerge="1">
                  <a:txBody>
                    <a:bodyPr/>
                    <a:lstStyle/>
                    <a:p>
                      <a:endParaRPr lang="en-US"/>
                    </a:p>
                  </a:txBody>
                  <a:tcPr/>
                </a:tc>
                <a:tc hMerge="1" vMerge="1">
                  <a:txBody>
                    <a:bodyPr/>
                    <a:lstStyle/>
                    <a:p>
                      <a:endParaRPr lang="en-US"/>
                    </a:p>
                  </a:txBody>
                  <a:tcPr/>
                </a:tc>
                <a:tc>
                  <a:txBody>
                    <a:bodyPr/>
                    <a:lstStyle/>
                    <a:p>
                      <a:pPr marL="0" marR="0">
                        <a:buNone/>
                      </a:pPr>
                      <a:r>
                        <a:rPr lang="en-US" sz="3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300">
                        <a:effectLst/>
                        <a:latin typeface="Arial" panose="020B0604020202020204" pitchFamily="34" charset="0"/>
                        <a:ea typeface="Times New Roman" panose="02020603050405020304" pitchFamily="18" charset="0"/>
                        <a:cs typeface="Times New Roman" panose="02020603050405020304" pitchFamily="18" charset="0"/>
                      </a:endParaRP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buNone/>
                      </a:pPr>
                      <a:r>
                        <a:rPr lang="en-US" sz="3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Staying Put</a:t>
                      </a:r>
                      <a:endParaRPr lang="en-US" sz="300">
                        <a:effectLst/>
                        <a:latin typeface="Arial" panose="020B0604020202020204" pitchFamily="34" charset="0"/>
                        <a:ea typeface="Times New Roman" panose="02020603050405020304" pitchFamily="18" charset="0"/>
                        <a:cs typeface="Times New Roman" panose="02020603050405020304" pitchFamily="18" charset="0"/>
                      </a:endParaRP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rowSpan="2" gridSpan="11">
                  <a:txBody>
                    <a:bodyPr/>
                    <a:lstStyle/>
                    <a:p>
                      <a:pPr marL="0" marR="0">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Call taken by:</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extLst>
                  <a:ext uri="{0D108BD9-81ED-4DB2-BD59-A6C34878D82A}">
                    <a16:rowId xmlns:a16="http://schemas.microsoft.com/office/drawing/2014/main" val="2931891599"/>
                  </a:ext>
                </a:extLst>
              </a:tr>
              <a:tr h="84127">
                <a:tc gridSpan="2" vMerge="1">
                  <a:txBody>
                    <a:bodyPr/>
                    <a:lstStyle/>
                    <a:p>
                      <a:endParaRPr lang="en-US"/>
                    </a:p>
                  </a:txBody>
                  <a:tcPr/>
                </a:tc>
                <a:tc hMerge="1" vMerge="1">
                  <a:txBody>
                    <a:bodyPr/>
                    <a:lstStyle/>
                    <a:p>
                      <a:endParaRPr lang="en-US"/>
                    </a:p>
                  </a:txBody>
                  <a:tcPr/>
                </a:tc>
                <a:tc>
                  <a:txBody>
                    <a:bodyPr/>
                    <a:lstStyle/>
                    <a:p>
                      <a:pPr marL="0" marR="0">
                        <a:buNone/>
                      </a:pPr>
                      <a:r>
                        <a:rPr lang="en-US" sz="3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300">
                        <a:effectLst/>
                        <a:latin typeface="Arial" panose="020B0604020202020204" pitchFamily="34" charset="0"/>
                        <a:ea typeface="Times New Roman" panose="02020603050405020304" pitchFamily="18" charset="0"/>
                        <a:cs typeface="Times New Roman" panose="02020603050405020304" pitchFamily="18" charset="0"/>
                      </a:endParaRP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Transferred</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1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903050796"/>
                  </a:ext>
                </a:extLst>
              </a:tr>
              <a:tr h="42063">
                <a:tc gridSpan="16">
                  <a:txBody>
                    <a:bodyPr/>
                    <a:lstStyle/>
                    <a:p>
                      <a:pPr marL="0" marR="0">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 </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15688384"/>
                  </a:ext>
                </a:extLst>
              </a:tr>
              <a:tr h="168253">
                <a:tc gridSpan="2">
                  <a:txBody>
                    <a:bodyPr/>
                    <a:lstStyle/>
                    <a:p>
                      <a:pPr marL="0" marR="0">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B23 #:</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3">
                  <a:txBody>
                    <a:bodyPr/>
                    <a:lstStyle/>
                    <a:p>
                      <a:pPr marL="0" marR="0">
                        <a:buNone/>
                      </a:pPr>
                      <a:r>
                        <a:rPr lang="en-US" sz="3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300">
                        <a:effectLst/>
                        <a:latin typeface="Arial" panose="020B0604020202020204" pitchFamily="34" charset="0"/>
                        <a:ea typeface="Times New Roman" panose="02020603050405020304" pitchFamily="18" charset="0"/>
                        <a:cs typeface="Times New Roman" panose="02020603050405020304" pitchFamily="18" charset="0"/>
                      </a:endParaRP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2">
                  <a:txBody>
                    <a:bodyPr/>
                    <a:lstStyle/>
                    <a:p>
                      <a:pPr marL="0" marR="0">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Program:</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9">
                  <a:txBody>
                    <a:bodyPr/>
                    <a:lstStyle/>
                    <a:p>
                      <a:pPr marL="0" marR="0">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 </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75081837"/>
                  </a:ext>
                </a:extLst>
              </a:tr>
              <a:tr h="42063">
                <a:tc gridSpan="16">
                  <a:txBody>
                    <a:bodyPr/>
                    <a:lstStyle/>
                    <a:p>
                      <a:pPr marL="0" marR="0">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 </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83690364"/>
                  </a:ext>
                </a:extLst>
              </a:tr>
              <a:tr h="126190">
                <a:tc>
                  <a:txBody>
                    <a:bodyPr/>
                    <a:lstStyle/>
                    <a:p>
                      <a:pPr marL="0" marR="0">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 </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3">
                  <a:txBody>
                    <a:bodyPr/>
                    <a:lstStyle/>
                    <a:p>
                      <a:pPr marL="0" marR="0">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Written Complaint</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a:txBody>
                    <a:bodyPr/>
                    <a:lstStyle/>
                    <a:p>
                      <a:pPr marL="0" marR="0">
                        <a:buNone/>
                      </a:pPr>
                      <a:r>
                        <a:rPr lang="en-US" sz="3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300">
                        <a:effectLst/>
                        <a:latin typeface="Arial" panose="020B0604020202020204" pitchFamily="34" charset="0"/>
                        <a:ea typeface="Times New Roman" panose="02020603050405020304" pitchFamily="18" charset="0"/>
                        <a:cs typeface="Times New Roman" panose="02020603050405020304" pitchFamily="18" charset="0"/>
                      </a:endParaRPr>
                    </a:p>
                  </a:txBody>
                  <a:tcPr marL="17208" marR="172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3">
                  <a:txBody>
                    <a:bodyPr/>
                    <a:lstStyle/>
                    <a:p>
                      <a:pPr marL="0" marR="0">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Mediation</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a:txBody>
                    <a:bodyPr/>
                    <a:lstStyle/>
                    <a:p>
                      <a:pPr marL="0" marR="0">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 </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Hearing</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marL="0" marR="0">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 </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Autism</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 </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Language Culture</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087155047"/>
                  </a:ext>
                </a:extLst>
              </a:tr>
              <a:tr h="42063">
                <a:tc gridSpan="16">
                  <a:txBody>
                    <a:bodyPr/>
                    <a:lstStyle/>
                    <a:p>
                      <a:pPr marL="0" marR="0">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 </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2333752"/>
                  </a:ext>
                </a:extLst>
              </a:tr>
              <a:tr h="84127">
                <a:tc gridSpan="9">
                  <a:txBody>
                    <a:bodyPr/>
                    <a:lstStyle/>
                    <a:p>
                      <a:pPr marL="0" marR="0" algn="r">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Given to Jayne for entry into Call Tracker on:</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marL="0" marR="0">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 </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09349187"/>
                  </a:ext>
                </a:extLst>
              </a:tr>
              <a:tr h="70105">
                <a:tc gridSpan="9">
                  <a:txBody>
                    <a:bodyPr/>
                    <a:lstStyle/>
                    <a:p>
                      <a:pPr marL="0" marR="0" algn="r">
                        <a:buNone/>
                      </a:pPr>
                      <a:r>
                        <a:rPr lang="en-US" sz="300">
                          <a:effectLst/>
                          <a:latin typeface="Arial" panose="020B0604020202020204" pitchFamily="34" charset="0"/>
                          <a:ea typeface="Times New Roman" panose="02020603050405020304" pitchFamily="18" charset="0"/>
                          <a:cs typeface="Times New Roman" panose="02020603050405020304" pitchFamily="18" charset="0"/>
                        </a:rPr>
                        <a:t>Entered into Call tracker on:</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marL="0" marR="0">
                        <a:buNone/>
                      </a:pPr>
                      <a:r>
                        <a:rPr lang="en-US" sz="300" dirty="0">
                          <a:effectLst/>
                          <a:latin typeface="Arial" panose="020B0604020202020204" pitchFamily="34" charset="0"/>
                          <a:ea typeface="Times New Roman" panose="02020603050405020304" pitchFamily="18" charset="0"/>
                          <a:cs typeface="Times New Roman" panose="02020603050405020304" pitchFamily="18" charset="0"/>
                        </a:rPr>
                        <a:t> </a:t>
                      </a:r>
                    </a:p>
                  </a:txBody>
                  <a:tcPr marL="17208" marR="172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3730673"/>
                  </a:ext>
                </a:extLst>
              </a:tr>
            </a:tbl>
          </a:graphicData>
        </a:graphic>
      </p:graphicFrame>
    </p:spTree>
    <p:extLst>
      <p:ext uri="{BB962C8B-B14F-4D97-AF65-F5344CB8AC3E}">
        <p14:creationId xmlns:p14="http://schemas.microsoft.com/office/powerpoint/2010/main" val="1924509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47E1F-8C7A-A20D-57D6-824F541C4A11}"/>
              </a:ext>
            </a:extLst>
          </p:cNvPr>
          <p:cNvSpPr>
            <a:spLocks noGrp="1"/>
          </p:cNvSpPr>
          <p:nvPr>
            <p:ph type="title"/>
          </p:nvPr>
        </p:nvSpPr>
        <p:spPr>
          <a:xfrm>
            <a:off x="364567" y="641337"/>
            <a:ext cx="4039345" cy="304287"/>
          </a:xfrm>
        </p:spPr>
        <p:txBody>
          <a:bodyPr/>
          <a:lstStyle/>
          <a:p>
            <a:r>
              <a:rPr lang="en-US" sz="2400" dirty="0"/>
              <a:t>Welcome &amp; Introduction</a:t>
            </a:r>
          </a:p>
        </p:txBody>
      </p:sp>
      <p:sp>
        <p:nvSpPr>
          <p:cNvPr id="7" name="Rectangle 1">
            <a:extLst>
              <a:ext uri="{FF2B5EF4-FFF2-40B4-BE49-F238E27FC236}">
                <a16:creationId xmlns:a16="http://schemas.microsoft.com/office/drawing/2014/main" id="{E37B00EF-B2EB-502E-D021-EA9BE395833A}"/>
              </a:ext>
            </a:extLst>
          </p:cNvPr>
          <p:cNvSpPr>
            <a:spLocks noGrp="1" noChangeArrowheads="1"/>
          </p:cNvSpPr>
          <p:nvPr>
            <p:ph type="body" sz="quarter" idx="10"/>
          </p:nvPr>
        </p:nvSpPr>
        <p:spPr bwMode="auto">
          <a:xfrm>
            <a:off x="1886235" y="1588274"/>
            <a:ext cx="5035353"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3200" b="0" i="0" u="none" strike="noStrike" cap="none" normalizeH="0" baseline="0" dirty="0">
                <a:ln>
                  <a:noFill/>
                </a:ln>
                <a:solidFill>
                  <a:schemeClr val="tx1"/>
                </a:solidFill>
                <a:effectLst/>
                <a:latin typeface="Poppins" panose="00000500000000000000" pitchFamily="2" charset="0"/>
                <a:cs typeface="Poppins" panose="00000500000000000000" pitchFamily="2" charset="0"/>
              </a:rPr>
              <a:t>Who I Am</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3200" b="0" i="0" u="none" strike="noStrike" cap="none" normalizeH="0" baseline="0" dirty="0">
                <a:ln>
                  <a:noFill/>
                </a:ln>
                <a:solidFill>
                  <a:schemeClr val="tx1"/>
                </a:solidFill>
                <a:effectLst/>
                <a:latin typeface="Poppins" panose="00000500000000000000" pitchFamily="2" charset="0"/>
                <a:cs typeface="Poppins" panose="00000500000000000000" pitchFamily="2" charset="0"/>
              </a:rPr>
              <a:t>What I Do</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3200" b="0" i="0" u="none" strike="noStrike" cap="none" normalizeH="0" baseline="0" dirty="0">
                <a:ln>
                  <a:noFill/>
                </a:ln>
                <a:solidFill>
                  <a:schemeClr val="tx1"/>
                </a:solidFill>
                <a:effectLst/>
                <a:latin typeface="Poppins" panose="00000500000000000000" pitchFamily="2" charset="0"/>
                <a:cs typeface="Poppins" panose="00000500000000000000" pitchFamily="2" charset="0"/>
              </a:rPr>
              <a:t>Why This Topic Matters</a:t>
            </a:r>
          </a:p>
        </p:txBody>
      </p:sp>
    </p:spTree>
    <p:extLst>
      <p:ext uri="{BB962C8B-B14F-4D97-AF65-F5344CB8AC3E}">
        <p14:creationId xmlns:p14="http://schemas.microsoft.com/office/powerpoint/2010/main" val="34812260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E6845-9E66-33D0-4F71-1BEDA1764A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C55F09-8945-490B-1B81-016D3D89FF80}"/>
              </a:ext>
            </a:extLst>
          </p:cNvPr>
          <p:cNvSpPr>
            <a:spLocks noGrp="1"/>
          </p:cNvSpPr>
          <p:nvPr>
            <p:ph type="title"/>
          </p:nvPr>
        </p:nvSpPr>
        <p:spPr>
          <a:xfrm>
            <a:off x="364567" y="641337"/>
            <a:ext cx="8049450" cy="304287"/>
          </a:xfrm>
        </p:spPr>
        <p:txBody>
          <a:bodyPr/>
          <a:lstStyle/>
          <a:p>
            <a:r>
              <a:rPr lang="en-US" sz="2400" dirty="0">
                <a:latin typeface="Poppins" panose="00000500000000000000" pitchFamily="2" charset="0"/>
                <a:cs typeface="Poppins" panose="00000500000000000000" pitchFamily="2" charset="0"/>
              </a:rPr>
              <a:t>Tracking in CT: </a:t>
            </a:r>
            <a:r>
              <a:rPr lang="en-US" altLang="en-US" sz="2400" b="0" dirty="0">
                <a:latin typeface="Poppins" panose="00000500000000000000" pitchFamily="2" charset="0"/>
                <a:cs typeface="Poppins" panose="00000500000000000000" pitchFamily="2" charset="0"/>
              </a:rPr>
              <a:t>What we thought was next…– </a:t>
            </a:r>
            <a:endParaRPr lang="en-US" dirty="0">
              <a:latin typeface="Poppins" panose="00000500000000000000" pitchFamily="2" charset="0"/>
              <a:cs typeface="Poppins" panose="00000500000000000000" pitchFamily="2" charset="0"/>
            </a:endParaRPr>
          </a:p>
        </p:txBody>
      </p:sp>
      <p:pic>
        <p:nvPicPr>
          <p:cNvPr id="5" name="Picture 4" descr="Globe and magnifying glass">
            <a:extLst>
              <a:ext uri="{FF2B5EF4-FFF2-40B4-BE49-F238E27FC236}">
                <a16:creationId xmlns:a16="http://schemas.microsoft.com/office/drawing/2014/main" id="{B9BFE8BE-E1CB-0F76-4BFC-8770510DA596}"/>
              </a:ext>
            </a:extLst>
          </p:cNvPr>
          <p:cNvPicPr>
            <a:picLocks noChangeAspect="1"/>
          </p:cNvPicPr>
          <p:nvPr/>
        </p:nvPicPr>
        <p:blipFill>
          <a:blip r:embed="rId3">
            <a:alphaModFix amt="86000"/>
          </a:blip>
          <a:srcRect l="12121" r="20990" b="1"/>
          <a:stretch>
            <a:fillRect/>
          </a:stretch>
        </p:blipFill>
        <p:spPr>
          <a:xfrm>
            <a:off x="7989636" y="10"/>
            <a:ext cx="1153221" cy="1118576"/>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Rectangle 1">
            <a:extLst>
              <a:ext uri="{FF2B5EF4-FFF2-40B4-BE49-F238E27FC236}">
                <a16:creationId xmlns:a16="http://schemas.microsoft.com/office/drawing/2014/main" id="{8EC4AE0E-94AA-F397-146A-37A72384E158}"/>
              </a:ext>
            </a:extLst>
          </p:cNvPr>
          <p:cNvSpPr>
            <a:spLocks noChangeArrowheads="1"/>
          </p:cNvSpPr>
          <p:nvPr/>
        </p:nvSpPr>
        <p:spPr bwMode="auto">
          <a:xfrm>
            <a:off x="1011859" y="448738"/>
            <a:ext cx="1846142" cy="2553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12" tIns="914112" rIns="914112" bIns="91411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b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2">
            <a:extLst>
              <a:ext uri="{FF2B5EF4-FFF2-40B4-BE49-F238E27FC236}">
                <a16:creationId xmlns:a16="http://schemas.microsoft.com/office/drawing/2014/main" id="{04362EDD-AF1D-4400-0880-B972C617C390}"/>
              </a:ext>
            </a:extLst>
          </p:cNvPr>
          <p:cNvSpPr>
            <a:spLocks noChangeArrowheads="1"/>
          </p:cNvSpPr>
          <p:nvPr/>
        </p:nvSpPr>
        <p:spPr bwMode="auto">
          <a:xfrm>
            <a:off x="3910013" y="2501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endParaRPr kumimoji="0" lang="en-US" altLang="en-US" sz="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7" name="Table 6">
            <a:extLst>
              <a:ext uri="{FF2B5EF4-FFF2-40B4-BE49-F238E27FC236}">
                <a16:creationId xmlns:a16="http://schemas.microsoft.com/office/drawing/2014/main" id="{8557E183-3BBF-776E-5B23-A10492EB2311}"/>
              </a:ext>
            </a:extLst>
          </p:cNvPr>
          <p:cNvGraphicFramePr>
            <a:graphicFrameLocks noGrp="1"/>
          </p:cNvGraphicFramePr>
          <p:nvPr>
            <p:extLst>
              <p:ext uri="{D42A27DB-BD31-4B8C-83A1-F6EECF244321}">
                <p14:modId xmlns:p14="http://schemas.microsoft.com/office/powerpoint/2010/main" val="1210882980"/>
              </p:ext>
            </p:extLst>
          </p:nvPr>
        </p:nvGraphicFramePr>
        <p:xfrm>
          <a:off x="2330022" y="1254245"/>
          <a:ext cx="5273460" cy="3252681"/>
        </p:xfrm>
        <a:graphic>
          <a:graphicData uri="http://schemas.openxmlformats.org/drawingml/2006/table">
            <a:tbl>
              <a:tblPr/>
              <a:tblGrid>
                <a:gridCol w="364258">
                  <a:extLst>
                    <a:ext uri="{9D8B030D-6E8A-4147-A177-3AD203B41FA5}">
                      <a16:colId xmlns:a16="http://schemas.microsoft.com/office/drawing/2014/main" val="1498251114"/>
                    </a:ext>
                  </a:extLst>
                </a:gridCol>
                <a:gridCol w="1073190">
                  <a:extLst>
                    <a:ext uri="{9D8B030D-6E8A-4147-A177-3AD203B41FA5}">
                      <a16:colId xmlns:a16="http://schemas.microsoft.com/office/drawing/2014/main" val="326285306"/>
                    </a:ext>
                  </a:extLst>
                </a:gridCol>
                <a:gridCol w="97919">
                  <a:extLst>
                    <a:ext uri="{9D8B030D-6E8A-4147-A177-3AD203B41FA5}">
                      <a16:colId xmlns:a16="http://schemas.microsoft.com/office/drawing/2014/main" val="2981727701"/>
                    </a:ext>
                  </a:extLst>
                </a:gridCol>
                <a:gridCol w="301591">
                  <a:extLst>
                    <a:ext uri="{9D8B030D-6E8A-4147-A177-3AD203B41FA5}">
                      <a16:colId xmlns:a16="http://schemas.microsoft.com/office/drawing/2014/main" val="2808669891"/>
                    </a:ext>
                  </a:extLst>
                </a:gridCol>
                <a:gridCol w="638430">
                  <a:extLst>
                    <a:ext uri="{9D8B030D-6E8A-4147-A177-3AD203B41FA5}">
                      <a16:colId xmlns:a16="http://schemas.microsoft.com/office/drawing/2014/main" val="1712059492"/>
                    </a:ext>
                  </a:extLst>
                </a:gridCol>
                <a:gridCol w="44592">
                  <a:extLst>
                    <a:ext uri="{9D8B030D-6E8A-4147-A177-3AD203B41FA5}">
                      <a16:colId xmlns:a16="http://schemas.microsoft.com/office/drawing/2014/main" val="1498177370"/>
                    </a:ext>
                  </a:extLst>
                </a:gridCol>
                <a:gridCol w="278088">
                  <a:extLst>
                    <a:ext uri="{9D8B030D-6E8A-4147-A177-3AD203B41FA5}">
                      <a16:colId xmlns:a16="http://schemas.microsoft.com/office/drawing/2014/main" val="3482700568"/>
                    </a:ext>
                  </a:extLst>
                </a:gridCol>
                <a:gridCol w="701099">
                  <a:extLst>
                    <a:ext uri="{9D8B030D-6E8A-4147-A177-3AD203B41FA5}">
                      <a16:colId xmlns:a16="http://schemas.microsoft.com/office/drawing/2014/main" val="4034093474"/>
                    </a:ext>
                  </a:extLst>
                </a:gridCol>
                <a:gridCol w="86170">
                  <a:extLst>
                    <a:ext uri="{9D8B030D-6E8A-4147-A177-3AD203B41FA5}">
                      <a16:colId xmlns:a16="http://schemas.microsoft.com/office/drawing/2014/main" val="2148142231"/>
                    </a:ext>
                  </a:extLst>
                </a:gridCol>
                <a:gridCol w="168419">
                  <a:extLst>
                    <a:ext uri="{9D8B030D-6E8A-4147-A177-3AD203B41FA5}">
                      <a16:colId xmlns:a16="http://schemas.microsoft.com/office/drawing/2014/main" val="1421749305"/>
                    </a:ext>
                  </a:extLst>
                </a:gridCol>
                <a:gridCol w="250673">
                  <a:extLst>
                    <a:ext uri="{9D8B030D-6E8A-4147-A177-3AD203B41FA5}">
                      <a16:colId xmlns:a16="http://schemas.microsoft.com/office/drawing/2014/main" val="688913621"/>
                    </a:ext>
                  </a:extLst>
                </a:gridCol>
                <a:gridCol w="266339">
                  <a:extLst>
                    <a:ext uri="{9D8B030D-6E8A-4147-A177-3AD203B41FA5}">
                      <a16:colId xmlns:a16="http://schemas.microsoft.com/office/drawing/2014/main" val="2870230680"/>
                    </a:ext>
                  </a:extLst>
                </a:gridCol>
                <a:gridCol w="250673">
                  <a:extLst>
                    <a:ext uri="{9D8B030D-6E8A-4147-A177-3AD203B41FA5}">
                      <a16:colId xmlns:a16="http://schemas.microsoft.com/office/drawing/2014/main" val="2106605623"/>
                    </a:ext>
                  </a:extLst>
                </a:gridCol>
                <a:gridCol w="250673">
                  <a:extLst>
                    <a:ext uri="{9D8B030D-6E8A-4147-A177-3AD203B41FA5}">
                      <a16:colId xmlns:a16="http://schemas.microsoft.com/office/drawing/2014/main" val="1943493287"/>
                    </a:ext>
                  </a:extLst>
                </a:gridCol>
                <a:gridCol w="250673">
                  <a:extLst>
                    <a:ext uri="{9D8B030D-6E8A-4147-A177-3AD203B41FA5}">
                      <a16:colId xmlns:a16="http://schemas.microsoft.com/office/drawing/2014/main" val="3481817445"/>
                    </a:ext>
                  </a:extLst>
                </a:gridCol>
                <a:gridCol w="250673">
                  <a:extLst>
                    <a:ext uri="{9D8B030D-6E8A-4147-A177-3AD203B41FA5}">
                      <a16:colId xmlns:a16="http://schemas.microsoft.com/office/drawing/2014/main" val="3299103728"/>
                    </a:ext>
                  </a:extLst>
                </a:gridCol>
              </a:tblGrid>
              <a:tr h="126069">
                <a:tc gridSpan="16">
                  <a:txBody>
                    <a:bodyPr/>
                    <a:lstStyle/>
                    <a:p>
                      <a:pPr algn="ctr" fontAlgn="t">
                        <a:buNone/>
                      </a:pPr>
                      <a:r>
                        <a:rPr lang="en-US" sz="800" b="0" i="0" u="none" strike="noStrike">
                          <a:solidFill>
                            <a:srgbClr val="FF0000"/>
                          </a:solidFill>
                          <a:effectLst/>
                          <a:latin typeface="Calibri" panose="020F0502020204030204" pitchFamily="34" charset="0"/>
                        </a:rPr>
                        <a:t>Birth to Three Email/Call Tracker</a:t>
                      </a:r>
                    </a:p>
                  </a:txBody>
                  <a:tcPr marL="3339" marR="3339" marT="3339" marB="16028">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99544405"/>
                  </a:ext>
                </a:extLst>
              </a:tr>
              <a:tr h="221259">
                <a:tc>
                  <a:txBody>
                    <a:bodyPr/>
                    <a:lstStyle/>
                    <a:p>
                      <a:pPr algn="l" fontAlgn="b">
                        <a:buNone/>
                      </a:pPr>
                      <a:r>
                        <a:rPr lang="en-US" sz="500" b="1" i="0" u="none" strike="noStrike">
                          <a:solidFill>
                            <a:srgbClr val="000000"/>
                          </a:solidFill>
                          <a:effectLst/>
                          <a:latin typeface="Calibri" panose="020F0502020204030204" pitchFamily="34" charset="0"/>
                        </a:rPr>
                        <a:t>Initial  Communication</a:t>
                      </a:r>
                    </a:p>
                  </a:txBody>
                  <a:tcPr marL="3339" marR="3339" marT="3339" marB="16028"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extLst>
                  <a:ext uri="{0D108BD9-81ED-4DB2-BD59-A6C34878D82A}">
                    <a16:rowId xmlns:a16="http://schemas.microsoft.com/office/drawing/2014/main" val="1477383321"/>
                  </a:ext>
                </a:extLst>
              </a:tr>
              <a:tr h="95980">
                <a:tc>
                  <a:txBody>
                    <a:bodyPr/>
                    <a:lstStyle/>
                    <a:p>
                      <a:pPr algn="ctr" fontAlgn="b">
                        <a:buNone/>
                      </a:pPr>
                      <a:r>
                        <a:rPr lang="en-US" sz="400" b="0" i="0" u="none" strike="noStrike">
                          <a:solidFill>
                            <a:srgbClr val="000000"/>
                          </a:solidFill>
                          <a:effectLst/>
                          <a:latin typeface="Calibri" panose="020F0502020204030204" pitchFamily="34" charset="0"/>
                        </a:rPr>
                        <a:t>Method</a:t>
                      </a:r>
                    </a:p>
                  </a:txBody>
                  <a:tcPr marL="3339" marR="3339" marT="3339" marB="160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6DCE4"/>
                    </a:solidFill>
                  </a:tcPr>
                </a:tc>
                <a:tc>
                  <a:txBody>
                    <a:bodyPr/>
                    <a:lstStyle/>
                    <a:p>
                      <a:pPr algn="l" fontAlgn="b">
                        <a:buNone/>
                      </a:pPr>
                      <a:r>
                        <a:rPr lang="en-US" sz="400" b="0" i="0" u="none" strike="noStrike">
                          <a:solidFill>
                            <a:srgbClr val="000000"/>
                          </a:solidFill>
                          <a:effectLst/>
                          <a:latin typeface="Calibri" panose="020F0502020204030204" pitchFamily="34" charset="0"/>
                        </a:rPr>
                        <a:t>email/phone/</a:t>
                      </a:r>
                      <a:r>
                        <a:rPr lang="en-US" sz="400" b="0" i="1" u="none" strike="noStrike">
                          <a:solidFill>
                            <a:srgbClr val="000000"/>
                          </a:solidFill>
                          <a:effectLst/>
                          <a:latin typeface="Calibri" panose="020F0502020204030204" pitchFamily="34" charset="0"/>
                        </a:rPr>
                        <a:t> </a:t>
                      </a:r>
                      <a:r>
                        <a:rPr lang="en-US" sz="400" b="0" i="1" u="none" strike="noStrike">
                          <a:solidFill>
                            <a:srgbClr val="FF0000"/>
                          </a:solidFill>
                          <a:effectLst/>
                          <a:latin typeface="Calibri" panose="020F0502020204030204" pitchFamily="34" charset="0"/>
                        </a:rPr>
                        <a:t>Dropdown</a:t>
                      </a: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a:noFill/>
                    </a:lnR>
                    <a:lnT>
                      <a:noFill/>
                    </a:lnT>
                    <a:lnB>
                      <a:noFill/>
                    </a:lnB>
                    <a:solidFill>
                      <a:srgbClr val="D6DCE4"/>
                    </a:solidFill>
                  </a:tcPr>
                </a:tc>
                <a:tc>
                  <a:txBody>
                    <a:bodyPr/>
                    <a:lstStyle/>
                    <a:p>
                      <a:pPr algn="l" fontAlgn="b">
                        <a:buNone/>
                      </a:pPr>
                      <a:r>
                        <a:rPr lang="en-US" sz="400" b="0" i="0" u="none" strike="noStrike">
                          <a:solidFill>
                            <a:srgbClr val="000000"/>
                          </a:solidFill>
                          <a:effectLst/>
                          <a:latin typeface="Calibri" panose="020F0502020204030204" pitchFamily="34" charset="0"/>
                        </a:rPr>
                        <a:t>Date</a:t>
                      </a:r>
                    </a:p>
                  </a:txBody>
                  <a:tcPr marL="3339" marR="3339" marT="3339" marB="16028" anchor="b">
                    <a:lnL>
                      <a:noFill/>
                    </a:lnL>
                    <a:lnR w="12700" cap="flat" cmpd="sng" algn="ctr">
                      <a:solidFill>
                        <a:srgbClr val="000000"/>
                      </a:solidFill>
                      <a:prstDash val="solid"/>
                      <a:round/>
                      <a:headEnd type="none" w="med" len="med"/>
                      <a:tailEnd type="none" w="med" len="med"/>
                    </a:lnR>
                    <a:lnT>
                      <a:noFill/>
                    </a:lnT>
                    <a:lnB>
                      <a:noFill/>
                    </a:lnB>
                    <a:solidFill>
                      <a:srgbClr val="D6DCE4"/>
                    </a:solidFill>
                  </a:tcPr>
                </a:tc>
                <a:tc>
                  <a:txBody>
                    <a:bodyPr/>
                    <a:lstStyle/>
                    <a:p>
                      <a:pPr algn="l" fontAlgn="b">
                        <a:buNone/>
                      </a:pPr>
                      <a:r>
                        <a:rPr lang="en-US" sz="400" b="0" i="1" u="none" strike="noStrike">
                          <a:solidFill>
                            <a:srgbClr val="FF0000"/>
                          </a:solidFill>
                          <a:effectLst/>
                          <a:latin typeface="Calibri" panose="020F0502020204030204" pitchFamily="34" charset="0"/>
                        </a:rPr>
                        <a:t>calendar</a:t>
                      </a:r>
                    </a:p>
                  </a:txBody>
                  <a:tcPr marL="3339" marR="3339" marT="3339" marB="160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a:noFill/>
                    </a:lnR>
                    <a:lnT>
                      <a:noFill/>
                    </a:lnT>
                    <a:lnB>
                      <a:noFill/>
                    </a:lnB>
                    <a:solidFill>
                      <a:srgbClr val="D6DCE4"/>
                    </a:solidFill>
                  </a:tcPr>
                </a:tc>
                <a:tc>
                  <a:txBody>
                    <a:bodyPr/>
                    <a:lstStyle/>
                    <a:p>
                      <a:pPr algn="l" fontAlgn="b">
                        <a:buNone/>
                      </a:pPr>
                      <a:r>
                        <a:rPr lang="en-US" sz="400" b="0" i="0" u="none" strike="noStrike">
                          <a:solidFill>
                            <a:srgbClr val="000000"/>
                          </a:solidFill>
                          <a:effectLst/>
                          <a:latin typeface="Calibri" panose="020F0502020204030204" pitchFamily="34" charset="0"/>
                        </a:rPr>
                        <a:t>Source</a:t>
                      </a:r>
                    </a:p>
                  </a:txBody>
                  <a:tcPr marL="3339" marR="3339" marT="3339" marB="16028" anchor="b">
                    <a:lnL>
                      <a:noFill/>
                    </a:lnL>
                    <a:lnR w="12700" cap="flat" cmpd="sng" algn="ctr">
                      <a:solidFill>
                        <a:srgbClr val="000000"/>
                      </a:solidFill>
                      <a:prstDash val="solid"/>
                      <a:round/>
                      <a:headEnd type="none" w="med" len="med"/>
                      <a:tailEnd type="none" w="med" len="med"/>
                    </a:lnR>
                    <a:lnT>
                      <a:noFill/>
                    </a:lnT>
                    <a:lnB>
                      <a:noFill/>
                    </a:lnB>
                    <a:solidFill>
                      <a:srgbClr val="D6DCE4"/>
                    </a:solidFill>
                  </a:tcPr>
                </a:tc>
                <a:tc>
                  <a:txBody>
                    <a:bodyPr/>
                    <a:lstStyle/>
                    <a:p>
                      <a:pPr algn="l" fontAlgn="b">
                        <a:buNone/>
                      </a:pPr>
                      <a:r>
                        <a:rPr lang="en-US" sz="400" b="0" i="0" u="none" strike="noStrike">
                          <a:solidFill>
                            <a:srgbClr val="000000"/>
                          </a:solidFill>
                          <a:effectLst/>
                          <a:latin typeface="Calibri" panose="020F0502020204030204" pitchFamily="34" charset="0"/>
                        </a:rPr>
                        <a:t>parent/Dcf/LEA  </a:t>
                      </a:r>
                      <a:r>
                        <a:rPr lang="en-US" sz="400" b="0" i="1" u="none" strike="noStrike">
                          <a:solidFill>
                            <a:srgbClr val="FF0000"/>
                          </a:solidFill>
                          <a:effectLst/>
                          <a:latin typeface="Calibri" panose="020F0502020204030204" pitchFamily="34" charset="0"/>
                        </a:rPr>
                        <a:t>Dropdown</a:t>
                      </a: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a:noFill/>
                    </a:lnR>
                    <a:lnT>
                      <a:noFill/>
                    </a:lnT>
                    <a:lnB>
                      <a:noFill/>
                    </a:lnB>
                    <a:solidFill>
                      <a:srgbClr val="D6DCE4"/>
                    </a:solidFill>
                  </a:tcPr>
                </a:tc>
                <a:tc>
                  <a:txBody>
                    <a:bodyPr/>
                    <a:lstStyle/>
                    <a:p>
                      <a:pPr algn="l" fontAlgn="b">
                        <a:buNone/>
                      </a:pPr>
                      <a:r>
                        <a:rPr lang="en-US" sz="400" b="0" i="0" u="none" strike="noStrike">
                          <a:solidFill>
                            <a:srgbClr val="000000"/>
                          </a:solidFill>
                          <a:effectLst/>
                          <a:latin typeface="Calibri" panose="020F0502020204030204" pitchFamily="34" charset="0"/>
                        </a:rPr>
                        <a:t>Name</a:t>
                      </a:r>
                    </a:p>
                  </a:txBody>
                  <a:tcPr marL="3339" marR="3339" marT="3339" marB="16028" anchor="b">
                    <a:lnL>
                      <a:noFill/>
                    </a:lnL>
                    <a:lnR w="12700" cap="flat" cmpd="sng" algn="ctr">
                      <a:solidFill>
                        <a:srgbClr val="000000"/>
                      </a:solidFill>
                      <a:prstDash val="solid"/>
                      <a:round/>
                      <a:headEnd type="none" w="med" len="med"/>
                      <a:tailEnd type="none" w="med" len="med"/>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a:noFill/>
                    </a:lnR>
                    <a:lnT>
                      <a:noFill/>
                    </a:lnT>
                    <a:lnB>
                      <a:noFill/>
                    </a:lnB>
                    <a:solidFill>
                      <a:srgbClr val="D6DCE4"/>
                    </a:solidFill>
                  </a:tcPr>
                </a:tc>
                <a:tc>
                  <a:txBody>
                    <a:bodyPr/>
                    <a:lstStyle/>
                    <a:p>
                      <a:pPr algn="l" fontAlgn="b">
                        <a:buNone/>
                      </a:pPr>
                      <a:r>
                        <a:rPr lang="en-US" sz="400" b="0" i="0" u="none" strike="noStrike">
                          <a:solidFill>
                            <a:srgbClr val="000000"/>
                          </a:solidFill>
                          <a:effectLst/>
                          <a:latin typeface="Calibri" panose="020F0502020204030204" pitchFamily="34" charset="0"/>
                        </a:rPr>
                        <a:t>Email</a:t>
                      </a:r>
                    </a:p>
                  </a:txBody>
                  <a:tcPr marL="3339" marR="3339" marT="3339" marB="16028" anchor="b">
                    <a:lnL>
                      <a:noFill/>
                    </a:lnL>
                    <a:lnR w="12700" cap="flat" cmpd="sng" algn="ctr">
                      <a:solidFill>
                        <a:srgbClr val="000000"/>
                      </a:solidFill>
                      <a:prstDash val="solid"/>
                      <a:round/>
                      <a:headEnd type="none" w="med" len="med"/>
                      <a:tailEnd type="none" w="med" len="med"/>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en-US" sz="400" b="0" i="0" u="none" strike="noStrike">
                          <a:solidFill>
                            <a:srgbClr val="000000"/>
                          </a:solidFill>
                          <a:effectLst/>
                          <a:latin typeface="Calibri" panose="020F0502020204030204" pitchFamily="34" charset="0"/>
                        </a:rPr>
                        <a:t>Phone</a:t>
                      </a:r>
                    </a:p>
                  </a:txBody>
                  <a:tcPr marL="3339" marR="3339" marT="3339" marB="160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91947453"/>
                  </a:ext>
                </a:extLst>
              </a:tr>
              <a:tr h="71675">
                <a:tc>
                  <a:txBody>
                    <a:bodyPr/>
                    <a:lstStyle/>
                    <a:p>
                      <a:pPr algn="ctr"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w="12700" cap="flat" cmpd="sng" algn="ctr">
                      <a:solidFill>
                        <a:srgbClr val="000000"/>
                      </a:solidFill>
                      <a:prstDash val="solid"/>
                      <a:round/>
                      <a:headEnd type="none" w="med" len="med"/>
                      <a:tailEnd type="none" w="med" len="med"/>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w="12700" cap="flat" cmpd="sng" algn="ctr">
                      <a:solidFill>
                        <a:srgbClr val="000000"/>
                      </a:solidFill>
                      <a:prstDash val="solid"/>
                      <a:round/>
                      <a:headEnd type="none" w="med" len="med"/>
                      <a:tailEnd type="none" w="med" len="med"/>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extLst>
                  <a:ext uri="{0D108BD9-81ED-4DB2-BD59-A6C34878D82A}">
                    <a16:rowId xmlns:a16="http://schemas.microsoft.com/office/drawing/2014/main" val="4047091434"/>
                  </a:ext>
                </a:extLst>
              </a:tr>
              <a:tr h="95980">
                <a:tc>
                  <a:txBody>
                    <a:bodyPr/>
                    <a:lstStyle/>
                    <a:p>
                      <a:pPr algn="ctr" fontAlgn="b">
                        <a:buNone/>
                      </a:pPr>
                      <a:r>
                        <a:rPr lang="en-US" sz="400" b="0" i="0" u="none" strike="noStrike">
                          <a:solidFill>
                            <a:srgbClr val="000000"/>
                          </a:solidFill>
                          <a:effectLst/>
                          <a:latin typeface="Calibri" panose="020F0502020204030204" pitchFamily="34" charset="0"/>
                        </a:rPr>
                        <a:t>Reason</a:t>
                      </a:r>
                    </a:p>
                  </a:txBody>
                  <a:tcPr marL="3339" marR="3339" marT="3339" marB="160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6DCE4"/>
                    </a:solidFill>
                  </a:tcPr>
                </a:tc>
                <a:tc>
                  <a:txBody>
                    <a:bodyPr/>
                    <a:lstStyle/>
                    <a:p>
                      <a:pPr algn="l" fontAlgn="b">
                        <a:buNone/>
                      </a:pPr>
                      <a:r>
                        <a:rPr lang="en-US" sz="400" b="0" i="0" u="none" strike="noStrike">
                          <a:solidFill>
                            <a:srgbClr val="000000"/>
                          </a:solidFill>
                          <a:effectLst/>
                          <a:latin typeface="Calibri" panose="020F0502020204030204" pitchFamily="34" charset="0"/>
                        </a:rPr>
                        <a:t>DCF Inquiry </a:t>
                      </a:r>
                      <a:r>
                        <a:rPr lang="en-US" sz="400" b="0" i="1" u="none" strike="noStrike">
                          <a:solidFill>
                            <a:srgbClr val="000000"/>
                          </a:solidFill>
                          <a:effectLst/>
                          <a:latin typeface="Calibri" panose="020F0502020204030204" pitchFamily="34" charset="0"/>
                        </a:rPr>
                        <a:t> </a:t>
                      </a:r>
                      <a:r>
                        <a:rPr lang="en-US" sz="400" b="0" i="1" u="none" strike="noStrike">
                          <a:solidFill>
                            <a:srgbClr val="FF0000"/>
                          </a:solidFill>
                          <a:effectLst/>
                          <a:latin typeface="Calibri" panose="020F0502020204030204" pitchFamily="34" charset="0"/>
                        </a:rPr>
                        <a:t>Dropdown</a:t>
                      </a: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a:noFill/>
                    </a:lnR>
                    <a:lnT>
                      <a:noFill/>
                    </a:lnT>
                    <a:lnB>
                      <a:noFill/>
                    </a:lnB>
                    <a:solidFill>
                      <a:srgbClr val="D6DCE4"/>
                    </a:solidFill>
                  </a:tcPr>
                </a:tc>
                <a:tc>
                  <a:txBody>
                    <a:bodyPr/>
                    <a:lstStyle/>
                    <a:p>
                      <a:pPr algn="l" fontAlgn="b">
                        <a:buNone/>
                      </a:pPr>
                      <a:r>
                        <a:rPr lang="en-US" sz="400" b="0" i="0" u="none" strike="noStrike">
                          <a:solidFill>
                            <a:srgbClr val="000000"/>
                          </a:solidFill>
                          <a:effectLst/>
                          <a:latin typeface="Calibri" panose="020F0502020204030204" pitchFamily="34" charset="0"/>
                        </a:rPr>
                        <a:t>B23 Agency</a:t>
                      </a:r>
                    </a:p>
                  </a:txBody>
                  <a:tcPr marL="3339" marR="3339" marT="3339" marB="16028" anchor="b">
                    <a:lnL>
                      <a:noFill/>
                    </a:lnL>
                    <a:lnR w="12700" cap="flat" cmpd="sng" algn="ctr">
                      <a:solidFill>
                        <a:srgbClr val="000000"/>
                      </a:solidFill>
                      <a:prstDash val="solid"/>
                      <a:round/>
                      <a:headEnd type="none" w="med" len="med"/>
                      <a:tailEnd type="none" w="med" len="med"/>
                    </a:lnR>
                    <a:lnT>
                      <a:noFill/>
                    </a:lnT>
                    <a:lnB>
                      <a:noFill/>
                    </a:lnB>
                    <a:solidFill>
                      <a:srgbClr val="D6DCE4"/>
                    </a:solidFill>
                  </a:tcPr>
                </a:tc>
                <a:tc>
                  <a:txBody>
                    <a:bodyPr/>
                    <a:lstStyle/>
                    <a:p>
                      <a:pPr algn="l" fontAlgn="b">
                        <a:buNone/>
                      </a:pPr>
                      <a:r>
                        <a:rPr lang="en-US" sz="400" b="0" i="1" u="none" strike="noStrike">
                          <a:solidFill>
                            <a:srgbClr val="FF0000"/>
                          </a:solidFill>
                          <a:effectLst/>
                          <a:latin typeface="Calibri" panose="020F0502020204030204" pitchFamily="34" charset="0"/>
                        </a:rPr>
                        <a:t>Dropdown</a:t>
                      </a:r>
                      <a:endParaRPr lang="en-US" sz="400" b="0" i="0" u="none" strike="noStrike">
                        <a:solidFill>
                          <a:srgbClr val="FF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a:noFill/>
                    </a:lnR>
                    <a:lnT>
                      <a:noFill/>
                    </a:lnT>
                    <a:lnB>
                      <a:noFill/>
                    </a:lnB>
                    <a:solidFill>
                      <a:srgbClr val="D6DCE4"/>
                    </a:solidFill>
                  </a:tcPr>
                </a:tc>
                <a:tc>
                  <a:txBody>
                    <a:bodyPr/>
                    <a:lstStyle/>
                    <a:p>
                      <a:pPr algn="l" fontAlgn="b">
                        <a:buNone/>
                      </a:pPr>
                      <a:r>
                        <a:rPr lang="en-US" sz="400" b="0" i="0" u="none" strike="noStrike">
                          <a:solidFill>
                            <a:srgbClr val="000000"/>
                          </a:solidFill>
                          <a:effectLst/>
                          <a:latin typeface="Calibri" panose="020F0502020204030204" pitchFamily="34" charset="0"/>
                        </a:rPr>
                        <a:t>B23 Case #</a:t>
                      </a:r>
                    </a:p>
                  </a:txBody>
                  <a:tcPr marL="3339" marR="3339" marT="3339" marB="16028" anchor="b">
                    <a:lnL>
                      <a:noFill/>
                    </a:lnL>
                    <a:lnR w="12700" cap="flat" cmpd="sng" algn="ctr">
                      <a:solidFill>
                        <a:srgbClr val="000000"/>
                      </a:solidFill>
                      <a:prstDash val="solid"/>
                      <a:round/>
                      <a:headEnd type="none" w="med" len="med"/>
                      <a:tailEnd type="none" w="med" len="med"/>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a:noFill/>
                    </a:lnR>
                    <a:lnT>
                      <a:noFill/>
                    </a:lnT>
                    <a:lnB>
                      <a:noFill/>
                    </a:lnB>
                    <a:solidFill>
                      <a:srgbClr val="D6DCE4"/>
                    </a:solidFill>
                  </a:tcPr>
                </a:tc>
                <a:tc gridSpan="2">
                  <a:txBody>
                    <a:bodyPr/>
                    <a:lstStyle/>
                    <a:p>
                      <a:pPr algn="l" fontAlgn="b">
                        <a:buNone/>
                      </a:pPr>
                      <a:r>
                        <a:rPr lang="en-US" sz="400" b="0" i="0" u="none" strike="noStrike">
                          <a:solidFill>
                            <a:srgbClr val="000000"/>
                          </a:solidFill>
                          <a:effectLst/>
                          <a:latin typeface="Calibri" panose="020F0502020204030204" pitchFamily="34" charset="0"/>
                        </a:rPr>
                        <a:t>Other State Agency</a:t>
                      </a:r>
                    </a:p>
                  </a:txBody>
                  <a:tcPr marL="3339" marR="3339" marT="3339" marB="16028" anchor="b">
                    <a:lnL>
                      <a:noFill/>
                    </a:lnL>
                    <a:lnR w="12700" cap="flat" cmpd="sng" algn="ctr">
                      <a:solidFill>
                        <a:srgbClr val="000000"/>
                      </a:solidFill>
                      <a:prstDash val="solid"/>
                      <a:round/>
                      <a:headEnd type="none" w="med" len="med"/>
                      <a:tailEnd type="none" w="med" len="med"/>
                    </a:lnR>
                    <a:lnT>
                      <a:noFill/>
                    </a:lnT>
                    <a:lnB>
                      <a:noFill/>
                    </a:lnB>
                    <a:solidFill>
                      <a:srgbClr val="D6DCE4"/>
                    </a:solidFill>
                  </a:tcPr>
                </a:tc>
                <a:tc hMerge="1">
                  <a:txBody>
                    <a:bodyPr/>
                    <a:lstStyle/>
                    <a:p>
                      <a:endParaRPr lang="en-US"/>
                    </a:p>
                  </a:txBody>
                  <a:tcPr/>
                </a:tc>
                <a:tc gridSpan="3">
                  <a:txBody>
                    <a:bodyPr/>
                    <a:lstStyle/>
                    <a:p>
                      <a:pPr algn="l" fontAlgn="b">
                        <a:buNone/>
                      </a:pPr>
                      <a:r>
                        <a:rPr lang="en-US" sz="400" b="0" i="0" u="none" strike="noStrike">
                          <a:solidFill>
                            <a:srgbClr val="000000"/>
                          </a:solidFill>
                          <a:effectLst/>
                          <a:latin typeface="Calibri" panose="020F0502020204030204" pitchFamily="34" charset="0"/>
                        </a:rPr>
                        <a:t>DCF/DSS/SDE  </a:t>
                      </a:r>
                      <a:r>
                        <a:rPr lang="en-US" sz="400" b="0" i="0" u="none" strike="noStrike">
                          <a:solidFill>
                            <a:srgbClr val="FF0000"/>
                          </a:solidFill>
                          <a:effectLst/>
                          <a:latin typeface="Calibri" panose="020F0502020204030204" pitchFamily="34" charset="0"/>
                        </a:rPr>
                        <a:t> Dropdown</a:t>
                      </a: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extLst>
                  <a:ext uri="{0D108BD9-81ED-4DB2-BD59-A6C34878D82A}">
                    <a16:rowId xmlns:a16="http://schemas.microsoft.com/office/drawing/2014/main" val="692748577"/>
                  </a:ext>
                </a:extLst>
              </a:tr>
              <a:tr h="71675">
                <a:tc>
                  <a:txBody>
                    <a:bodyPr/>
                    <a:lstStyle/>
                    <a:p>
                      <a:pPr algn="ctr"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extLst>
                  <a:ext uri="{0D108BD9-81ED-4DB2-BD59-A6C34878D82A}">
                    <a16:rowId xmlns:a16="http://schemas.microsoft.com/office/drawing/2014/main" val="3480472601"/>
                  </a:ext>
                </a:extLst>
              </a:tr>
              <a:tr h="71675">
                <a:tc>
                  <a:txBody>
                    <a:bodyPr/>
                    <a:lstStyle/>
                    <a:p>
                      <a:pPr algn="ctr" fontAlgn="b">
                        <a:buNone/>
                      </a:pPr>
                      <a:r>
                        <a:rPr lang="en-US" sz="400" b="0" i="0" u="none" strike="noStrike">
                          <a:solidFill>
                            <a:srgbClr val="000000"/>
                          </a:solidFill>
                          <a:effectLst/>
                          <a:latin typeface="Calibri" panose="020F0502020204030204" pitchFamily="34" charset="0"/>
                        </a:rPr>
                        <a:t>Subject</a:t>
                      </a:r>
                    </a:p>
                  </a:txBody>
                  <a:tcPr marL="3339" marR="3339" marT="3339" marB="160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a:noFill/>
                    </a:lnR>
                    <a:lnT>
                      <a:noFill/>
                    </a:lnT>
                    <a:lnB>
                      <a:noFill/>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extLst>
                  <a:ext uri="{0D108BD9-81ED-4DB2-BD59-A6C34878D82A}">
                    <a16:rowId xmlns:a16="http://schemas.microsoft.com/office/drawing/2014/main" val="1840597151"/>
                  </a:ext>
                </a:extLst>
              </a:tr>
              <a:tr h="71675">
                <a:tc>
                  <a:txBody>
                    <a:bodyPr/>
                    <a:lstStyle/>
                    <a:p>
                      <a:pPr algn="ctr"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extLst>
                  <a:ext uri="{0D108BD9-81ED-4DB2-BD59-A6C34878D82A}">
                    <a16:rowId xmlns:a16="http://schemas.microsoft.com/office/drawing/2014/main" val="2024503789"/>
                  </a:ext>
                </a:extLst>
              </a:tr>
              <a:tr h="71675">
                <a:tc>
                  <a:txBody>
                    <a:bodyPr/>
                    <a:lstStyle/>
                    <a:p>
                      <a:pPr algn="ctr"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6DCE4"/>
                    </a:solidFill>
                  </a:tcPr>
                </a:tc>
                <a:tc>
                  <a:txBody>
                    <a:bodyPr/>
                    <a:lstStyle/>
                    <a:p>
                      <a:pPr algn="l" fontAlgn="b">
                        <a:buNone/>
                      </a:pPr>
                      <a:r>
                        <a:rPr lang="en-US" sz="400" b="0" i="0" u="none" strike="noStrike">
                          <a:solidFill>
                            <a:srgbClr val="000000"/>
                          </a:solidFill>
                          <a:effectLst/>
                          <a:latin typeface="Calibri" panose="020F0502020204030204" pitchFamily="34" charset="0"/>
                        </a:rPr>
                        <a:t>Copy or Summary  </a:t>
                      </a:r>
                      <a:r>
                        <a:rPr lang="en-US" sz="400" b="0" i="1" u="none" strike="noStrike">
                          <a:solidFill>
                            <a:srgbClr val="FF0000"/>
                          </a:solidFill>
                          <a:effectLst/>
                          <a:latin typeface="Calibri" panose="020F0502020204030204" pitchFamily="34" charset="0"/>
                        </a:rPr>
                        <a:t>Dropdown</a:t>
                      </a: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w="12700" cap="flat" cmpd="sng" algn="ctr">
                      <a:solidFill>
                        <a:srgbClr val="000000"/>
                      </a:solidFill>
                      <a:prstDash val="solid"/>
                      <a:round/>
                      <a:headEnd type="none" w="med" len="med"/>
                      <a:tailEnd type="none" w="med" len="med"/>
                    </a:lnB>
                    <a:solidFill>
                      <a:srgbClr val="D6DCE4"/>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w="12700" cap="flat" cmpd="sng" algn="ctr">
                      <a:solidFill>
                        <a:srgbClr val="000000"/>
                      </a:solidFill>
                      <a:prstDash val="solid"/>
                      <a:round/>
                      <a:headEnd type="none" w="med" len="med"/>
                      <a:tailEnd type="none" w="med" len="med"/>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w="12700" cap="flat" cmpd="sng" algn="ctr">
                      <a:solidFill>
                        <a:srgbClr val="000000"/>
                      </a:solidFill>
                      <a:prstDash val="solid"/>
                      <a:round/>
                      <a:headEnd type="none" w="med" len="med"/>
                      <a:tailEnd type="none" w="med" len="med"/>
                    </a:lnB>
                    <a:solidFill>
                      <a:srgbClr val="D6DCE4"/>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w="12700" cap="flat" cmpd="sng" algn="ctr">
                      <a:solidFill>
                        <a:srgbClr val="000000"/>
                      </a:solidFill>
                      <a:prstDash val="solid"/>
                      <a:round/>
                      <a:headEnd type="none" w="med" len="med"/>
                      <a:tailEnd type="none" w="med" len="med"/>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w="12700" cap="flat" cmpd="sng" algn="ctr">
                      <a:solidFill>
                        <a:srgbClr val="000000"/>
                      </a:solidFill>
                      <a:prstDash val="solid"/>
                      <a:round/>
                      <a:headEnd type="none" w="med" len="med"/>
                      <a:tailEnd type="none" w="med" len="med"/>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w="12700" cap="flat" cmpd="sng" algn="ctr">
                      <a:solidFill>
                        <a:srgbClr val="000000"/>
                      </a:solidFill>
                      <a:prstDash val="solid"/>
                      <a:round/>
                      <a:headEnd type="none" w="med" len="med"/>
                      <a:tailEnd type="none" w="med" len="med"/>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w="12700" cap="flat" cmpd="sng" algn="ctr">
                      <a:solidFill>
                        <a:srgbClr val="000000"/>
                      </a:solidFill>
                      <a:prstDash val="solid"/>
                      <a:round/>
                      <a:headEnd type="none" w="med" len="med"/>
                      <a:tailEnd type="none" w="med" len="med"/>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w="12700" cap="flat" cmpd="sng" algn="ctr">
                      <a:solidFill>
                        <a:srgbClr val="000000"/>
                      </a:solidFill>
                      <a:prstDash val="solid"/>
                      <a:round/>
                      <a:headEnd type="none" w="med" len="med"/>
                      <a:tailEnd type="none" w="med" len="med"/>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w="12700" cap="flat" cmpd="sng" algn="ctr">
                      <a:solidFill>
                        <a:srgbClr val="000000"/>
                      </a:solidFill>
                      <a:prstDash val="solid"/>
                      <a:round/>
                      <a:headEnd type="none" w="med" len="med"/>
                      <a:tailEnd type="none" w="med" len="med"/>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w="12700" cap="flat" cmpd="sng" algn="ctr">
                      <a:solidFill>
                        <a:srgbClr val="000000"/>
                      </a:solidFill>
                      <a:prstDash val="solid"/>
                      <a:round/>
                      <a:headEnd type="none" w="med" len="med"/>
                      <a:tailEnd type="none" w="med" len="med"/>
                    </a:lnB>
                    <a:solidFill>
                      <a:srgbClr val="D6DCE4"/>
                    </a:solidFill>
                  </a:tcPr>
                </a:tc>
                <a:extLst>
                  <a:ext uri="{0D108BD9-81ED-4DB2-BD59-A6C34878D82A}">
                    <a16:rowId xmlns:a16="http://schemas.microsoft.com/office/drawing/2014/main" val="2178888676"/>
                  </a:ext>
                </a:extLst>
              </a:tr>
              <a:tr h="71675">
                <a:tc>
                  <a:txBody>
                    <a:bodyPr/>
                    <a:lstStyle/>
                    <a:p>
                      <a:pPr algn="ctr" fontAlgn="b">
                        <a:buNone/>
                      </a:pPr>
                      <a:r>
                        <a:rPr lang="en-US" sz="400" b="0" i="0" u="none" strike="noStrike">
                          <a:solidFill>
                            <a:srgbClr val="000000"/>
                          </a:solidFill>
                          <a:effectLst/>
                          <a:latin typeface="Calibri" panose="020F0502020204030204" pitchFamily="34" charset="0"/>
                        </a:rPr>
                        <a:t>Details</a:t>
                      </a:r>
                    </a:p>
                  </a:txBody>
                  <a:tcPr marL="3339" marR="3339" marT="3339" marB="160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6DCE4"/>
                    </a:solidFill>
                  </a:tcPr>
                </a:tc>
                <a:tc gridSpan="15">
                  <a:txBody>
                    <a:bodyPr/>
                    <a:lstStyle/>
                    <a:p>
                      <a:pPr algn="ctr"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55618776"/>
                  </a:ext>
                </a:extLst>
              </a:tr>
              <a:tr h="71675">
                <a:tc>
                  <a:txBody>
                    <a:bodyPr/>
                    <a:lstStyle/>
                    <a:p>
                      <a:pPr algn="ctr"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a:noFill/>
                    </a:lnR>
                    <a:lnT>
                      <a:noFill/>
                    </a:lnT>
                    <a:lnB>
                      <a:noFill/>
                    </a:lnB>
                    <a:solidFill>
                      <a:srgbClr val="D6DCE4"/>
                    </a:solidFill>
                  </a:tcPr>
                </a:tc>
                <a:tc>
                  <a:txBody>
                    <a:bodyPr/>
                    <a:lstStyle/>
                    <a:p>
                      <a:pPr algn="ctr"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tc>
                  <a:txBody>
                    <a:bodyPr/>
                    <a:lstStyle/>
                    <a:p>
                      <a:pPr algn="ctr"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tc>
                  <a:txBody>
                    <a:bodyPr/>
                    <a:lstStyle/>
                    <a:p>
                      <a:pPr algn="ctr"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tc>
                  <a:txBody>
                    <a:bodyPr/>
                    <a:lstStyle/>
                    <a:p>
                      <a:pPr algn="ctr"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tc>
                  <a:txBody>
                    <a:bodyPr/>
                    <a:lstStyle/>
                    <a:p>
                      <a:pPr algn="ctr"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tc>
                  <a:txBody>
                    <a:bodyPr/>
                    <a:lstStyle/>
                    <a:p>
                      <a:pPr algn="ctr"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tc>
                  <a:txBody>
                    <a:bodyPr/>
                    <a:lstStyle/>
                    <a:p>
                      <a:pPr algn="ctr"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tc>
                  <a:txBody>
                    <a:bodyPr/>
                    <a:lstStyle/>
                    <a:p>
                      <a:pPr algn="ctr"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tc>
                  <a:txBody>
                    <a:bodyPr/>
                    <a:lstStyle/>
                    <a:p>
                      <a:pPr algn="ctr"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tc>
                  <a:txBody>
                    <a:bodyPr/>
                    <a:lstStyle/>
                    <a:p>
                      <a:pPr algn="ctr"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tc>
                  <a:txBody>
                    <a:bodyPr/>
                    <a:lstStyle/>
                    <a:p>
                      <a:pPr algn="ctr"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tc>
                  <a:txBody>
                    <a:bodyPr/>
                    <a:lstStyle/>
                    <a:p>
                      <a:pPr algn="ctr"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tc>
                  <a:txBody>
                    <a:bodyPr/>
                    <a:lstStyle/>
                    <a:p>
                      <a:pPr algn="ctr"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tc>
                  <a:txBody>
                    <a:bodyPr/>
                    <a:lstStyle/>
                    <a:p>
                      <a:pPr algn="ctr"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tc>
                  <a:txBody>
                    <a:bodyPr/>
                    <a:lstStyle/>
                    <a:p>
                      <a:pPr algn="ctr"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extLst>
                  <a:ext uri="{0D108BD9-81ED-4DB2-BD59-A6C34878D82A}">
                    <a16:rowId xmlns:a16="http://schemas.microsoft.com/office/drawing/2014/main" val="803851120"/>
                  </a:ext>
                </a:extLst>
              </a:tr>
              <a:tr h="153267">
                <a:tc>
                  <a:txBody>
                    <a:bodyPr/>
                    <a:lstStyle/>
                    <a:p>
                      <a:pPr algn="l" fontAlgn="b">
                        <a:buNone/>
                      </a:pPr>
                      <a:r>
                        <a:rPr lang="en-US" sz="500" b="1" i="0" u="none" strike="noStrike">
                          <a:solidFill>
                            <a:srgbClr val="000000"/>
                          </a:solidFill>
                          <a:effectLst/>
                          <a:latin typeface="Calibri" panose="020F0502020204030204" pitchFamily="34" charset="0"/>
                        </a:rPr>
                        <a:t>Initial Response</a:t>
                      </a:r>
                    </a:p>
                  </a:txBody>
                  <a:tcPr marL="3339" marR="3339" marT="3339" marB="16028" anchor="b">
                    <a:lnL w="12700" cap="flat" cmpd="sng" algn="ctr">
                      <a:solidFill>
                        <a:srgbClr val="000000"/>
                      </a:solidFill>
                      <a:prstDash val="solid"/>
                      <a:round/>
                      <a:headEnd type="none" w="med" len="med"/>
                      <a:tailEnd type="none" w="med" len="med"/>
                    </a:lnL>
                    <a:lnR>
                      <a:noFill/>
                    </a:lnR>
                    <a:lnT>
                      <a:noFill/>
                    </a:lnT>
                    <a:lnB>
                      <a:noFill/>
                    </a:lnB>
                    <a:solidFill>
                      <a:srgbClr val="D6DCE4"/>
                    </a:solidFill>
                  </a:tcPr>
                </a:tc>
                <a:tc>
                  <a:txBody>
                    <a:bodyPr/>
                    <a:lstStyle/>
                    <a:p>
                      <a:pPr algn="ctr"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w="12700" cap="flat" cmpd="sng" algn="ctr">
                      <a:solidFill>
                        <a:srgbClr val="000000"/>
                      </a:solidFill>
                      <a:prstDash val="solid"/>
                      <a:round/>
                      <a:headEnd type="none" w="med" len="med"/>
                      <a:tailEnd type="none" w="med" len="med"/>
                    </a:lnB>
                    <a:solidFill>
                      <a:srgbClr val="D6DCE4"/>
                    </a:solidFill>
                  </a:tcPr>
                </a:tc>
                <a:tc>
                  <a:txBody>
                    <a:bodyPr/>
                    <a:lstStyle/>
                    <a:p>
                      <a:pPr algn="ctr"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ctr"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ctr"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w="12700" cap="flat" cmpd="sng" algn="ctr">
                      <a:solidFill>
                        <a:srgbClr val="000000"/>
                      </a:solidFill>
                      <a:prstDash val="solid"/>
                      <a:round/>
                      <a:headEnd type="none" w="med" len="med"/>
                      <a:tailEnd type="none" w="med" len="med"/>
                    </a:lnB>
                    <a:solidFill>
                      <a:srgbClr val="D6DCE4"/>
                    </a:solidFill>
                  </a:tcPr>
                </a:tc>
                <a:tc>
                  <a:txBody>
                    <a:bodyPr/>
                    <a:lstStyle/>
                    <a:p>
                      <a:pPr algn="ctr"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ctr"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ctr"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w="12700" cap="flat" cmpd="sng" algn="ctr">
                      <a:solidFill>
                        <a:srgbClr val="000000"/>
                      </a:solidFill>
                      <a:prstDash val="solid"/>
                      <a:round/>
                      <a:headEnd type="none" w="med" len="med"/>
                      <a:tailEnd type="none" w="med" len="med"/>
                    </a:lnB>
                    <a:solidFill>
                      <a:srgbClr val="D6DCE4"/>
                    </a:solidFill>
                  </a:tcPr>
                </a:tc>
                <a:tc>
                  <a:txBody>
                    <a:bodyPr/>
                    <a:lstStyle/>
                    <a:p>
                      <a:pPr algn="ctr"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ctr"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ctr"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ctr"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ctr"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ctr"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ctr"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ctr"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extLst>
                  <a:ext uri="{0D108BD9-81ED-4DB2-BD59-A6C34878D82A}">
                    <a16:rowId xmlns:a16="http://schemas.microsoft.com/office/drawing/2014/main" val="3579417242"/>
                  </a:ext>
                </a:extLst>
              </a:tr>
              <a:tr h="95980">
                <a:tc>
                  <a:txBody>
                    <a:bodyPr/>
                    <a:lstStyle/>
                    <a:p>
                      <a:pPr algn="l" fontAlgn="b">
                        <a:buNone/>
                      </a:pPr>
                      <a:endParaRPr lang="en-US" sz="500" b="1"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6DCE4"/>
                    </a:solidFill>
                  </a:tcPr>
                </a:tc>
                <a:tc>
                  <a:txBody>
                    <a:bodyPr/>
                    <a:lstStyle/>
                    <a:p>
                      <a:pPr algn="l" fontAlgn="b">
                        <a:buNone/>
                      </a:pPr>
                      <a:r>
                        <a:rPr lang="en-US" sz="400" b="0" i="0" u="none" strike="noStrike">
                          <a:solidFill>
                            <a:srgbClr val="000000"/>
                          </a:solidFill>
                          <a:effectLst/>
                          <a:latin typeface="Calibri" panose="020F0502020204030204" pitchFamily="34" charset="0"/>
                        </a:rPr>
                        <a:t>Self respond / blank/  </a:t>
                      </a:r>
                      <a:r>
                        <a:rPr lang="en-US" sz="400" b="0" i="1" u="none" strike="noStrike">
                          <a:solidFill>
                            <a:srgbClr val="FF0000"/>
                          </a:solidFill>
                          <a:effectLst/>
                          <a:latin typeface="Calibri" panose="020F0502020204030204" pitchFamily="34" charset="0"/>
                        </a:rPr>
                        <a:t>Dropdown</a:t>
                      </a: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a:noFill/>
                    </a:lnR>
                    <a:lnT>
                      <a:noFill/>
                    </a:lnT>
                    <a:lnB>
                      <a:noFill/>
                    </a:lnB>
                    <a:solidFill>
                      <a:srgbClr val="D6DCE4"/>
                    </a:solidFill>
                  </a:tcPr>
                </a:tc>
                <a:tc>
                  <a:txBody>
                    <a:bodyPr/>
                    <a:lstStyle/>
                    <a:p>
                      <a:pPr algn="l" fontAlgn="b">
                        <a:buNone/>
                      </a:pPr>
                      <a:r>
                        <a:rPr lang="en-US" sz="400" b="0" i="0" u="none" strike="noStrike">
                          <a:solidFill>
                            <a:srgbClr val="000000"/>
                          </a:solidFill>
                          <a:effectLst/>
                          <a:latin typeface="Calibri" panose="020F0502020204030204" pitchFamily="34" charset="0"/>
                        </a:rPr>
                        <a:t>Forward to:</a:t>
                      </a:r>
                    </a:p>
                  </a:txBody>
                  <a:tcPr marL="3339" marR="3339" marT="3339" marB="16028" anchor="b">
                    <a:lnL>
                      <a:noFill/>
                    </a:lnL>
                    <a:lnR w="12700" cap="flat" cmpd="sng" algn="ctr">
                      <a:solidFill>
                        <a:srgbClr val="000000"/>
                      </a:solidFill>
                      <a:prstDash val="solid"/>
                      <a:round/>
                      <a:headEnd type="none" w="med" len="med"/>
                      <a:tailEnd type="none" w="med" len="med"/>
                    </a:lnR>
                    <a:lnT>
                      <a:noFill/>
                    </a:lnT>
                    <a:lnB>
                      <a:noFill/>
                    </a:lnB>
                    <a:solidFill>
                      <a:srgbClr val="D6DCE4"/>
                    </a:solidFill>
                  </a:tcPr>
                </a:tc>
                <a:tc>
                  <a:txBody>
                    <a:bodyPr/>
                    <a:lstStyle/>
                    <a:p>
                      <a:pPr algn="l" fontAlgn="b">
                        <a:buNone/>
                      </a:pPr>
                      <a:r>
                        <a:rPr lang="en-US" sz="400" b="0" i="0" u="none" strike="noStrike">
                          <a:solidFill>
                            <a:srgbClr val="000000"/>
                          </a:solidFill>
                          <a:effectLst/>
                          <a:latin typeface="Calibri" panose="020F0502020204030204" pitchFamily="34" charset="0"/>
                        </a:rPr>
                        <a:t>CDI/B23 staff  </a:t>
                      </a:r>
                      <a:r>
                        <a:rPr lang="en-US" sz="400" b="0" i="1" u="none" strike="noStrike">
                          <a:solidFill>
                            <a:srgbClr val="FF0000"/>
                          </a:solidFill>
                          <a:effectLst/>
                          <a:latin typeface="Calibri" panose="020F0502020204030204" pitchFamily="34" charset="0"/>
                        </a:rPr>
                        <a:t>Dropdown</a:t>
                      </a: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a:noFill/>
                    </a:lnR>
                    <a:lnT>
                      <a:noFill/>
                    </a:lnT>
                    <a:lnB>
                      <a:noFill/>
                    </a:lnB>
                    <a:solidFill>
                      <a:srgbClr val="D6DCE4"/>
                    </a:solidFill>
                  </a:tcPr>
                </a:tc>
                <a:tc>
                  <a:txBody>
                    <a:bodyPr/>
                    <a:lstStyle/>
                    <a:p>
                      <a:pPr algn="l" fontAlgn="b">
                        <a:buNone/>
                      </a:pPr>
                      <a:r>
                        <a:rPr lang="en-US" sz="400" b="0" i="0" u="none" strike="noStrike">
                          <a:solidFill>
                            <a:srgbClr val="000000"/>
                          </a:solidFill>
                          <a:effectLst/>
                          <a:latin typeface="Calibri" panose="020F0502020204030204" pitchFamily="34" charset="0"/>
                        </a:rPr>
                        <a:t>Name</a:t>
                      </a:r>
                    </a:p>
                  </a:txBody>
                  <a:tcPr marL="3339" marR="3339" marT="3339" marB="16028" anchor="b">
                    <a:lnL>
                      <a:noFill/>
                    </a:lnL>
                    <a:lnR w="12700" cap="flat" cmpd="sng" algn="ctr">
                      <a:solidFill>
                        <a:srgbClr val="000000"/>
                      </a:solidFill>
                      <a:prstDash val="solid"/>
                      <a:round/>
                      <a:headEnd type="none" w="med" len="med"/>
                      <a:tailEnd type="none" w="med" len="med"/>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a:noFill/>
                    </a:lnR>
                    <a:lnT>
                      <a:noFill/>
                    </a:lnT>
                    <a:lnB>
                      <a:noFill/>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extLst>
                  <a:ext uri="{0D108BD9-81ED-4DB2-BD59-A6C34878D82A}">
                    <a16:rowId xmlns:a16="http://schemas.microsoft.com/office/drawing/2014/main" val="3474161920"/>
                  </a:ext>
                </a:extLst>
              </a:tr>
              <a:tr h="71675">
                <a:tc>
                  <a:txBody>
                    <a:bodyPr/>
                    <a:lstStyle/>
                    <a:p>
                      <a:pPr algn="l" fontAlgn="b">
                        <a:buNone/>
                      </a:pPr>
                      <a:endParaRPr lang="en-US" sz="400" b="1"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extLst>
                  <a:ext uri="{0D108BD9-81ED-4DB2-BD59-A6C34878D82A}">
                    <a16:rowId xmlns:a16="http://schemas.microsoft.com/office/drawing/2014/main" val="4092102641"/>
                  </a:ext>
                </a:extLst>
              </a:tr>
              <a:tr h="116685">
                <a:tc>
                  <a:txBody>
                    <a:bodyPr/>
                    <a:lstStyle/>
                    <a:p>
                      <a:pPr algn="l" fontAlgn="b">
                        <a:buNone/>
                      </a:pPr>
                      <a:r>
                        <a:rPr lang="en-US" sz="500" b="1" i="0" u="none" strike="noStrike">
                          <a:solidFill>
                            <a:srgbClr val="000000"/>
                          </a:solidFill>
                          <a:effectLst/>
                          <a:latin typeface="Calibri" panose="020F0502020204030204" pitchFamily="34" charset="0"/>
                        </a:rPr>
                        <a:t>1st Follow-up</a:t>
                      </a:r>
                    </a:p>
                  </a:txBody>
                  <a:tcPr marL="3339" marR="3339" marT="3339" marB="16028" anchor="b">
                    <a:lnL w="12700" cap="flat" cmpd="sng" algn="ctr">
                      <a:solidFill>
                        <a:srgbClr val="000000"/>
                      </a:solidFill>
                      <a:prstDash val="solid"/>
                      <a:round/>
                      <a:headEnd type="none" w="med" len="med"/>
                      <a:tailEnd type="none" w="med" len="med"/>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w="12700" cap="flat" cmpd="sng" algn="ctr">
                      <a:solidFill>
                        <a:srgbClr val="000000"/>
                      </a:solidFill>
                      <a:prstDash val="solid"/>
                      <a:round/>
                      <a:headEnd type="none" w="med" len="med"/>
                      <a:tailEnd type="none" w="med" len="med"/>
                    </a:lnB>
                    <a:solidFill>
                      <a:srgbClr val="D6DCE4"/>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w="12700" cap="flat" cmpd="sng" algn="ctr">
                      <a:solidFill>
                        <a:srgbClr val="000000"/>
                      </a:solidFill>
                      <a:prstDash val="solid"/>
                      <a:round/>
                      <a:headEnd type="none" w="med" len="med"/>
                      <a:tailEnd type="none" w="med" len="med"/>
                    </a:lnB>
                    <a:solidFill>
                      <a:srgbClr val="D6DCE4"/>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w="12700" cap="flat" cmpd="sng" algn="ctr">
                      <a:solidFill>
                        <a:srgbClr val="000000"/>
                      </a:solidFill>
                      <a:prstDash val="solid"/>
                      <a:round/>
                      <a:headEnd type="none" w="med" len="med"/>
                      <a:tailEnd type="none" w="med" len="med"/>
                    </a:lnB>
                    <a:solidFill>
                      <a:srgbClr val="D6DCE4"/>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w="12700" cap="flat" cmpd="sng" algn="ctr">
                      <a:solidFill>
                        <a:srgbClr val="000000"/>
                      </a:solidFill>
                      <a:prstDash val="solid"/>
                      <a:round/>
                      <a:headEnd type="none" w="med" len="med"/>
                      <a:tailEnd type="none" w="med" len="med"/>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extLst>
                  <a:ext uri="{0D108BD9-81ED-4DB2-BD59-A6C34878D82A}">
                    <a16:rowId xmlns:a16="http://schemas.microsoft.com/office/drawing/2014/main" val="2500136239"/>
                  </a:ext>
                </a:extLst>
              </a:tr>
              <a:tr h="71675">
                <a:tc>
                  <a:txBody>
                    <a:bodyPr/>
                    <a:lstStyle/>
                    <a:p>
                      <a:pPr algn="ctr" fontAlgn="b">
                        <a:buNone/>
                      </a:pPr>
                      <a:r>
                        <a:rPr lang="en-US" sz="400" b="0" i="0" u="none" strike="noStrike">
                          <a:solidFill>
                            <a:srgbClr val="000000"/>
                          </a:solidFill>
                          <a:effectLst/>
                          <a:latin typeface="Calibri" panose="020F0502020204030204" pitchFamily="34" charset="0"/>
                        </a:rPr>
                        <a:t>Method</a:t>
                      </a:r>
                    </a:p>
                  </a:txBody>
                  <a:tcPr marL="3339" marR="3339" marT="3339" marB="160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6DCE4"/>
                    </a:solidFill>
                  </a:tcPr>
                </a:tc>
                <a:tc>
                  <a:txBody>
                    <a:bodyPr/>
                    <a:lstStyle/>
                    <a:p>
                      <a:pPr algn="l" fontAlgn="b">
                        <a:buNone/>
                      </a:pPr>
                      <a:r>
                        <a:rPr lang="en-US" sz="400" b="0" i="0" u="none" strike="noStrike">
                          <a:solidFill>
                            <a:srgbClr val="000000"/>
                          </a:solidFill>
                          <a:effectLst/>
                          <a:latin typeface="Calibri" panose="020F0502020204030204" pitchFamily="34" charset="0"/>
                        </a:rPr>
                        <a:t>email/phone/</a:t>
                      </a:r>
                      <a:r>
                        <a:rPr lang="en-US" sz="400" b="0" i="1" u="none" strike="noStrike">
                          <a:solidFill>
                            <a:srgbClr val="000000"/>
                          </a:solidFill>
                          <a:effectLst/>
                          <a:latin typeface="Calibri" panose="020F0502020204030204" pitchFamily="34" charset="0"/>
                        </a:rPr>
                        <a:t> </a:t>
                      </a:r>
                      <a:r>
                        <a:rPr lang="en-US" sz="400" b="0" i="1" u="none" strike="noStrike">
                          <a:solidFill>
                            <a:srgbClr val="FF0000"/>
                          </a:solidFill>
                          <a:effectLst/>
                          <a:latin typeface="Calibri" panose="020F0502020204030204" pitchFamily="34" charset="0"/>
                        </a:rPr>
                        <a:t>Dropdown</a:t>
                      </a: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a:noFill/>
                    </a:lnR>
                    <a:lnT>
                      <a:noFill/>
                    </a:lnT>
                    <a:lnB>
                      <a:noFill/>
                    </a:lnB>
                    <a:solidFill>
                      <a:srgbClr val="D6DCE4"/>
                    </a:solidFill>
                  </a:tcPr>
                </a:tc>
                <a:tc>
                  <a:txBody>
                    <a:bodyPr/>
                    <a:lstStyle/>
                    <a:p>
                      <a:pPr algn="l" fontAlgn="b">
                        <a:buNone/>
                      </a:pPr>
                      <a:r>
                        <a:rPr lang="en-US" sz="400" b="0" i="0" u="none" strike="noStrike">
                          <a:solidFill>
                            <a:srgbClr val="000000"/>
                          </a:solidFill>
                          <a:effectLst/>
                          <a:latin typeface="Calibri" panose="020F0502020204030204" pitchFamily="34" charset="0"/>
                        </a:rPr>
                        <a:t>Date</a:t>
                      </a:r>
                    </a:p>
                  </a:txBody>
                  <a:tcPr marL="3339" marR="3339" marT="3339" marB="16028" anchor="b">
                    <a:lnL>
                      <a:noFill/>
                    </a:lnL>
                    <a:lnR w="12700" cap="flat" cmpd="sng" algn="ctr">
                      <a:solidFill>
                        <a:srgbClr val="000000"/>
                      </a:solidFill>
                      <a:prstDash val="solid"/>
                      <a:round/>
                      <a:headEnd type="none" w="med" len="med"/>
                      <a:tailEnd type="none" w="med" len="med"/>
                    </a:lnR>
                    <a:lnT>
                      <a:noFill/>
                    </a:lnT>
                    <a:lnB>
                      <a:noFill/>
                    </a:lnB>
                    <a:solidFill>
                      <a:srgbClr val="D6DCE4"/>
                    </a:solidFill>
                  </a:tcPr>
                </a:tc>
                <a:tc>
                  <a:txBody>
                    <a:bodyPr/>
                    <a:lstStyle/>
                    <a:p>
                      <a:pPr algn="l" fontAlgn="b">
                        <a:buNone/>
                      </a:pPr>
                      <a:r>
                        <a:rPr lang="en-US" sz="400" b="0" i="1" u="none" strike="noStrike">
                          <a:solidFill>
                            <a:srgbClr val="FF0000"/>
                          </a:solidFill>
                          <a:effectLst/>
                          <a:latin typeface="Calibri" panose="020F0502020204030204" pitchFamily="34" charset="0"/>
                        </a:rPr>
                        <a:t>calendar</a:t>
                      </a:r>
                    </a:p>
                  </a:txBody>
                  <a:tcPr marL="3339" marR="3339" marT="3339" marB="160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a:noFill/>
                    </a:lnR>
                    <a:lnT>
                      <a:noFill/>
                    </a:lnT>
                    <a:lnB>
                      <a:noFill/>
                    </a:lnB>
                    <a:solidFill>
                      <a:srgbClr val="D6DCE4"/>
                    </a:solidFill>
                  </a:tcPr>
                </a:tc>
                <a:tc>
                  <a:txBody>
                    <a:bodyPr/>
                    <a:lstStyle/>
                    <a:p>
                      <a:pPr algn="l" fontAlgn="b">
                        <a:buNone/>
                      </a:pPr>
                      <a:r>
                        <a:rPr lang="en-US" sz="400" b="0" i="0" u="none" strike="noStrike">
                          <a:solidFill>
                            <a:srgbClr val="000000"/>
                          </a:solidFill>
                          <a:effectLst/>
                          <a:latin typeface="Calibri" panose="020F0502020204030204" pitchFamily="34" charset="0"/>
                        </a:rPr>
                        <a:t>By</a:t>
                      </a:r>
                    </a:p>
                  </a:txBody>
                  <a:tcPr marL="3339" marR="3339" marT="3339" marB="16028" anchor="b">
                    <a:lnL>
                      <a:noFill/>
                    </a:lnL>
                    <a:lnR w="12700" cap="flat" cmpd="sng" algn="ctr">
                      <a:solidFill>
                        <a:srgbClr val="000000"/>
                      </a:solidFill>
                      <a:prstDash val="solid"/>
                      <a:round/>
                      <a:headEnd type="none" w="med" len="med"/>
                      <a:tailEnd type="none" w="med" len="med"/>
                    </a:lnR>
                    <a:lnT>
                      <a:noFill/>
                    </a:lnT>
                    <a:lnB>
                      <a:noFill/>
                    </a:lnB>
                    <a:solidFill>
                      <a:srgbClr val="D6DCE4"/>
                    </a:solidFill>
                  </a:tcPr>
                </a:tc>
                <a:tc>
                  <a:txBody>
                    <a:bodyPr/>
                    <a:lstStyle/>
                    <a:p>
                      <a:pPr algn="l" fontAlgn="b">
                        <a:buNone/>
                      </a:pPr>
                      <a:r>
                        <a:rPr lang="en-US" sz="400" b="0" i="1" u="none" strike="noStrike">
                          <a:solidFill>
                            <a:srgbClr val="FF0000"/>
                          </a:solidFill>
                          <a:effectLst/>
                          <a:latin typeface="Calibri" panose="020F0502020204030204" pitchFamily="34" charset="0"/>
                        </a:rPr>
                        <a:t>Dropdown or fill in</a:t>
                      </a:r>
                      <a:endParaRPr lang="en-US" sz="400" b="0" i="0" u="none" strike="noStrike">
                        <a:solidFill>
                          <a:srgbClr val="FF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a:noFill/>
                    </a:lnR>
                    <a:lnT>
                      <a:noFill/>
                    </a:lnT>
                    <a:lnB>
                      <a:noFill/>
                    </a:lnB>
                    <a:solidFill>
                      <a:srgbClr val="D6DCE4"/>
                    </a:solidFill>
                  </a:tcPr>
                </a:tc>
                <a:tc>
                  <a:txBody>
                    <a:bodyPr/>
                    <a:lstStyle/>
                    <a:p>
                      <a:pPr algn="l" fontAlgn="b">
                        <a:buNone/>
                      </a:pPr>
                      <a:r>
                        <a:rPr lang="en-US" sz="400" b="0" i="0" u="none" strike="noStrike">
                          <a:solidFill>
                            <a:srgbClr val="000000"/>
                          </a:solidFill>
                          <a:effectLst/>
                          <a:latin typeface="Calibri" panose="020F0502020204030204" pitchFamily="34" charset="0"/>
                        </a:rPr>
                        <a:t>To</a:t>
                      </a:r>
                    </a:p>
                  </a:txBody>
                  <a:tcPr marL="3339" marR="3339" marT="3339" marB="16028" anchor="b">
                    <a:lnL>
                      <a:noFill/>
                    </a:lnL>
                    <a:lnR w="12700" cap="flat" cmpd="sng" algn="ctr">
                      <a:solidFill>
                        <a:srgbClr val="000000"/>
                      </a:solidFill>
                      <a:prstDash val="solid"/>
                      <a:round/>
                      <a:headEnd type="none" w="med" len="med"/>
                      <a:tailEnd type="none" w="med" len="med"/>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extLst>
                  <a:ext uri="{0D108BD9-81ED-4DB2-BD59-A6C34878D82A}">
                    <a16:rowId xmlns:a16="http://schemas.microsoft.com/office/drawing/2014/main" val="2223377891"/>
                  </a:ext>
                </a:extLst>
              </a:tr>
              <a:tr h="71675">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extLst>
                  <a:ext uri="{0D108BD9-81ED-4DB2-BD59-A6C34878D82A}">
                    <a16:rowId xmlns:a16="http://schemas.microsoft.com/office/drawing/2014/main" val="2739839923"/>
                  </a:ext>
                </a:extLst>
              </a:tr>
              <a:tr h="71675">
                <a:tc>
                  <a:txBody>
                    <a:bodyPr/>
                    <a:lstStyle/>
                    <a:p>
                      <a:pPr algn="ctr"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6DCE4"/>
                    </a:solidFill>
                  </a:tcPr>
                </a:tc>
                <a:tc>
                  <a:txBody>
                    <a:bodyPr/>
                    <a:lstStyle/>
                    <a:p>
                      <a:pPr algn="l" fontAlgn="b">
                        <a:buNone/>
                      </a:pPr>
                      <a:r>
                        <a:rPr lang="en-US" sz="400" b="0" i="0" u="none" strike="noStrike">
                          <a:solidFill>
                            <a:srgbClr val="000000"/>
                          </a:solidFill>
                          <a:effectLst/>
                          <a:latin typeface="Calibri" panose="020F0502020204030204" pitchFamily="34" charset="0"/>
                        </a:rPr>
                        <a:t>Copy or Summary  </a:t>
                      </a:r>
                      <a:r>
                        <a:rPr lang="en-US" sz="400" b="0" i="1" u="none" strike="noStrike">
                          <a:solidFill>
                            <a:srgbClr val="FF0000"/>
                          </a:solidFill>
                          <a:effectLst/>
                          <a:latin typeface="Calibri" panose="020F0502020204030204" pitchFamily="34" charset="0"/>
                        </a:rPr>
                        <a:t>Dropdown</a:t>
                      </a: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w="12700" cap="flat" cmpd="sng" algn="ctr">
                      <a:solidFill>
                        <a:srgbClr val="000000"/>
                      </a:solidFill>
                      <a:prstDash val="solid"/>
                      <a:round/>
                      <a:headEnd type="none" w="med" len="med"/>
                      <a:tailEnd type="none" w="med" len="med"/>
                    </a:lnB>
                    <a:solidFill>
                      <a:srgbClr val="D6DCE4"/>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w="12700" cap="flat" cmpd="sng" algn="ctr">
                      <a:solidFill>
                        <a:srgbClr val="000000"/>
                      </a:solidFill>
                      <a:prstDash val="solid"/>
                      <a:round/>
                      <a:headEnd type="none" w="med" len="med"/>
                      <a:tailEnd type="none" w="med" len="med"/>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w="12700" cap="flat" cmpd="sng" algn="ctr">
                      <a:solidFill>
                        <a:srgbClr val="000000"/>
                      </a:solidFill>
                      <a:prstDash val="solid"/>
                      <a:round/>
                      <a:headEnd type="none" w="med" len="med"/>
                      <a:tailEnd type="none" w="med" len="med"/>
                    </a:lnB>
                    <a:solidFill>
                      <a:srgbClr val="D6DCE4"/>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w="12700" cap="flat" cmpd="sng" algn="ctr">
                      <a:solidFill>
                        <a:srgbClr val="000000"/>
                      </a:solidFill>
                      <a:prstDash val="solid"/>
                      <a:round/>
                      <a:headEnd type="none" w="med" len="med"/>
                      <a:tailEnd type="none" w="med" len="med"/>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w="12700" cap="flat" cmpd="sng" algn="ctr">
                      <a:solidFill>
                        <a:srgbClr val="000000"/>
                      </a:solidFill>
                      <a:prstDash val="solid"/>
                      <a:round/>
                      <a:headEnd type="none" w="med" len="med"/>
                      <a:tailEnd type="none" w="med" len="med"/>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w="12700" cap="flat" cmpd="sng" algn="ctr">
                      <a:solidFill>
                        <a:srgbClr val="000000"/>
                      </a:solidFill>
                      <a:prstDash val="solid"/>
                      <a:round/>
                      <a:headEnd type="none" w="med" len="med"/>
                      <a:tailEnd type="none" w="med" len="med"/>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w="12700" cap="flat" cmpd="sng" algn="ctr">
                      <a:solidFill>
                        <a:srgbClr val="000000"/>
                      </a:solidFill>
                      <a:prstDash val="solid"/>
                      <a:round/>
                      <a:headEnd type="none" w="med" len="med"/>
                      <a:tailEnd type="none" w="med" len="med"/>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w="12700" cap="flat" cmpd="sng" algn="ctr">
                      <a:solidFill>
                        <a:srgbClr val="000000"/>
                      </a:solidFill>
                      <a:prstDash val="solid"/>
                      <a:round/>
                      <a:headEnd type="none" w="med" len="med"/>
                      <a:tailEnd type="none" w="med" len="med"/>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w="12700" cap="flat" cmpd="sng" algn="ctr">
                      <a:solidFill>
                        <a:srgbClr val="000000"/>
                      </a:solidFill>
                      <a:prstDash val="solid"/>
                      <a:round/>
                      <a:headEnd type="none" w="med" len="med"/>
                      <a:tailEnd type="none" w="med" len="med"/>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w="12700" cap="flat" cmpd="sng" algn="ctr">
                      <a:solidFill>
                        <a:srgbClr val="000000"/>
                      </a:solidFill>
                      <a:prstDash val="solid"/>
                      <a:round/>
                      <a:headEnd type="none" w="med" len="med"/>
                      <a:tailEnd type="none" w="med" len="med"/>
                    </a:lnB>
                    <a:solidFill>
                      <a:srgbClr val="D6DCE4"/>
                    </a:solidFill>
                  </a:tcPr>
                </a:tc>
                <a:extLst>
                  <a:ext uri="{0D108BD9-81ED-4DB2-BD59-A6C34878D82A}">
                    <a16:rowId xmlns:a16="http://schemas.microsoft.com/office/drawing/2014/main" val="551008915"/>
                  </a:ext>
                </a:extLst>
              </a:tr>
              <a:tr h="71675">
                <a:tc>
                  <a:txBody>
                    <a:bodyPr/>
                    <a:lstStyle/>
                    <a:p>
                      <a:pPr algn="ctr" fontAlgn="b">
                        <a:buNone/>
                      </a:pPr>
                      <a:r>
                        <a:rPr lang="en-US" sz="400" b="0" i="0" u="none" strike="noStrike">
                          <a:solidFill>
                            <a:srgbClr val="000000"/>
                          </a:solidFill>
                          <a:effectLst/>
                          <a:latin typeface="Calibri" panose="020F0502020204030204" pitchFamily="34" charset="0"/>
                        </a:rPr>
                        <a:t>Details</a:t>
                      </a:r>
                    </a:p>
                  </a:txBody>
                  <a:tcPr marL="3339" marR="3339" marT="3339" marB="160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6DCE4"/>
                    </a:solidFill>
                  </a:tcPr>
                </a:tc>
                <a:tc gridSpan="15">
                  <a:txBody>
                    <a:bodyPr/>
                    <a:lstStyle/>
                    <a:p>
                      <a:pPr algn="ctr"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00723933"/>
                  </a:ext>
                </a:extLst>
              </a:tr>
              <a:tr h="71675">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extLst>
                  <a:ext uri="{0D108BD9-81ED-4DB2-BD59-A6C34878D82A}">
                    <a16:rowId xmlns:a16="http://schemas.microsoft.com/office/drawing/2014/main" val="4063995765"/>
                  </a:ext>
                </a:extLst>
              </a:tr>
              <a:tr h="71675">
                <a:tc>
                  <a:txBody>
                    <a:bodyPr/>
                    <a:lstStyle/>
                    <a:p>
                      <a:pPr algn="ctr" fontAlgn="b">
                        <a:buNone/>
                      </a:pPr>
                      <a:r>
                        <a:rPr lang="en-US" sz="400" b="0" i="0" u="none" strike="noStrike">
                          <a:solidFill>
                            <a:srgbClr val="000000"/>
                          </a:solidFill>
                          <a:effectLst/>
                          <a:latin typeface="Calibri" panose="020F0502020204030204" pitchFamily="34" charset="0"/>
                        </a:rPr>
                        <a:t>Result</a:t>
                      </a:r>
                    </a:p>
                  </a:txBody>
                  <a:tcPr marL="3339" marR="3339" marT="3339" marB="160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6DCE4"/>
                    </a:solidFill>
                  </a:tcPr>
                </a:tc>
                <a:tc>
                  <a:txBody>
                    <a:bodyPr/>
                    <a:lstStyle/>
                    <a:p>
                      <a:pPr algn="l" fontAlgn="b">
                        <a:buNone/>
                      </a:pPr>
                      <a:r>
                        <a:rPr lang="en-US" sz="400" b="0" i="0" u="none" strike="noStrike">
                          <a:solidFill>
                            <a:srgbClr val="000000"/>
                          </a:solidFill>
                          <a:effectLst/>
                          <a:latin typeface="Calibri" panose="020F0502020204030204" pitchFamily="34" charset="0"/>
                        </a:rPr>
                        <a:t>resolved/follow up needed</a:t>
                      </a:r>
                    </a:p>
                  </a:txBody>
                  <a:tcPr marL="3339" marR="3339" marT="3339" marB="160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a:noFill/>
                    </a:lnR>
                    <a:lnT>
                      <a:noFill/>
                    </a:lnT>
                    <a:lnB>
                      <a:noFill/>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extLst>
                  <a:ext uri="{0D108BD9-81ED-4DB2-BD59-A6C34878D82A}">
                    <a16:rowId xmlns:a16="http://schemas.microsoft.com/office/drawing/2014/main" val="982500559"/>
                  </a:ext>
                </a:extLst>
              </a:tr>
              <a:tr h="71675">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extLst>
                  <a:ext uri="{0D108BD9-81ED-4DB2-BD59-A6C34878D82A}">
                    <a16:rowId xmlns:a16="http://schemas.microsoft.com/office/drawing/2014/main" val="3441023086"/>
                  </a:ext>
                </a:extLst>
              </a:tr>
              <a:tr h="153267">
                <a:tc>
                  <a:txBody>
                    <a:bodyPr/>
                    <a:lstStyle/>
                    <a:p>
                      <a:pPr algn="l" fontAlgn="b">
                        <a:buNone/>
                      </a:pPr>
                      <a:r>
                        <a:rPr lang="en-US" sz="500" b="1" i="0" u="none" strike="noStrike">
                          <a:solidFill>
                            <a:srgbClr val="000000"/>
                          </a:solidFill>
                          <a:effectLst/>
                          <a:latin typeface="Calibri" panose="020F0502020204030204" pitchFamily="34" charset="0"/>
                        </a:rPr>
                        <a:t>2nd Follow-up</a:t>
                      </a:r>
                    </a:p>
                  </a:txBody>
                  <a:tcPr marL="3339" marR="3339" marT="3339" marB="16028" anchor="b">
                    <a:lnL w="12700" cap="flat" cmpd="sng" algn="ctr">
                      <a:solidFill>
                        <a:srgbClr val="000000"/>
                      </a:solidFill>
                      <a:prstDash val="solid"/>
                      <a:round/>
                      <a:headEnd type="none" w="med" len="med"/>
                      <a:tailEnd type="none" w="med" len="med"/>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w="12700" cap="flat" cmpd="sng" algn="ctr">
                      <a:solidFill>
                        <a:srgbClr val="000000"/>
                      </a:solidFill>
                      <a:prstDash val="solid"/>
                      <a:round/>
                      <a:headEnd type="none" w="med" len="med"/>
                      <a:tailEnd type="none" w="med" len="med"/>
                    </a:lnB>
                    <a:solidFill>
                      <a:srgbClr val="D6DCE4"/>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w="12700" cap="flat" cmpd="sng" algn="ctr">
                      <a:solidFill>
                        <a:srgbClr val="000000"/>
                      </a:solidFill>
                      <a:prstDash val="solid"/>
                      <a:round/>
                      <a:headEnd type="none" w="med" len="med"/>
                      <a:tailEnd type="none" w="med" len="med"/>
                    </a:lnB>
                    <a:solidFill>
                      <a:srgbClr val="D6DCE4"/>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w="12700" cap="flat" cmpd="sng" algn="ctr">
                      <a:solidFill>
                        <a:srgbClr val="000000"/>
                      </a:solidFill>
                      <a:prstDash val="solid"/>
                      <a:round/>
                      <a:headEnd type="none" w="med" len="med"/>
                      <a:tailEnd type="none" w="med" len="med"/>
                    </a:lnB>
                    <a:solidFill>
                      <a:srgbClr val="D6DCE4"/>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w="12700" cap="flat" cmpd="sng" algn="ctr">
                      <a:solidFill>
                        <a:srgbClr val="000000"/>
                      </a:solidFill>
                      <a:prstDash val="solid"/>
                      <a:round/>
                      <a:headEnd type="none" w="med" len="med"/>
                      <a:tailEnd type="none" w="med" len="med"/>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extLst>
                  <a:ext uri="{0D108BD9-81ED-4DB2-BD59-A6C34878D82A}">
                    <a16:rowId xmlns:a16="http://schemas.microsoft.com/office/drawing/2014/main" val="860747773"/>
                  </a:ext>
                </a:extLst>
              </a:tr>
              <a:tr h="71675">
                <a:tc>
                  <a:txBody>
                    <a:bodyPr/>
                    <a:lstStyle/>
                    <a:p>
                      <a:pPr algn="ctr" fontAlgn="b">
                        <a:buNone/>
                      </a:pPr>
                      <a:r>
                        <a:rPr lang="en-US" sz="400" b="0" i="0" u="none" strike="noStrike">
                          <a:solidFill>
                            <a:srgbClr val="000000"/>
                          </a:solidFill>
                          <a:effectLst/>
                          <a:latin typeface="Calibri" panose="020F0502020204030204" pitchFamily="34" charset="0"/>
                        </a:rPr>
                        <a:t>Method</a:t>
                      </a:r>
                    </a:p>
                  </a:txBody>
                  <a:tcPr marL="3339" marR="3339" marT="3339" marB="160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6DCE4"/>
                    </a:solidFill>
                  </a:tcPr>
                </a:tc>
                <a:tc>
                  <a:txBody>
                    <a:bodyPr/>
                    <a:lstStyle/>
                    <a:p>
                      <a:pPr algn="l" fontAlgn="b">
                        <a:buNone/>
                      </a:pPr>
                      <a:r>
                        <a:rPr lang="en-US" sz="400" b="0" i="0" u="none" strike="noStrike">
                          <a:solidFill>
                            <a:srgbClr val="000000"/>
                          </a:solidFill>
                          <a:effectLst/>
                          <a:latin typeface="Calibri" panose="020F0502020204030204" pitchFamily="34" charset="0"/>
                        </a:rPr>
                        <a:t>email/phone/</a:t>
                      </a:r>
                      <a:r>
                        <a:rPr lang="en-US" sz="400" b="0" i="1" u="none" strike="noStrike">
                          <a:solidFill>
                            <a:srgbClr val="000000"/>
                          </a:solidFill>
                          <a:effectLst/>
                          <a:latin typeface="Calibri" panose="020F0502020204030204" pitchFamily="34" charset="0"/>
                        </a:rPr>
                        <a:t> </a:t>
                      </a:r>
                      <a:r>
                        <a:rPr lang="en-US" sz="400" b="0" i="1" u="none" strike="noStrike">
                          <a:solidFill>
                            <a:srgbClr val="FF0000"/>
                          </a:solidFill>
                          <a:effectLst/>
                          <a:latin typeface="Calibri" panose="020F0502020204030204" pitchFamily="34" charset="0"/>
                        </a:rPr>
                        <a:t>Dropdown</a:t>
                      </a: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a:noFill/>
                    </a:lnR>
                    <a:lnT>
                      <a:noFill/>
                    </a:lnT>
                    <a:lnB>
                      <a:noFill/>
                    </a:lnB>
                    <a:solidFill>
                      <a:srgbClr val="D6DCE4"/>
                    </a:solidFill>
                  </a:tcPr>
                </a:tc>
                <a:tc>
                  <a:txBody>
                    <a:bodyPr/>
                    <a:lstStyle/>
                    <a:p>
                      <a:pPr algn="l" fontAlgn="b">
                        <a:buNone/>
                      </a:pPr>
                      <a:r>
                        <a:rPr lang="en-US" sz="400" b="0" i="0" u="none" strike="noStrike">
                          <a:solidFill>
                            <a:srgbClr val="000000"/>
                          </a:solidFill>
                          <a:effectLst/>
                          <a:latin typeface="Calibri" panose="020F0502020204030204" pitchFamily="34" charset="0"/>
                        </a:rPr>
                        <a:t>Date</a:t>
                      </a:r>
                    </a:p>
                  </a:txBody>
                  <a:tcPr marL="3339" marR="3339" marT="3339" marB="16028" anchor="b">
                    <a:lnL>
                      <a:noFill/>
                    </a:lnL>
                    <a:lnR w="12700" cap="flat" cmpd="sng" algn="ctr">
                      <a:solidFill>
                        <a:srgbClr val="000000"/>
                      </a:solidFill>
                      <a:prstDash val="solid"/>
                      <a:round/>
                      <a:headEnd type="none" w="med" len="med"/>
                      <a:tailEnd type="none" w="med" len="med"/>
                    </a:lnR>
                    <a:lnT>
                      <a:noFill/>
                    </a:lnT>
                    <a:lnB>
                      <a:noFill/>
                    </a:lnB>
                    <a:solidFill>
                      <a:srgbClr val="D6DCE4"/>
                    </a:solidFill>
                  </a:tcPr>
                </a:tc>
                <a:tc>
                  <a:txBody>
                    <a:bodyPr/>
                    <a:lstStyle/>
                    <a:p>
                      <a:pPr algn="l" fontAlgn="b">
                        <a:buNone/>
                      </a:pPr>
                      <a:r>
                        <a:rPr lang="en-US" sz="400" b="0" i="1" u="none" strike="noStrike">
                          <a:solidFill>
                            <a:srgbClr val="FF0000"/>
                          </a:solidFill>
                          <a:effectLst/>
                          <a:latin typeface="Calibri" panose="020F0502020204030204" pitchFamily="34" charset="0"/>
                        </a:rPr>
                        <a:t>calendar</a:t>
                      </a:r>
                    </a:p>
                  </a:txBody>
                  <a:tcPr marL="3339" marR="3339" marT="3339" marB="160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a:noFill/>
                    </a:lnR>
                    <a:lnT>
                      <a:noFill/>
                    </a:lnT>
                    <a:lnB>
                      <a:noFill/>
                    </a:lnB>
                    <a:solidFill>
                      <a:srgbClr val="D6DCE4"/>
                    </a:solidFill>
                  </a:tcPr>
                </a:tc>
                <a:tc>
                  <a:txBody>
                    <a:bodyPr/>
                    <a:lstStyle/>
                    <a:p>
                      <a:pPr algn="l" fontAlgn="b">
                        <a:buNone/>
                      </a:pPr>
                      <a:r>
                        <a:rPr lang="en-US" sz="400" b="0" i="0" u="none" strike="noStrike">
                          <a:solidFill>
                            <a:srgbClr val="000000"/>
                          </a:solidFill>
                          <a:effectLst/>
                          <a:latin typeface="Calibri" panose="020F0502020204030204" pitchFamily="34" charset="0"/>
                        </a:rPr>
                        <a:t>By</a:t>
                      </a:r>
                    </a:p>
                  </a:txBody>
                  <a:tcPr marL="3339" marR="3339" marT="3339" marB="16028" anchor="b">
                    <a:lnL>
                      <a:noFill/>
                    </a:lnL>
                    <a:lnR w="12700" cap="flat" cmpd="sng" algn="ctr">
                      <a:solidFill>
                        <a:srgbClr val="000000"/>
                      </a:solidFill>
                      <a:prstDash val="solid"/>
                      <a:round/>
                      <a:headEnd type="none" w="med" len="med"/>
                      <a:tailEnd type="none" w="med" len="med"/>
                    </a:lnR>
                    <a:lnT>
                      <a:noFill/>
                    </a:lnT>
                    <a:lnB>
                      <a:noFill/>
                    </a:lnB>
                    <a:solidFill>
                      <a:srgbClr val="D6DCE4"/>
                    </a:solidFill>
                  </a:tcPr>
                </a:tc>
                <a:tc>
                  <a:txBody>
                    <a:bodyPr/>
                    <a:lstStyle/>
                    <a:p>
                      <a:pPr algn="l" fontAlgn="b">
                        <a:buNone/>
                      </a:pPr>
                      <a:r>
                        <a:rPr lang="en-US" sz="400" b="0" i="1" u="none" strike="noStrike">
                          <a:solidFill>
                            <a:srgbClr val="FF0000"/>
                          </a:solidFill>
                          <a:effectLst/>
                          <a:latin typeface="Calibri" panose="020F0502020204030204" pitchFamily="34" charset="0"/>
                        </a:rPr>
                        <a:t>Dropdown or fill in</a:t>
                      </a:r>
                      <a:endParaRPr lang="en-US" sz="400" b="0" i="0" u="none" strike="noStrike">
                        <a:solidFill>
                          <a:srgbClr val="FF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a:noFill/>
                    </a:lnR>
                    <a:lnT>
                      <a:noFill/>
                    </a:lnT>
                    <a:lnB>
                      <a:noFill/>
                    </a:lnB>
                    <a:solidFill>
                      <a:srgbClr val="D6DCE4"/>
                    </a:solidFill>
                  </a:tcPr>
                </a:tc>
                <a:tc>
                  <a:txBody>
                    <a:bodyPr/>
                    <a:lstStyle/>
                    <a:p>
                      <a:pPr algn="l" fontAlgn="b">
                        <a:buNone/>
                      </a:pPr>
                      <a:r>
                        <a:rPr lang="en-US" sz="400" b="0" i="0" u="none" strike="noStrike">
                          <a:solidFill>
                            <a:srgbClr val="000000"/>
                          </a:solidFill>
                          <a:effectLst/>
                          <a:latin typeface="Calibri" panose="020F0502020204030204" pitchFamily="34" charset="0"/>
                        </a:rPr>
                        <a:t>To</a:t>
                      </a:r>
                    </a:p>
                  </a:txBody>
                  <a:tcPr marL="3339" marR="3339" marT="3339" marB="16028" anchor="b">
                    <a:lnL>
                      <a:noFill/>
                    </a:lnL>
                    <a:lnR w="12700" cap="flat" cmpd="sng" algn="ctr">
                      <a:solidFill>
                        <a:srgbClr val="000000"/>
                      </a:solidFill>
                      <a:prstDash val="solid"/>
                      <a:round/>
                      <a:headEnd type="none" w="med" len="med"/>
                      <a:tailEnd type="none" w="med" len="med"/>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extLst>
                  <a:ext uri="{0D108BD9-81ED-4DB2-BD59-A6C34878D82A}">
                    <a16:rowId xmlns:a16="http://schemas.microsoft.com/office/drawing/2014/main" val="386666802"/>
                  </a:ext>
                </a:extLst>
              </a:tr>
              <a:tr h="71675">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extLst>
                  <a:ext uri="{0D108BD9-81ED-4DB2-BD59-A6C34878D82A}">
                    <a16:rowId xmlns:a16="http://schemas.microsoft.com/office/drawing/2014/main" val="3301491772"/>
                  </a:ext>
                </a:extLst>
              </a:tr>
              <a:tr h="71675">
                <a:tc>
                  <a:txBody>
                    <a:bodyPr/>
                    <a:lstStyle/>
                    <a:p>
                      <a:pPr algn="ctr"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6DCE4"/>
                    </a:solidFill>
                  </a:tcPr>
                </a:tc>
                <a:tc>
                  <a:txBody>
                    <a:bodyPr/>
                    <a:lstStyle/>
                    <a:p>
                      <a:pPr algn="l" fontAlgn="b">
                        <a:buNone/>
                      </a:pPr>
                      <a:r>
                        <a:rPr lang="en-US" sz="400" b="0" i="0" u="none" strike="noStrike">
                          <a:solidFill>
                            <a:srgbClr val="000000"/>
                          </a:solidFill>
                          <a:effectLst/>
                          <a:latin typeface="Calibri" panose="020F0502020204030204" pitchFamily="34" charset="0"/>
                        </a:rPr>
                        <a:t>Copy or Summary  </a:t>
                      </a:r>
                      <a:r>
                        <a:rPr lang="en-US" sz="400" b="0" i="1" u="none" strike="noStrike">
                          <a:solidFill>
                            <a:srgbClr val="FF0000"/>
                          </a:solidFill>
                          <a:effectLst/>
                          <a:latin typeface="Calibri" panose="020F0502020204030204" pitchFamily="34" charset="0"/>
                        </a:rPr>
                        <a:t>Dropdown</a:t>
                      </a: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w="12700" cap="flat" cmpd="sng" algn="ctr">
                      <a:solidFill>
                        <a:srgbClr val="000000"/>
                      </a:solidFill>
                      <a:prstDash val="solid"/>
                      <a:round/>
                      <a:headEnd type="none" w="med" len="med"/>
                      <a:tailEnd type="none" w="med" len="med"/>
                    </a:lnB>
                    <a:solidFill>
                      <a:srgbClr val="D6DCE4"/>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w="12700" cap="flat" cmpd="sng" algn="ctr">
                      <a:solidFill>
                        <a:srgbClr val="000000"/>
                      </a:solidFill>
                      <a:prstDash val="solid"/>
                      <a:round/>
                      <a:headEnd type="none" w="med" len="med"/>
                      <a:tailEnd type="none" w="med" len="med"/>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w="12700" cap="flat" cmpd="sng" algn="ctr">
                      <a:solidFill>
                        <a:srgbClr val="000000"/>
                      </a:solidFill>
                      <a:prstDash val="solid"/>
                      <a:round/>
                      <a:headEnd type="none" w="med" len="med"/>
                      <a:tailEnd type="none" w="med" len="med"/>
                    </a:lnB>
                    <a:solidFill>
                      <a:srgbClr val="D6DCE4"/>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w="12700" cap="flat" cmpd="sng" algn="ctr">
                      <a:solidFill>
                        <a:srgbClr val="000000"/>
                      </a:solidFill>
                      <a:prstDash val="solid"/>
                      <a:round/>
                      <a:headEnd type="none" w="med" len="med"/>
                      <a:tailEnd type="none" w="med" len="med"/>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w="12700" cap="flat" cmpd="sng" algn="ctr">
                      <a:solidFill>
                        <a:srgbClr val="000000"/>
                      </a:solidFill>
                      <a:prstDash val="solid"/>
                      <a:round/>
                      <a:headEnd type="none" w="med" len="med"/>
                      <a:tailEnd type="none" w="med" len="med"/>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w="12700" cap="flat" cmpd="sng" algn="ctr">
                      <a:solidFill>
                        <a:srgbClr val="000000"/>
                      </a:solidFill>
                      <a:prstDash val="solid"/>
                      <a:round/>
                      <a:headEnd type="none" w="med" len="med"/>
                      <a:tailEnd type="none" w="med" len="med"/>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w="12700" cap="flat" cmpd="sng" algn="ctr">
                      <a:solidFill>
                        <a:srgbClr val="000000"/>
                      </a:solidFill>
                      <a:prstDash val="solid"/>
                      <a:round/>
                      <a:headEnd type="none" w="med" len="med"/>
                      <a:tailEnd type="none" w="med" len="med"/>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w="12700" cap="flat" cmpd="sng" algn="ctr">
                      <a:solidFill>
                        <a:srgbClr val="000000"/>
                      </a:solidFill>
                      <a:prstDash val="solid"/>
                      <a:round/>
                      <a:headEnd type="none" w="med" len="med"/>
                      <a:tailEnd type="none" w="med" len="med"/>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w="12700" cap="flat" cmpd="sng" algn="ctr">
                      <a:solidFill>
                        <a:srgbClr val="000000"/>
                      </a:solidFill>
                      <a:prstDash val="solid"/>
                      <a:round/>
                      <a:headEnd type="none" w="med" len="med"/>
                      <a:tailEnd type="none" w="med" len="med"/>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w="12700" cap="flat" cmpd="sng" algn="ctr">
                      <a:solidFill>
                        <a:srgbClr val="000000"/>
                      </a:solidFill>
                      <a:prstDash val="solid"/>
                      <a:round/>
                      <a:headEnd type="none" w="med" len="med"/>
                      <a:tailEnd type="none" w="med" len="med"/>
                    </a:lnB>
                    <a:solidFill>
                      <a:srgbClr val="D6DCE4"/>
                    </a:solidFill>
                  </a:tcPr>
                </a:tc>
                <a:extLst>
                  <a:ext uri="{0D108BD9-81ED-4DB2-BD59-A6C34878D82A}">
                    <a16:rowId xmlns:a16="http://schemas.microsoft.com/office/drawing/2014/main" val="2912933855"/>
                  </a:ext>
                </a:extLst>
              </a:tr>
              <a:tr h="71675">
                <a:tc>
                  <a:txBody>
                    <a:bodyPr/>
                    <a:lstStyle/>
                    <a:p>
                      <a:pPr algn="ctr" fontAlgn="b">
                        <a:buNone/>
                      </a:pPr>
                      <a:r>
                        <a:rPr lang="en-US" sz="400" b="0" i="0" u="none" strike="noStrike">
                          <a:solidFill>
                            <a:srgbClr val="000000"/>
                          </a:solidFill>
                          <a:effectLst/>
                          <a:latin typeface="Calibri" panose="020F0502020204030204" pitchFamily="34" charset="0"/>
                        </a:rPr>
                        <a:t>Details</a:t>
                      </a:r>
                    </a:p>
                  </a:txBody>
                  <a:tcPr marL="3339" marR="3339" marT="3339" marB="160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6DCE4"/>
                    </a:solidFill>
                  </a:tcPr>
                </a:tc>
                <a:tc gridSpan="15">
                  <a:txBody>
                    <a:bodyPr/>
                    <a:lstStyle/>
                    <a:p>
                      <a:pPr algn="ctr"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19300799"/>
                  </a:ext>
                </a:extLst>
              </a:tr>
              <a:tr h="71675">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extLst>
                  <a:ext uri="{0D108BD9-81ED-4DB2-BD59-A6C34878D82A}">
                    <a16:rowId xmlns:a16="http://schemas.microsoft.com/office/drawing/2014/main" val="2864986877"/>
                  </a:ext>
                </a:extLst>
              </a:tr>
              <a:tr h="71675">
                <a:tc>
                  <a:txBody>
                    <a:bodyPr/>
                    <a:lstStyle/>
                    <a:p>
                      <a:pPr algn="ctr" fontAlgn="b">
                        <a:buNone/>
                      </a:pPr>
                      <a:r>
                        <a:rPr lang="en-US" sz="400" b="0" i="0" u="none" strike="noStrike">
                          <a:solidFill>
                            <a:srgbClr val="000000"/>
                          </a:solidFill>
                          <a:effectLst/>
                          <a:latin typeface="Calibri" panose="020F0502020204030204" pitchFamily="34" charset="0"/>
                        </a:rPr>
                        <a:t>Result</a:t>
                      </a:r>
                    </a:p>
                  </a:txBody>
                  <a:tcPr marL="3339" marR="3339" marT="3339" marB="160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6DCE4"/>
                    </a:solidFill>
                  </a:tcPr>
                </a:tc>
                <a:tc>
                  <a:txBody>
                    <a:bodyPr/>
                    <a:lstStyle/>
                    <a:p>
                      <a:pPr algn="l" fontAlgn="b">
                        <a:buNone/>
                      </a:pPr>
                      <a:r>
                        <a:rPr lang="en-US" sz="400" b="0" i="0" u="none" strike="noStrike">
                          <a:solidFill>
                            <a:srgbClr val="000000"/>
                          </a:solidFill>
                          <a:effectLst/>
                          <a:latin typeface="Calibri" panose="020F0502020204030204" pitchFamily="34" charset="0"/>
                        </a:rPr>
                        <a:t>resolved/follow up needed</a:t>
                      </a:r>
                      <a:r>
                        <a:rPr lang="en-US" sz="400" b="0" i="0" u="none" strike="noStrike">
                          <a:solidFill>
                            <a:srgbClr val="FF0000"/>
                          </a:solidFill>
                          <a:effectLst/>
                          <a:latin typeface="Calibri" panose="020F0502020204030204" pitchFamily="34" charset="0"/>
                        </a:rPr>
                        <a:t>/dropdown</a:t>
                      </a: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a:noFill/>
                    </a:lnR>
                    <a:lnT>
                      <a:noFill/>
                    </a:lnT>
                    <a:lnB>
                      <a:noFill/>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extLst>
                  <a:ext uri="{0D108BD9-81ED-4DB2-BD59-A6C34878D82A}">
                    <a16:rowId xmlns:a16="http://schemas.microsoft.com/office/drawing/2014/main" val="3460898013"/>
                  </a:ext>
                </a:extLst>
              </a:tr>
              <a:tr h="71675">
                <a:tc>
                  <a:txBody>
                    <a:bodyPr/>
                    <a:lstStyle/>
                    <a:p>
                      <a:pPr algn="ctr"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a:noFill/>
                    </a:lnB>
                    <a:solidFill>
                      <a:srgbClr val="D6DCE4"/>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extLst>
                  <a:ext uri="{0D108BD9-81ED-4DB2-BD59-A6C34878D82A}">
                    <a16:rowId xmlns:a16="http://schemas.microsoft.com/office/drawing/2014/main" val="1375372161"/>
                  </a:ext>
                </a:extLst>
              </a:tr>
              <a:tr h="153267">
                <a:tc>
                  <a:txBody>
                    <a:bodyPr/>
                    <a:lstStyle/>
                    <a:p>
                      <a:pPr algn="l" fontAlgn="b">
                        <a:buNone/>
                      </a:pPr>
                      <a:r>
                        <a:rPr lang="en-US" sz="500" b="1" i="0" u="none" strike="noStrike">
                          <a:solidFill>
                            <a:srgbClr val="000000"/>
                          </a:solidFill>
                          <a:effectLst/>
                          <a:latin typeface="Calibri" panose="020F0502020204030204" pitchFamily="34" charset="0"/>
                        </a:rPr>
                        <a:t>IDEA Reporting</a:t>
                      </a:r>
                    </a:p>
                  </a:txBody>
                  <a:tcPr marL="3339" marR="3339" marT="3339" marB="16028" anchor="b">
                    <a:lnL w="12700" cap="flat" cmpd="sng" algn="ctr">
                      <a:solidFill>
                        <a:srgbClr val="000000"/>
                      </a:solidFill>
                      <a:prstDash val="solid"/>
                      <a:round/>
                      <a:headEnd type="none" w="med" len="med"/>
                      <a:tailEnd type="none" w="med" len="med"/>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w="12700" cap="flat" cmpd="sng" algn="ctr">
                      <a:solidFill>
                        <a:srgbClr val="000000"/>
                      </a:solidFill>
                      <a:prstDash val="solid"/>
                      <a:round/>
                      <a:headEnd type="none" w="med" len="med"/>
                      <a:tailEnd type="none" w="med" len="med"/>
                    </a:lnB>
                    <a:solidFill>
                      <a:srgbClr val="D6DCE4"/>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extLst>
                  <a:ext uri="{0D108BD9-81ED-4DB2-BD59-A6C34878D82A}">
                    <a16:rowId xmlns:a16="http://schemas.microsoft.com/office/drawing/2014/main" val="2377505195"/>
                  </a:ext>
                </a:extLst>
              </a:tr>
              <a:tr h="95980">
                <a:tc>
                  <a:txBody>
                    <a:bodyPr/>
                    <a:lstStyle/>
                    <a:p>
                      <a:pPr algn="l" fontAlgn="b">
                        <a:buNone/>
                      </a:pPr>
                      <a:endParaRPr lang="en-US" sz="500" b="1"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6DCE4"/>
                    </a:solidFill>
                  </a:tcPr>
                </a:tc>
                <a:tc>
                  <a:txBody>
                    <a:bodyPr/>
                    <a:lstStyle/>
                    <a:p>
                      <a:pPr algn="l" fontAlgn="b">
                        <a:buNone/>
                      </a:pPr>
                      <a:r>
                        <a:rPr lang="en-US" sz="400" b="0" i="0" u="none" strike="noStrike">
                          <a:solidFill>
                            <a:srgbClr val="000000"/>
                          </a:solidFill>
                          <a:effectLst/>
                          <a:latin typeface="Calibri" panose="020F0502020204030204" pitchFamily="34" charset="0"/>
                        </a:rPr>
                        <a:t>complaint/mediation/hearing/</a:t>
                      </a:r>
                      <a:r>
                        <a:rPr lang="en-US" sz="400" b="0" i="1" u="none" strike="noStrike">
                          <a:solidFill>
                            <a:srgbClr val="FF0000"/>
                          </a:solidFill>
                          <a:effectLst/>
                          <a:latin typeface="Calibri" panose="020F0502020204030204" pitchFamily="34" charset="0"/>
                        </a:rPr>
                        <a:t> dropdown</a:t>
                      </a: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a:noFill/>
                    </a:lnR>
                    <a:lnT>
                      <a:noFill/>
                    </a:lnT>
                    <a:lnB>
                      <a:noFill/>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a:noFill/>
                    </a:lnB>
                    <a:solidFill>
                      <a:srgbClr val="D6DCE4"/>
                    </a:solidFill>
                  </a:tcPr>
                </a:tc>
                <a:extLst>
                  <a:ext uri="{0D108BD9-81ED-4DB2-BD59-A6C34878D82A}">
                    <a16:rowId xmlns:a16="http://schemas.microsoft.com/office/drawing/2014/main" val="2963937003"/>
                  </a:ext>
                </a:extLst>
              </a:tr>
              <a:tr h="71675">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CE4"/>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w="12700" cap="flat" cmpd="sng" algn="ctr">
                      <a:solidFill>
                        <a:srgbClr val="000000"/>
                      </a:solidFill>
                      <a:prstDash val="solid"/>
                      <a:round/>
                      <a:headEnd type="none" w="med" len="med"/>
                      <a:tailEnd type="none" w="med" len="med"/>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w="12700" cap="flat" cmpd="sng" algn="ctr">
                      <a:solidFill>
                        <a:srgbClr val="000000"/>
                      </a:solidFill>
                      <a:prstDash val="solid"/>
                      <a:round/>
                      <a:headEnd type="none" w="med" len="med"/>
                      <a:tailEnd type="none" w="med" len="med"/>
                    </a:lnB>
                    <a:solidFill>
                      <a:srgbClr val="D6DCE4"/>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w="12700" cap="flat" cmpd="sng" algn="ctr">
                      <a:solidFill>
                        <a:srgbClr val="000000"/>
                      </a:solidFill>
                      <a:prstDash val="solid"/>
                      <a:round/>
                      <a:headEnd type="none" w="med" len="med"/>
                      <a:tailEnd type="none" w="med" len="med"/>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w="12700" cap="flat" cmpd="sng" algn="ctr">
                      <a:solidFill>
                        <a:srgbClr val="000000"/>
                      </a:solidFill>
                      <a:prstDash val="solid"/>
                      <a:round/>
                      <a:headEnd type="none" w="med" len="med"/>
                      <a:tailEnd type="none" w="med" len="med"/>
                    </a:lnB>
                    <a:solidFill>
                      <a:srgbClr val="D6DCE4"/>
                    </a:solidFill>
                  </a:tcPr>
                </a:tc>
                <a:tc gridSpan="2">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w="12700" cap="flat" cmpd="sng" algn="ctr">
                      <a:solidFill>
                        <a:srgbClr val="000000"/>
                      </a:solidFill>
                      <a:prstDash val="solid"/>
                      <a:round/>
                      <a:headEnd type="none" w="med" len="med"/>
                      <a:tailEnd type="none" w="med" len="med"/>
                    </a:lnB>
                    <a:solidFill>
                      <a:srgbClr val="D6DCE4"/>
                    </a:solidFill>
                  </a:tcPr>
                </a:tc>
                <a:tc hMerge="1">
                  <a:txBody>
                    <a:bodyPr/>
                    <a:lstStyle/>
                    <a:p>
                      <a:endParaRPr lang="en-US"/>
                    </a:p>
                  </a:txBody>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w="12700" cap="flat" cmpd="sng" algn="ctr">
                      <a:solidFill>
                        <a:srgbClr val="000000"/>
                      </a:solidFill>
                      <a:prstDash val="solid"/>
                      <a:round/>
                      <a:headEnd type="none" w="med" len="med"/>
                      <a:tailEnd type="none" w="med" len="med"/>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w="12700" cap="flat" cmpd="sng" algn="ctr">
                      <a:solidFill>
                        <a:srgbClr val="000000"/>
                      </a:solidFill>
                      <a:prstDash val="solid"/>
                      <a:round/>
                      <a:headEnd type="none" w="med" len="med"/>
                      <a:tailEnd type="none" w="med" len="med"/>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w="12700" cap="flat" cmpd="sng" algn="ctr">
                      <a:solidFill>
                        <a:srgbClr val="000000"/>
                      </a:solidFill>
                      <a:prstDash val="solid"/>
                      <a:round/>
                      <a:headEnd type="none" w="med" len="med"/>
                      <a:tailEnd type="none" w="med" len="med"/>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w="12700" cap="flat" cmpd="sng" algn="ctr">
                      <a:solidFill>
                        <a:srgbClr val="000000"/>
                      </a:solidFill>
                      <a:prstDash val="solid"/>
                      <a:round/>
                      <a:headEnd type="none" w="med" len="med"/>
                      <a:tailEnd type="none" w="med" len="med"/>
                    </a:lnB>
                    <a:solidFill>
                      <a:srgbClr val="D6DCE4"/>
                    </a:solidFill>
                  </a:tcPr>
                </a:tc>
                <a:tc>
                  <a:txBody>
                    <a:bodyPr/>
                    <a:lstStyle/>
                    <a:p>
                      <a:pPr algn="l" fontAlgn="b">
                        <a:buNone/>
                      </a:pPr>
                      <a:endParaRPr lang="en-US" sz="400" b="0" i="0" u="none" strike="noStrike">
                        <a:solidFill>
                          <a:srgbClr val="000000"/>
                        </a:solidFill>
                        <a:effectLst/>
                        <a:latin typeface="Calibri" panose="020F0502020204030204" pitchFamily="34" charset="0"/>
                      </a:endParaRPr>
                    </a:p>
                  </a:txBody>
                  <a:tcPr marL="3339" marR="3339" marT="3339" marB="16028" anchor="b">
                    <a:lnL>
                      <a:noFill/>
                    </a:lnL>
                    <a:lnR>
                      <a:noFill/>
                    </a:lnR>
                    <a:lnT>
                      <a:noFill/>
                    </a:lnT>
                    <a:lnB w="12700" cap="flat" cmpd="sng" algn="ctr">
                      <a:solidFill>
                        <a:srgbClr val="000000"/>
                      </a:solidFill>
                      <a:prstDash val="solid"/>
                      <a:round/>
                      <a:headEnd type="none" w="med" len="med"/>
                      <a:tailEnd type="none" w="med" len="med"/>
                    </a:lnB>
                    <a:solidFill>
                      <a:srgbClr val="D6DCE4"/>
                    </a:solidFill>
                  </a:tcPr>
                </a:tc>
                <a:tc>
                  <a:txBody>
                    <a:bodyPr/>
                    <a:lstStyle/>
                    <a:p>
                      <a:pPr algn="l" fontAlgn="b">
                        <a:buNone/>
                      </a:pPr>
                      <a:endParaRPr lang="en-US" sz="400" b="0" i="0" u="none" strike="noStrike" dirty="0">
                        <a:solidFill>
                          <a:srgbClr val="000000"/>
                        </a:solidFill>
                        <a:effectLst/>
                        <a:latin typeface="Calibri" panose="020F0502020204030204" pitchFamily="34" charset="0"/>
                      </a:endParaRPr>
                    </a:p>
                  </a:txBody>
                  <a:tcPr marL="3339" marR="3339" marT="3339" marB="16028" anchor="b">
                    <a:lnL>
                      <a:noFill/>
                    </a:lnL>
                    <a:lnR>
                      <a:noFill/>
                    </a:lnR>
                    <a:lnT>
                      <a:noFill/>
                    </a:lnT>
                    <a:lnB w="12700" cap="flat" cmpd="sng" algn="ctr">
                      <a:solidFill>
                        <a:srgbClr val="000000"/>
                      </a:solidFill>
                      <a:prstDash val="solid"/>
                      <a:round/>
                      <a:headEnd type="none" w="med" len="med"/>
                      <a:tailEnd type="none" w="med" len="med"/>
                    </a:lnB>
                    <a:solidFill>
                      <a:srgbClr val="D6DCE4"/>
                    </a:solidFill>
                  </a:tcPr>
                </a:tc>
                <a:extLst>
                  <a:ext uri="{0D108BD9-81ED-4DB2-BD59-A6C34878D82A}">
                    <a16:rowId xmlns:a16="http://schemas.microsoft.com/office/drawing/2014/main" val="1465834669"/>
                  </a:ext>
                </a:extLst>
              </a:tr>
            </a:tbl>
          </a:graphicData>
        </a:graphic>
      </p:graphicFrame>
    </p:spTree>
    <p:extLst>
      <p:ext uri="{BB962C8B-B14F-4D97-AF65-F5344CB8AC3E}">
        <p14:creationId xmlns:p14="http://schemas.microsoft.com/office/powerpoint/2010/main" val="1823085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44990-5427-A2C8-B649-79805654C33A}"/>
              </a:ext>
            </a:extLst>
          </p:cNvPr>
          <p:cNvSpPr>
            <a:spLocks noGrp="1"/>
          </p:cNvSpPr>
          <p:nvPr>
            <p:ph type="title"/>
          </p:nvPr>
        </p:nvSpPr>
        <p:spPr>
          <a:xfrm>
            <a:off x="364566" y="641337"/>
            <a:ext cx="7434727" cy="304287"/>
          </a:xfrm>
        </p:spPr>
        <p:txBody>
          <a:bodyPr/>
          <a:lstStyle/>
          <a:p>
            <a:r>
              <a:rPr lang="en-US" sz="2400" dirty="0">
                <a:latin typeface="Poppins" panose="00000500000000000000" pitchFamily="2" charset="0"/>
                <a:cs typeface="Poppins" panose="00000500000000000000" pitchFamily="2" charset="0"/>
              </a:rPr>
              <a:t>Tracking in CT: </a:t>
            </a:r>
            <a:r>
              <a:rPr lang="en-US" altLang="en-US" sz="2400" b="0" dirty="0">
                <a:latin typeface="Poppins" panose="00000500000000000000" pitchFamily="2" charset="0"/>
                <a:cs typeface="Poppins" panose="00000500000000000000" pitchFamily="2" charset="0"/>
              </a:rPr>
              <a:t>Now for all communication*</a:t>
            </a:r>
            <a:endParaRPr lang="en-US" dirty="0"/>
          </a:p>
        </p:txBody>
      </p:sp>
      <p:graphicFrame>
        <p:nvGraphicFramePr>
          <p:cNvPr id="4" name="Table 3">
            <a:extLst>
              <a:ext uri="{FF2B5EF4-FFF2-40B4-BE49-F238E27FC236}">
                <a16:creationId xmlns:a16="http://schemas.microsoft.com/office/drawing/2014/main" id="{8C0C3B25-21FA-E1EE-C0BD-B4888573BBF1}"/>
              </a:ext>
            </a:extLst>
          </p:cNvPr>
          <p:cNvGraphicFramePr>
            <a:graphicFrameLocks noGrp="1"/>
          </p:cNvGraphicFramePr>
          <p:nvPr>
            <p:extLst>
              <p:ext uri="{D42A27DB-BD31-4B8C-83A1-F6EECF244321}">
                <p14:modId xmlns:p14="http://schemas.microsoft.com/office/powerpoint/2010/main" val="2430915943"/>
              </p:ext>
            </p:extLst>
          </p:nvPr>
        </p:nvGraphicFramePr>
        <p:xfrm>
          <a:off x="124288" y="1334403"/>
          <a:ext cx="8691235" cy="3290809"/>
        </p:xfrm>
        <a:graphic>
          <a:graphicData uri="http://schemas.openxmlformats.org/drawingml/2006/table">
            <a:tbl>
              <a:tblPr/>
              <a:tblGrid>
                <a:gridCol w="320107">
                  <a:extLst>
                    <a:ext uri="{9D8B030D-6E8A-4147-A177-3AD203B41FA5}">
                      <a16:colId xmlns:a16="http://schemas.microsoft.com/office/drawing/2014/main" val="2707306408"/>
                    </a:ext>
                  </a:extLst>
                </a:gridCol>
                <a:gridCol w="320107">
                  <a:extLst>
                    <a:ext uri="{9D8B030D-6E8A-4147-A177-3AD203B41FA5}">
                      <a16:colId xmlns:a16="http://schemas.microsoft.com/office/drawing/2014/main" val="2469327937"/>
                    </a:ext>
                  </a:extLst>
                </a:gridCol>
                <a:gridCol w="176531">
                  <a:extLst>
                    <a:ext uri="{9D8B030D-6E8A-4147-A177-3AD203B41FA5}">
                      <a16:colId xmlns:a16="http://schemas.microsoft.com/office/drawing/2014/main" val="62902974"/>
                    </a:ext>
                  </a:extLst>
                </a:gridCol>
                <a:gridCol w="221942">
                  <a:extLst>
                    <a:ext uri="{9D8B030D-6E8A-4147-A177-3AD203B41FA5}">
                      <a16:colId xmlns:a16="http://schemas.microsoft.com/office/drawing/2014/main" val="2857500543"/>
                    </a:ext>
                  </a:extLst>
                </a:gridCol>
                <a:gridCol w="319596">
                  <a:extLst>
                    <a:ext uri="{9D8B030D-6E8A-4147-A177-3AD203B41FA5}">
                      <a16:colId xmlns:a16="http://schemas.microsoft.com/office/drawing/2014/main" val="2840163025"/>
                    </a:ext>
                  </a:extLst>
                </a:gridCol>
                <a:gridCol w="656947">
                  <a:extLst>
                    <a:ext uri="{9D8B030D-6E8A-4147-A177-3AD203B41FA5}">
                      <a16:colId xmlns:a16="http://schemas.microsoft.com/office/drawing/2014/main" val="4258145246"/>
                    </a:ext>
                  </a:extLst>
                </a:gridCol>
                <a:gridCol w="712347">
                  <a:extLst>
                    <a:ext uri="{9D8B030D-6E8A-4147-A177-3AD203B41FA5}">
                      <a16:colId xmlns:a16="http://schemas.microsoft.com/office/drawing/2014/main" val="3847450756"/>
                    </a:ext>
                  </a:extLst>
                </a:gridCol>
                <a:gridCol w="526843">
                  <a:extLst>
                    <a:ext uri="{9D8B030D-6E8A-4147-A177-3AD203B41FA5}">
                      <a16:colId xmlns:a16="http://schemas.microsoft.com/office/drawing/2014/main" val="1595078710"/>
                    </a:ext>
                  </a:extLst>
                </a:gridCol>
                <a:gridCol w="686896">
                  <a:extLst>
                    <a:ext uri="{9D8B030D-6E8A-4147-A177-3AD203B41FA5}">
                      <a16:colId xmlns:a16="http://schemas.microsoft.com/office/drawing/2014/main" val="940838137"/>
                    </a:ext>
                  </a:extLst>
                </a:gridCol>
                <a:gridCol w="986997">
                  <a:extLst>
                    <a:ext uri="{9D8B030D-6E8A-4147-A177-3AD203B41FA5}">
                      <a16:colId xmlns:a16="http://schemas.microsoft.com/office/drawing/2014/main" val="1568371157"/>
                    </a:ext>
                  </a:extLst>
                </a:gridCol>
                <a:gridCol w="1287096">
                  <a:extLst>
                    <a:ext uri="{9D8B030D-6E8A-4147-A177-3AD203B41FA5}">
                      <a16:colId xmlns:a16="http://schemas.microsoft.com/office/drawing/2014/main" val="651732736"/>
                    </a:ext>
                  </a:extLst>
                </a:gridCol>
                <a:gridCol w="866956">
                  <a:extLst>
                    <a:ext uri="{9D8B030D-6E8A-4147-A177-3AD203B41FA5}">
                      <a16:colId xmlns:a16="http://schemas.microsoft.com/office/drawing/2014/main" val="334818786"/>
                    </a:ext>
                  </a:extLst>
                </a:gridCol>
                <a:gridCol w="515172">
                  <a:extLst>
                    <a:ext uri="{9D8B030D-6E8A-4147-A177-3AD203B41FA5}">
                      <a16:colId xmlns:a16="http://schemas.microsoft.com/office/drawing/2014/main" val="3413261934"/>
                    </a:ext>
                  </a:extLst>
                </a:gridCol>
                <a:gridCol w="320107">
                  <a:extLst>
                    <a:ext uri="{9D8B030D-6E8A-4147-A177-3AD203B41FA5}">
                      <a16:colId xmlns:a16="http://schemas.microsoft.com/office/drawing/2014/main" val="2288675302"/>
                    </a:ext>
                  </a:extLst>
                </a:gridCol>
                <a:gridCol w="320107">
                  <a:extLst>
                    <a:ext uri="{9D8B030D-6E8A-4147-A177-3AD203B41FA5}">
                      <a16:colId xmlns:a16="http://schemas.microsoft.com/office/drawing/2014/main" val="1080663823"/>
                    </a:ext>
                  </a:extLst>
                </a:gridCol>
                <a:gridCol w="453484">
                  <a:extLst>
                    <a:ext uri="{9D8B030D-6E8A-4147-A177-3AD203B41FA5}">
                      <a16:colId xmlns:a16="http://schemas.microsoft.com/office/drawing/2014/main" val="3454678507"/>
                    </a:ext>
                  </a:extLst>
                </a:gridCol>
              </a:tblGrid>
              <a:tr h="331644">
                <a:tc>
                  <a:txBody>
                    <a:bodyPr/>
                    <a:lstStyle/>
                    <a:p>
                      <a:pPr algn="l" fontAlgn="ctr">
                        <a:buNone/>
                      </a:pPr>
                      <a:r>
                        <a:rPr lang="en-US" sz="500" b="1" i="0" u="none" strike="noStrike">
                          <a:solidFill>
                            <a:srgbClr val="000000"/>
                          </a:solidFill>
                          <a:effectLst/>
                          <a:latin typeface="Calibri" panose="020F0502020204030204" pitchFamily="34" charset="0"/>
                        </a:rPr>
                        <a:t>Method</a:t>
                      </a:r>
                    </a:p>
                  </a:txBody>
                  <a:tcPr marL="3856" marR="3856" marT="3856" marB="1851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buNone/>
                      </a:pPr>
                      <a:r>
                        <a:rPr lang="en-US" sz="500" b="1" i="0" u="none" strike="noStrike">
                          <a:solidFill>
                            <a:srgbClr val="000000"/>
                          </a:solidFill>
                          <a:effectLst/>
                          <a:latin typeface="Calibri" panose="020F0502020204030204" pitchFamily="34" charset="0"/>
                        </a:rPr>
                        <a:t>Case #</a:t>
                      </a:r>
                    </a:p>
                  </a:txBody>
                  <a:tcPr marL="3856" marR="3856" marT="3856" marB="18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buNone/>
                      </a:pPr>
                      <a:r>
                        <a:rPr lang="en-US" sz="500" b="1" i="0" u="none" strike="noStrike">
                          <a:solidFill>
                            <a:srgbClr val="000000"/>
                          </a:solidFill>
                          <a:effectLst/>
                          <a:latin typeface="Calibri" panose="020F0502020204030204" pitchFamily="34" charset="0"/>
                        </a:rPr>
                        <a:t>Child First</a:t>
                      </a:r>
                    </a:p>
                  </a:txBody>
                  <a:tcPr marL="3856" marR="3856" marT="3856" marB="18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buNone/>
                      </a:pPr>
                      <a:r>
                        <a:rPr lang="en-US" sz="500" b="1" i="0" u="none" strike="noStrike">
                          <a:solidFill>
                            <a:srgbClr val="000000"/>
                          </a:solidFill>
                          <a:effectLst/>
                          <a:latin typeface="Calibri" panose="020F0502020204030204" pitchFamily="34" charset="0"/>
                        </a:rPr>
                        <a:t>Last</a:t>
                      </a:r>
                    </a:p>
                  </a:txBody>
                  <a:tcPr marL="3856" marR="3856" marT="3856" marB="18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buNone/>
                      </a:pPr>
                      <a:r>
                        <a:rPr lang="en-US" sz="500" b="1" i="0" u="none" strike="noStrike">
                          <a:solidFill>
                            <a:srgbClr val="000000"/>
                          </a:solidFill>
                          <a:effectLst/>
                          <a:latin typeface="Calibri" panose="020F0502020204030204" pitchFamily="34" charset="0"/>
                        </a:rPr>
                        <a:t>Date</a:t>
                      </a:r>
                    </a:p>
                  </a:txBody>
                  <a:tcPr marL="3856" marR="3856" marT="3856" marB="18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buNone/>
                      </a:pPr>
                      <a:r>
                        <a:rPr lang="en-US" sz="500" b="1" i="0" u="none" strike="noStrike">
                          <a:solidFill>
                            <a:srgbClr val="000000"/>
                          </a:solidFill>
                          <a:effectLst/>
                          <a:latin typeface="Calibri" panose="020F0502020204030204" pitchFamily="34" charset="0"/>
                        </a:rPr>
                        <a:t>Program</a:t>
                      </a:r>
                    </a:p>
                  </a:txBody>
                  <a:tcPr marL="3856" marR="3856" marT="3856" marB="18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buNone/>
                      </a:pPr>
                      <a:r>
                        <a:rPr lang="en-US" sz="500" b="1" i="0" u="none" strike="noStrike">
                          <a:solidFill>
                            <a:srgbClr val="000000"/>
                          </a:solidFill>
                          <a:effectLst/>
                          <a:latin typeface="Calibri" panose="020F0502020204030204" pitchFamily="34" charset="0"/>
                        </a:rPr>
                        <a:t>Contacted By</a:t>
                      </a:r>
                    </a:p>
                  </a:txBody>
                  <a:tcPr marL="3856" marR="3856" marT="3856" marB="18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buNone/>
                      </a:pPr>
                      <a:r>
                        <a:rPr lang="en-US" sz="500" b="1" i="0" u="none" strike="noStrike">
                          <a:solidFill>
                            <a:srgbClr val="000000"/>
                          </a:solidFill>
                          <a:effectLst/>
                          <a:latin typeface="Calibri" panose="020F0502020204030204" pitchFamily="34" charset="0"/>
                        </a:rPr>
                        <a:t>Name</a:t>
                      </a:r>
                    </a:p>
                  </a:txBody>
                  <a:tcPr marL="3856" marR="3856" marT="3856" marB="18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buNone/>
                      </a:pPr>
                      <a:r>
                        <a:rPr lang="en-US" sz="500" b="1" i="0" u="none" strike="noStrike">
                          <a:solidFill>
                            <a:srgbClr val="000000"/>
                          </a:solidFill>
                          <a:effectLst/>
                          <a:latin typeface="Calibri" panose="020F0502020204030204" pitchFamily="34" charset="0"/>
                        </a:rPr>
                        <a:t>Contact Info.</a:t>
                      </a:r>
                    </a:p>
                  </a:txBody>
                  <a:tcPr marL="3856" marR="3856" marT="3856" marB="18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buNone/>
                      </a:pPr>
                      <a:r>
                        <a:rPr lang="en-US" sz="500" b="1" i="0" u="none" strike="noStrike">
                          <a:solidFill>
                            <a:srgbClr val="000000"/>
                          </a:solidFill>
                          <a:effectLst/>
                          <a:latin typeface="Calibri" panose="020F0502020204030204" pitchFamily="34" charset="0"/>
                        </a:rPr>
                        <a:t>Issue</a:t>
                      </a:r>
                    </a:p>
                  </a:txBody>
                  <a:tcPr marL="3856" marR="3856" marT="3856" marB="18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buNone/>
                      </a:pPr>
                      <a:r>
                        <a:rPr lang="en-US" sz="500" b="1" i="0" u="none" strike="noStrike">
                          <a:solidFill>
                            <a:srgbClr val="000000"/>
                          </a:solidFill>
                          <a:effectLst/>
                          <a:latin typeface="Calibri" panose="020F0502020204030204" pitchFamily="34" charset="0"/>
                        </a:rPr>
                        <a:t>Details</a:t>
                      </a:r>
                    </a:p>
                  </a:txBody>
                  <a:tcPr marL="3856" marR="3856" marT="3856" marB="18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buNone/>
                      </a:pPr>
                      <a:r>
                        <a:rPr lang="en-US" sz="500" b="1" i="0" u="none" strike="noStrike">
                          <a:solidFill>
                            <a:srgbClr val="000000"/>
                          </a:solidFill>
                          <a:effectLst/>
                          <a:latin typeface="Calibri" panose="020F0502020204030204" pitchFamily="34" charset="0"/>
                        </a:rPr>
                        <a:t>Follow-Up </a:t>
                      </a:r>
                    </a:p>
                  </a:txBody>
                  <a:tcPr marL="3856" marR="3856" marT="3856" marB="18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buNone/>
                      </a:pPr>
                      <a:r>
                        <a:rPr lang="en-US" sz="500" b="1" i="0" u="none" strike="noStrike">
                          <a:solidFill>
                            <a:srgbClr val="000000"/>
                          </a:solidFill>
                          <a:effectLst/>
                          <a:latin typeface="Calibri" panose="020F0502020204030204" pitchFamily="34" charset="0"/>
                        </a:rPr>
                        <a:t>Follow-Up Date</a:t>
                      </a:r>
                    </a:p>
                  </a:txBody>
                  <a:tcPr marL="3856" marR="3856" marT="3856" marB="18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buNone/>
                      </a:pPr>
                      <a:r>
                        <a:rPr lang="en-US" sz="500" b="1" i="0" u="none" strike="noStrike">
                          <a:solidFill>
                            <a:srgbClr val="000000"/>
                          </a:solidFill>
                          <a:effectLst/>
                          <a:latin typeface="Calibri" panose="020F0502020204030204" pitchFamily="34" charset="0"/>
                        </a:rPr>
                        <a:t>Status</a:t>
                      </a:r>
                    </a:p>
                  </a:txBody>
                  <a:tcPr marL="3856" marR="3856" marT="3856" marB="18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buNone/>
                      </a:pPr>
                      <a:r>
                        <a:rPr lang="en-US" sz="500" b="1" i="0" u="none" strike="noStrike">
                          <a:solidFill>
                            <a:srgbClr val="000000"/>
                          </a:solidFill>
                          <a:effectLst/>
                          <a:latin typeface="Calibri" panose="020F0502020204030204" pitchFamily="34" charset="0"/>
                        </a:rPr>
                        <a:t>Program Notified</a:t>
                      </a:r>
                    </a:p>
                  </a:txBody>
                  <a:tcPr marL="3856" marR="3856" marT="3856" marB="18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buNone/>
                      </a:pPr>
                      <a:r>
                        <a:rPr lang="en-US" sz="500" b="1" i="0" u="none" strike="noStrike">
                          <a:solidFill>
                            <a:srgbClr val="000000"/>
                          </a:solidFill>
                          <a:effectLst/>
                          <a:latin typeface="Calibri" panose="020F0502020204030204" pitchFamily="34" charset="0"/>
                        </a:rPr>
                        <a:t>Should be Direct to Program</a:t>
                      </a:r>
                    </a:p>
                  </a:txBody>
                  <a:tcPr marL="3856" marR="3856" marT="3856" marB="18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488243457"/>
                  </a:ext>
                </a:extLst>
              </a:tr>
              <a:tr h="170449">
                <a:tc>
                  <a:txBody>
                    <a:bodyPr/>
                    <a:lstStyle/>
                    <a:p>
                      <a:pPr algn="l" fontAlgn="b">
                        <a:buNone/>
                      </a:pPr>
                      <a:r>
                        <a:rPr lang="en-US" sz="500" b="0" i="0" u="none" strike="noStrike">
                          <a:solidFill>
                            <a:srgbClr val="000000"/>
                          </a:solidFill>
                          <a:effectLst/>
                          <a:latin typeface="Calibri" panose="020F0502020204030204" pitchFamily="34" charset="0"/>
                        </a:rPr>
                        <a:t>phone</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500" b="0" i="0" u="none" strike="noStrike">
                          <a:solidFill>
                            <a:srgbClr val="000000"/>
                          </a:solidFill>
                          <a:effectLst/>
                          <a:latin typeface="Calibri" panose="020F0502020204030204" pitchFamily="34" charset="0"/>
                        </a:rPr>
                        <a:t>355308</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US" sz="500" b="0" i="0" u="none" strike="noStrike">
                        <a:solidFill>
                          <a:srgbClr val="000000"/>
                        </a:solidFill>
                        <a:effectLst/>
                        <a:latin typeface="Calibri" panose="020F0502020204030204" pitchFamily="34" charset="0"/>
                      </a:endParaRP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US" sz="500" b="0" i="0" u="none" strike="noStrike">
                        <a:solidFill>
                          <a:srgbClr val="000000"/>
                        </a:solidFill>
                        <a:effectLst/>
                        <a:latin typeface="Calibri" panose="020F0502020204030204" pitchFamily="34" charset="0"/>
                      </a:endParaRP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500" b="0" i="0" u="none" strike="noStrike">
                          <a:solidFill>
                            <a:srgbClr val="000000"/>
                          </a:solidFill>
                          <a:effectLst/>
                          <a:latin typeface="Calibri" panose="020F0502020204030204" pitchFamily="34" charset="0"/>
                        </a:rPr>
                        <a:t>6/1/23</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SARAH, Inc. - KIDSTEPS</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Parent</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Ashley</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123-123-7890</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Contacting/Scheduling Issues</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question about appointment</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FL communicated</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same day</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Resolved</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No</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Yes</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62596397"/>
                  </a:ext>
                </a:extLst>
              </a:tr>
              <a:tr h="96408">
                <a:tc>
                  <a:txBody>
                    <a:bodyPr/>
                    <a:lstStyle/>
                    <a:p>
                      <a:pPr algn="l" fontAlgn="b">
                        <a:buNone/>
                      </a:pPr>
                      <a:r>
                        <a:rPr lang="en-US" sz="500" b="0" i="0" u="none" strike="noStrike">
                          <a:solidFill>
                            <a:srgbClr val="000000"/>
                          </a:solidFill>
                          <a:effectLst/>
                          <a:latin typeface="Calibri" panose="020F0502020204030204" pitchFamily="34" charset="0"/>
                        </a:rPr>
                        <a:t>phone</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500" b="0" i="0" u="none" strike="noStrike">
                          <a:solidFill>
                            <a:srgbClr val="000000"/>
                          </a:solidFill>
                          <a:effectLst/>
                          <a:latin typeface="Calibri" panose="020F0502020204030204" pitchFamily="34" charset="0"/>
                        </a:rPr>
                        <a:t>356152</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US" sz="500" b="0" i="0" u="none" strike="noStrike">
                        <a:solidFill>
                          <a:srgbClr val="000000"/>
                        </a:solidFill>
                        <a:effectLst/>
                        <a:latin typeface="Calibri" panose="020F0502020204030204" pitchFamily="34" charset="0"/>
                      </a:endParaRP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US" sz="500" b="0" i="0" u="none" strike="noStrike">
                        <a:solidFill>
                          <a:srgbClr val="000000"/>
                        </a:solidFill>
                        <a:effectLst/>
                        <a:latin typeface="Calibri" panose="020F0502020204030204" pitchFamily="34" charset="0"/>
                      </a:endParaRP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500" b="0" i="0" u="none" strike="noStrike">
                          <a:solidFill>
                            <a:srgbClr val="000000"/>
                          </a:solidFill>
                          <a:effectLst/>
                          <a:latin typeface="Calibri" panose="020F0502020204030204" pitchFamily="34" charset="0"/>
                        </a:rPr>
                        <a:t>6/1/23</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Reachout, Inc.</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Parent</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Precious</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123-123-7891</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Referral</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wants to refer</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FL communicated</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same day</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Resolved</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No</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Yes</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45751967"/>
                  </a:ext>
                </a:extLst>
              </a:tr>
              <a:tr h="96408">
                <a:tc>
                  <a:txBody>
                    <a:bodyPr/>
                    <a:lstStyle/>
                    <a:p>
                      <a:pPr algn="l" fontAlgn="b">
                        <a:buNone/>
                      </a:pPr>
                      <a:r>
                        <a:rPr lang="en-US" sz="500" b="0" i="0" u="none" strike="noStrike">
                          <a:solidFill>
                            <a:srgbClr val="000000"/>
                          </a:solidFill>
                          <a:effectLst/>
                          <a:latin typeface="Calibri" panose="020F0502020204030204" pitchFamily="34" charset="0"/>
                        </a:rPr>
                        <a:t>phone</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500" b="0" i="0" u="none" strike="noStrike">
                          <a:solidFill>
                            <a:srgbClr val="000000"/>
                          </a:solidFill>
                          <a:effectLst/>
                          <a:latin typeface="Calibri" panose="020F0502020204030204" pitchFamily="34" charset="0"/>
                        </a:rPr>
                        <a:t>339220</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US" sz="500" b="0" i="0" u="none" strike="noStrike">
                        <a:solidFill>
                          <a:srgbClr val="000000"/>
                        </a:solidFill>
                        <a:effectLst/>
                        <a:latin typeface="Calibri" panose="020F0502020204030204" pitchFamily="34" charset="0"/>
                      </a:endParaRP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US" sz="500" b="0" i="0" u="none" strike="noStrike">
                        <a:solidFill>
                          <a:srgbClr val="000000"/>
                        </a:solidFill>
                        <a:effectLst/>
                        <a:latin typeface="Calibri" panose="020F0502020204030204" pitchFamily="34" charset="0"/>
                      </a:endParaRP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500" b="0" i="0" u="none" strike="noStrike">
                          <a:solidFill>
                            <a:srgbClr val="000000"/>
                          </a:solidFill>
                          <a:effectLst/>
                          <a:latin typeface="Calibri" panose="020F0502020204030204" pitchFamily="34" charset="0"/>
                        </a:rPr>
                        <a:t>6/1/23</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Benchmark</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Parent</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Yoshira</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123-123-7892</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Unknown</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said she was all set</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FL communicated</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same day</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Resolved</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No</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No</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45113239"/>
                  </a:ext>
                </a:extLst>
              </a:tr>
              <a:tr h="96408">
                <a:tc>
                  <a:txBody>
                    <a:bodyPr/>
                    <a:lstStyle/>
                    <a:p>
                      <a:pPr algn="l" fontAlgn="b">
                        <a:buNone/>
                      </a:pPr>
                      <a:r>
                        <a:rPr lang="en-US" sz="500" b="0" i="0" u="none" strike="noStrike">
                          <a:solidFill>
                            <a:srgbClr val="000000"/>
                          </a:solidFill>
                          <a:effectLst/>
                          <a:latin typeface="Calibri" panose="020F0502020204030204" pitchFamily="34" charset="0"/>
                        </a:rPr>
                        <a:t>phone</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500" b="0" i="0" u="none" strike="noStrike">
                          <a:solidFill>
                            <a:srgbClr val="000000"/>
                          </a:solidFill>
                          <a:effectLst/>
                          <a:latin typeface="Calibri" panose="020F0502020204030204" pitchFamily="34" charset="0"/>
                        </a:rPr>
                        <a:t>350641</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US" sz="500" b="0" i="0" u="none" strike="noStrike">
                        <a:solidFill>
                          <a:srgbClr val="000000"/>
                        </a:solidFill>
                        <a:effectLst/>
                        <a:latin typeface="Calibri" panose="020F0502020204030204" pitchFamily="34" charset="0"/>
                      </a:endParaRP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US" sz="500" b="0" i="0" u="none" strike="noStrike">
                        <a:solidFill>
                          <a:srgbClr val="000000"/>
                        </a:solidFill>
                        <a:effectLst/>
                        <a:latin typeface="Calibri" panose="020F0502020204030204" pitchFamily="34" charset="0"/>
                      </a:endParaRP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500" b="0" i="0" u="none" strike="noStrike">
                          <a:solidFill>
                            <a:srgbClr val="000000"/>
                          </a:solidFill>
                          <a:effectLst/>
                          <a:latin typeface="Calibri" panose="020F0502020204030204" pitchFamily="34" charset="0"/>
                        </a:rPr>
                        <a:t>6/6/23</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Benchmark</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Parent</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Johnisha</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123-123-7893</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transfer</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Able to work with provider</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Left Message</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same day</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Resolved</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No</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No</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98621373"/>
                  </a:ext>
                </a:extLst>
              </a:tr>
              <a:tr h="96408">
                <a:tc>
                  <a:txBody>
                    <a:bodyPr/>
                    <a:lstStyle/>
                    <a:p>
                      <a:pPr algn="l" fontAlgn="b">
                        <a:buNone/>
                      </a:pPr>
                      <a:r>
                        <a:rPr lang="en-US" sz="500" b="0" i="0" u="none" strike="noStrike">
                          <a:solidFill>
                            <a:srgbClr val="000000"/>
                          </a:solidFill>
                          <a:effectLst/>
                          <a:latin typeface="Calibri" panose="020F0502020204030204" pitchFamily="34" charset="0"/>
                        </a:rPr>
                        <a:t>phone</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500" b="0" i="0" u="none" strike="noStrike">
                          <a:solidFill>
                            <a:srgbClr val="000000"/>
                          </a:solidFill>
                          <a:effectLst/>
                          <a:latin typeface="Calibri" panose="020F0502020204030204" pitchFamily="34" charset="0"/>
                        </a:rPr>
                        <a:t>0</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US" sz="500" b="0" i="0" u="none" strike="noStrike">
                        <a:solidFill>
                          <a:srgbClr val="000000"/>
                        </a:solidFill>
                        <a:effectLst/>
                        <a:latin typeface="Calibri" panose="020F0502020204030204" pitchFamily="34" charset="0"/>
                      </a:endParaRP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US" sz="500" b="0" i="0" u="none" strike="noStrike">
                        <a:solidFill>
                          <a:srgbClr val="000000"/>
                        </a:solidFill>
                        <a:effectLst/>
                        <a:latin typeface="Calibri" panose="020F0502020204030204" pitchFamily="34" charset="0"/>
                      </a:endParaRP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500" b="0" i="0" u="none" strike="noStrike">
                          <a:solidFill>
                            <a:srgbClr val="000000"/>
                          </a:solidFill>
                          <a:effectLst/>
                          <a:latin typeface="Calibri" panose="020F0502020204030204" pitchFamily="34" charset="0"/>
                        </a:rPr>
                        <a:t>6/8/23</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B23 SYSTEM</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DR</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Dr. Lopez</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123-123-7894</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Referral</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211 CD wait times for audiological</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FL communicated</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next day</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Resolved</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No</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Yes</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83383330"/>
                  </a:ext>
                </a:extLst>
              </a:tr>
              <a:tr h="96408">
                <a:tc>
                  <a:txBody>
                    <a:bodyPr/>
                    <a:lstStyle/>
                    <a:p>
                      <a:pPr algn="l" fontAlgn="b">
                        <a:buNone/>
                      </a:pPr>
                      <a:r>
                        <a:rPr lang="en-US" sz="500" b="0" i="0" u="none" strike="noStrike">
                          <a:solidFill>
                            <a:srgbClr val="000000"/>
                          </a:solidFill>
                          <a:effectLst/>
                          <a:latin typeface="Calibri" panose="020F0502020204030204" pitchFamily="34" charset="0"/>
                        </a:rPr>
                        <a:t>phone</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US" sz="500" b="0" i="0" u="none" strike="noStrike">
                        <a:solidFill>
                          <a:srgbClr val="000000"/>
                        </a:solidFill>
                        <a:effectLst/>
                        <a:latin typeface="Calibri" panose="020F0502020204030204" pitchFamily="34" charset="0"/>
                      </a:endParaRP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US" sz="500" b="0" i="0" u="none" strike="noStrike">
                        <a:solidFill>
                          <a:srgbClr val="000000"/>
                        </a:solidFill>
                        <a:effectLst/>
                        <a:latin typeface="Calibri" panose="020F0502020204030204" pitchFamily="34" charset="0"/>
                      </a:endParaRP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US" sz="500" b="0" i="0" u="none" strike="noStrike">
                        <a:solidFill>
                          <a:srgbClr val="000000"/>
                        </a:solidFill>
                        <a:effectLst/>
                        <a:latin typeface="Calibri" panose="020F0502020204030204" pitchFamily="34" charset="0"/>
                      </a:endParaRP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500" b="0" i="0" u="none" strike="noStrike">
                          <a:solidFill>
                            <a:srgbClr val="000000"/>
                          </a:solidFill>
                          <a:effectLst/>
                          <a:latin typeface="Calibri" panose="020F0502020204030204" pitchFamily="34" charset="0"/>
                        </a:rPr>
                        <a:t>6/15/23</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Theracare</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Parent</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Lauren B</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123-123-7896</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Contacting/Scheduling Issues</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child moved out of foster home</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Provider Followed Up</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next day</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Resolved</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Yes</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No</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29302181"/>
                  </a:ext>
                </a:extLst>
              </a:tr>
              <a:tr h="170449">
                <a:tc>
                  <a:txBody>
                    <a:bodyPr/>
                    <a:lstStyle/>
                    <a:p>
                      <a:pPr algn="l" fontAlgn="b">
                        <a:buNone/>
                      </a:pPr>
                      <a:r>
                        <a:rPr lang="en-US" sz="500" b="0" i="0" u="none" strike="noStrike">
                          <a:solidFill>
                            <a:srgbClr val="000000"/>
                          </a:solidFill>
                          <a:effectLst/>
                          <a:latin typeface="Calibri" panose="020F0502020204030204" pitchFamily="34" charset="0"/>
                        </a:rPr>
                        <a:t>phone</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500" b="0" i="0" u="none" strike="noStrike">
                          <a:solidFill>
                            <a:srgbClr val="000000"/>
                          </a:solidFill>
                          <a:effectLst/>
                          <a:latin typeface="Calibri" panose="020F0502020204030204" pitchFamily="34" charset="0"/>
                        </a:rPr>
                        <a:t>354781</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US" sz="500" b="0" i="0" u="none" strike="noStrike">
                        <a:solidFill>
                          <a:srgbClr val="000000"/>
                        </a:solidFill>
                        <a:effectLst/>
                        <a:latin typeface="Calibri" panose="020F0502020204030204" pitchFamily="34" charset="0"/>
                      </a:endParaRP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US" sz="500" b="0" i="0" u="none" strike="noStrike">
                        <a:solidFill>
                          <a:srgbClr val="000000"/>
                        </a:solidFill>
                        <a:effectLst/>
                        <a:latin typeface="Calibri" panose="020F0502020204030204" pitchFamily="34" charset="0"/>
                      </a:endParaRP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500" b="0" i="0" u="none" strike="noStrike">
                          <a:solidFill>
                            <a:srgbClr val="000000"/>
                          </a:solidFill>
                          <a:effectLst/>
                          <a:latin typeface="Calibri" panose="020F0502020204030204" pitchFamily="34" charset="0"/>
                        </a:rPr>
                        <a:t>6/16/23</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Mentor South Bay</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dirty="0">
                          <a:solidFill>
                            <a:srgbClr val="000000"/>
                          </a:solidFill>
                          <a:effectLst/>
                          <a:latin typeface="Calibri" panose="020F0502020204030204" pitchFamily="34" charset="0"/>
                        </a:rPr>
                        <a:t>Parent</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123-123-7898</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Contacting/Scheduling Issues</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eval today?</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FL communicated</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same day</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Resolved</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No</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No</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66531369"/>
                  </a:ext>
                </a:extLst>
              </a:tr>
              <a:tr h="96408">
                <a:tc>
                  <a:txBody>
                    <a:bodyPr/>
                    <a:lstStyle/>
                    <a:p>
                      <a:pPr algn="l" fontAlgn="b">
                        <a:buNone/>
                      </a:pPr>
                      <a:r>
                        <a:rPr lang="en-US" sz="500" b="0" i="0" u="none" strike="noStrike">
                          <a:solidFill>
                            <a:srgbClr val="000000"/>
                          </a:solidFill>
                          <a:effectLst/>
                          <a:latin typeface="Calibri" panose="020F0502020204030204" pitchFamily="34" charset="0"/>
                        </a:rPr>
                        <a:t>phone</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500" b="0" i="0" u="none" strike="noStrike">
                          <a:solidFill>
                            <a:srgbClr val="000000"/>
                          </a:solidFill>
                          <a:effectLst/>
                          <a:latin typeface="Calibri" panose="020F0502020204030204" pitchFamily="34" charset="0"/>
                        </a:rPr>
                        <a:t>0</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US" sz="500" b="0" i="0" u="none" strike="noStrike">
                        <a:solidFill>
                          <a:srgbClr val="000000"/>
                        </a:solidFill>
                        <a:effectLst/>
                        <a:latin typeface="Calibri" panose="020F0502020204030204" pitchFamily="34" charset="0"/>
                      </a:endParaRP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US" sz="500" b="0" i="0" u="none" strike="noStrike">
                        <a:solidFill>
                          <a:srgbClr val="000000"/>
                        </a:solidFill>
                        <a:effectLst/>
                        <a:latin typeface="Calibri" panose="020F0502020204030204" pitchFamily="34" charset="0"/>
                      </a:endParaRP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500" b="0" i="0" u="none" strike="noStrike">
                          <a:solidFill>
                            <a:srgbClr val="000000"/>
                          </a:solidFill>
                          <a:effectLst/>
                          <a:latin typeface="Calibri" panose="020F0502020204030204" pitchFamily="34" charset="0"/>
                        </a:rPr>
                        <a:t>6/20/23</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B23 SYSTEM</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DR</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Dr. Haversat</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123-123-7899</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Referral</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211 CD wait times for audiological</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FL communicated</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next day</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Resolved</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Yes</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Yes</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5870150"/>
                  </a:ext>
                </a:extLst>
              </a:tr>
              <a:tr h="96408">
                <a:tc>
                  <a:txBody>
                    <a:bodyPr/>
                    <a:lstStyle/>
                    <a:p>
                      <a:pPr algn="l" fontAlgn="b">
                        <a:buNone/>
                      </a:pPr>
                      <a:r>
                        <a:rPr lang="en-US" sz="500" b="0" i="0" u="none" strike="noStrike">
                          <a:solidFill>
                            <a:srgbClr val="000000"/>
                          </a:solidFill>
                          <a:effectLst/>
                          <a:latin typeface="Calibri" panose="020F0502020204030204" pitchFamily="34" charset="0"/>
                        </a:rPr>
                        <a:t>phone</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500" b="0" i="0" u="none" strike="noStrike">
                          <a:solidFill>
                            <a:srgbClr val="000000"/>
                          </a:solidFill>
                          <a:effectLst/>
                          <a:latin typeface="Calibri" panose="020F0502020204030204" pitchFamily="34" charset="0"/>
                        </a:rPr>
                        <a:t>0</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US" sz="500" b="0" i="0" u="none" strike="noStrike">
                        <a:solidFill>
                          <a:srgbClr val="000000"/>
                        </a:solidFill>
                        <a:effectLst/>
                        <a:latin typeface="Calibri" panose="020F0502020204030204" pitchFamily="34" charset="0"/>
                      </a:endParaRP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US" sz="500" b="0" i="0" u="none" strike="noStrike">
                        <a:solidFill>
                          <a:srgbClr val="000000"/>
                        </a:solidFill>
                        <a:effectLst/>
                        <a:latin typeface="Calibri" panose="020F0502020204030204" pitchFamily="34" charset="0"/>
                      </a:endParaRP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500" b="0" i="0" u="none" strike="noStrike">
                          <a:solidFill>
                            <a:srgbClr val="000000"/>
                          </a:solidFill>
                          <a:effectLst/>
                          <a:latin typeface="Calibri" panose="020F0502020204030204" pitchFamily="34" charset="0"/>
                        </a:rPr>
                        <a:t>6/26/23</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US" sz="500" b="0" i="0" u="none" strike="noStrike">
                        <a:solidFill>
                          <a:srgbClr val="000000"/>
                        </a:solidFill>
                        <a:effectLst/>
                        <a:latin typeface="Calibri" panose="020F0502020204030204" pitchFamily="34" charset="0"/>
                      </a:endParaRP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Parent</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Jonathan</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123-123-7901</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Referral</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wants to refer</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FL communicated</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next day</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Resolved</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Yes</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US" sz="500" b="0" i="0" u="none" strike="noStrike">
                        <a:solidFill>
                          <a:srgbClr val="000000"/>
                        </a:solidFill>
                        <a:effectLst/>
                        <a:latin typeface="Calibri" panose="020F0502020204030204" pitchFamily="34" charset="0"/>
                      </a:endParaRP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04992749"/>
                  </a:ext>
                </a:extLst>
              </a:tr>
              <a:tr h="170449">
                <a:tc>
                  <a:txBody>
                    <a:bodyPr/>
                    <a:lstStyle/>
                    <a:p>
                      <a:pPr algn="l" fontAlgn="b">
                        <a:buNone/>
                      </a:pPr>
                      <a:r>
                        <a:rPr lang="en-US" sz="500" b="0" i="0" u="none" strike="noStrike">
                          <a:solidFill>
                            <a:srgbClr val="000000"/>
                          </a:solidFill>
                          <a:effectLst/>
                          <a:latin typeface="Calibri" panose="020F0502020204030204" pitchFamily="34" charset="0"/>
                        </a:rPr>
                        <a:t>phone</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500" b="0" i="0" u="none" strike="noStrike">
                          <a:solidFill>
                            <a:srgbClr val="000000"/>
                          </a:solidFill>
                          <a:effectLst/>
                          <a:latin typeface="Calibri" panose="020F0502020204030204" pitchFamily="34" charset="0"/>
                        </a:rPr>
                        <a:t>351331</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US" sz="500" b="0" i="0" u="none" strike="noStrike">
                        <a:solidFill>
                          <a:srgbClr val="000000"/>
                        </a:solidFill>
                        <a:effectLst/>
                        <a:latin typeface="Calibri" panose="020F0502020204030204" pitchFamily="34" charset="0"/>
                      </a:endParaRP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US" sz="500" b="0" i="0" u="none" strike="noStrike">
                        <a:solidFill>
                          <a:srgbClr val="000000"/>
                        </a:solidFill>
                        <a:effectLst/>
                        <a:latin typeface="Calibri" panose="020F0502020204030204" pitchFamily="34" charset="0"/>
                      </a:endParaRP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500" b="0" i="0" u="none" strike="noStrike">
                          <a:solidFill>
                            <a:srgbClr val="000000"/>
                          </a:solidFill>
                          <a:effectLst/>
                          <a:latin typeface="Calibri" panose="020F0502020204030204" pitchFamily="34" charset="0"/>
                        </a:rPr>
                        <a:t>6/26/23</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HARC Steppingstones</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Parent</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123-123-7902</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Contacting/Scheduling Issues</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when is next appointment</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Provider Followed Up</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next day</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Resolved</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Yes</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Yes</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82865227"/>
                  </a:ext>
                </a:extLst>
              </a:tr>
              <a:tr h="170449">
                <a:tc>
                  <a:txBody>
                    <a:bodyPr/>
                    <a:lstStyle/>
                    <a:p>
                      <a:pPr algn="l" fontAlgn="b">
                        <a:buNone/>
                      </a:pPr>
                      <a:r>
                        <a:rPr lang="en-US" sz="500" b="0" i="0" u="none" strike="noStrike">
                          <a:solidFill>
                            <a:srgbClr val="000000"/>
                          </a:solidFill>
                          <a:effectLst/>
                          <a:latin typeface="Calibri" panose="020F0502020204030204" pitchFamily="34" charset="0"/>
                        </a:rPr>
                        <a:t>email</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sz="500" b="0" i="0" u="none" strike="noStrike">
                          <a:solidFill>
                            <a:srgbClr val="000000"/>
                          </a:solidFill>
                          <a:effectLst/>
                          <a:latin typeface="Calibri" panose="020F0502020204030204" pitchFamily="34" charset="0"/>
                        </a:rPr>
                        <a:t>353911</a:t>
                      </a:r>
                    </a:p>
                  </a:txBody>
                  <a:tcPr marL="3856" marR="3856" marT="3856" marB="18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en-US" sz="500" b="0" i="0" u="none" strike="noStrike">
                        <a:solidFill>
                          <a:srgbClr val="000000"/>
                        </a:solidFill>
                        <a:effectLst/>
                        <a:latin typeface="Calibri" panose="020F0502020204030204" pitchFamily="34" charset="0"/>
                      </a:endParaRP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US" sz="500" b="0" i="0" u="none" strike="noStrike">
                        <a:solidFill>
                          <a:srgbClr val="000000"/>
                        </a:solidFill>
                        <a:effectLst/>
                        <a:latin typeface="Calibri" panose="020F0502020204030204" pitchFamily="34" charset="0"/>
                      </a:endParaRP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500" b="0" i="0" u="none" strike="noStrike">
                          <a:solidFill>
                            <a:srgbClr val="000000"/>
                          </a:solidFill>
                          <a:effectLst/>
                          <a:latin typeface="Calibri" panose="020F0502020204030204" pitchFamily="34" charset="0"/>
                        </a:rPr>
                        <a:t>6/26/23</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Building Bridges, LLC</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Parent</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Curtis</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123-123-7903</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Unknown</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Mom called and said Dad had ?'s</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FL communicated</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next day</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Resolved</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No</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US" sz="500" b="0" i="0" u="none" strike="noStrike">
                        <a:solidFill>
                          <a:srgbClr val="000000"/>
                        </a:solidFill>
                        <a:effectLst/>
                        <a:latin typeface="Calibri" panose="020F0502020204030204" pitchFamily="34" charset="0"/>
                      </a:endParaRP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2747974"/>
                  </a:ext>
                </a:extLst>
              </a:tr>
              <a:tr h="170449">
                <a:tc>
                  <a:txBody>
                    <a:bodyPr/>
                    <a:lstStyle/>
                    <a:p>
                      <a:pPr algn="l" fontAlgn="b">
                        <a:buNone/>
                      </a:pPr>
                      <a:r>
                        <a:rPr lang="en-US" sz="500" b="0" i="0" u="none" strike="noStrike">
                          <a:solidFill>
                            <a:srgbClr val="000000"/>
                          </a:solidFill>
                          <a:effectLst/>
                          <a:latin typeface="Calibri" panose="020F0502020204030204" pitchFamily="34" charset="0"/>
                        </a:rPr>
                        <a:t>email</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500" b="0" i="0" u="none" strike="noStrike">
                          <a:solidFill>
                            <a:srgbClr val="000000"/>
                          </a:solidFill>
                          <a:effectLst/>
                          <a:latin typeface="Calibri" panose="020F0502020204030204" pitchFamily="34" charset="0"/>
                        </a:rPr>
                        <a:t>352920</a:t>
                      </a:r>
                    </a:p>
                  </a:txBody>
                  <a:tcPr marL="3856" marR="3856" marT="3856" marB="18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endParaRPr lang="en-US" sz="500" b="0" i="0" u="none" strike="noStrike">
                        <a:solidFill>
                          <a:srgbClr val="000000"/>
                        </a:solidFill>
                        <a:effectLst/>
                        <a:latin typeface="Calibri" panose="020F0502020204030204" pitchFamily="34" charset="0"/>
                      </a:endParaRP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US" sz="500" b="0" i="0" u="none" strike="noStrike">
                        <a:solidFill>
                          <a:srgbClr val="000000"/>
                        </a:solidFill>
                        <a:effectLst/>
                        <a:latin typeface="Calibri" panose="020F0502020204030204" pitchFamily="34" charset="0"/>
                      </a:endParaRP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500" b="0" i="0" u="none" strike="noStrike">
                          <a:solidFill>
                            <a:srgbClr val="000000"/>
                          </a:solidFill>
                          <a:effectLst/>
                          <a:latin typeface="Calibri" panose="020F0502020204030204" pitchFamily="34" charset="0"/>
                        </a:rPr>
                        <a:t>6/26/23</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Rehabilitation Associates </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Parent</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Sarah</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123-123-7904</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Contacting/Scheduling Issues</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Mom wants PI back</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Left Message</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next day</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Resolved</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No</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US" sz="500" b="0" i="0" u="none" strike="noStrike" dirty="0">
                        <a:solidFill>
                          <a:srgbClr val="000000"/>
                        </a:solidFill>
                        <a:effectLst/>
                        <a:latin typeface="Calibri" panose="020F0502020204030204" pitchFamily="34" charset="0"/>
                      </a:endParaRP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32061375"/>
                  </a:ext>
                </a:extLst>
              </a:tr>
              <a:tr h="96408">
                <a:tc>
                  <a:txBody>
                    <a:bodyPr/>
                    <a:lstStyle/>
                    <a:p>
                      <a:pPr algn="l" fontAlgn="b">
                        <a:buNone/>
                      </a:pPr>
                      <a:r>
                        <a:rPr lang="en-US" sz="500" b="0" i="0" u="none" strike="noStrike">
                          <a:solidFill>
                            <a:srgbClr val="000000"/>
                          </a:solidFill>
                          <a:effectLst/>
                          <a:latin typeface="Calibri" panose="020F0502020204030204" pitchFamily="34" charset="0"/>
                        </a:rPr>
                        <a:t>email</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500" b="0" i="0" u="none" strike="noStrike">
                          <a:solidFill>
                            <a:srgbClr val="000000"/>
                          </a:solidFill>
                          <a:effectLst/>
                          <a:latin typeface="Calibri" panose="020F0502020204030204" pitchFamily="34" charset="0"/>
                        </a:rPr>
                        <a:t>350641</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US" sz="500" b="0" i="0" u="none" strike="noStrike">
                        <a:solidFill>
                          <a:srgbClr val="000000"/>
                        </a:solidFill>
                        <a:effectLst/>
                        <a:latin typeface="Calibri" panose="020F0502020204030204" pitchFamily="34" charset="0"/>
                      </a:endParaRP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US" sz="500" b="0" i="0" u="none" strike="noStrike">
                        <a:solidFill>
                          <a:srgbClr val="000000"/>
                        </a:solidFill>
                        <a:effectLst/>
                        <a:latin typeface="Calibri" panose="020F0502020204030204" pitchFamily="34" charset="0"/>
                      </a:endParaRP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500" b="0" i="0" u="none" strike="noStrike">
                          <a:solidFill>
                            <a:srgbClr val="000000"/>
                          </a:solidFill>
                          <a:effectLst/>
                          <a:latin typeface="Calibri" panose="020F0502020204030204" pitchFamily="34" charset="0"/>
                        </a:rPr>
                        <a:t>6/27/23</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Benchmark</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Parent</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Johnisha</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123-123-7905</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transfer</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US" sz="500" b="0" i="0" u="none" strike="noStrike">
                        <a:solidFill>
                          <a:srgbClr val="000000"/>
                        </a:solidFill>
                        <a:effectLst/>
                        <a:latin typeface="Calibri" panose="020F0502020204030204" pitchFamily="34" charset="0"/>
                      </a:endParaRP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Left Message</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same day</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Resolved</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No</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US" sz="500" b="0" i="0" u="none" strike="noStrike">
                        <a:solidFill>
                          <a:srgbClr val="000000"/>
                        </a:solidFill>
                        <a:effectLst/>
                        <a:latin typeface="Calibri" panose="020F0502020204030204" pitchFamily="34" charset="0"/>
                      </a:endParaRP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42415188"/>
                  </a:ext>
                </a:extLst>
              </a:tr>
              <a:tr h="170449">
                <a:tc>
                  <a:txBody>
                    <a:bodyPr/>
                    <a:lstStyle/>
                    <a:p>
                      <a:pPr algn="l" fontAlgn="b">
                        <a:buNone/>
                      </a:pPr>
                      <a:r>
                        <a:rPr lang="en-US" sz="500" b="0" i="0" u="none" strike="noStrike">
                          <a:solidFill>
                            <a:srgbClr val="000000"/>
                          </a:solidFill>
                          <a:effectLst/>
                          <a:latin typeface="Calibri" panose="020F0502020204030204" pitchFamily="34" charset="0"/>
                        </a:rPr>
                        <a:t>email</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t">
                        <a:buNone/>
                      </a:pPr>
                      <a:r>
                        <a:rPr lang="en-US" sz="400" b="0" i="0" u="none" strike="noStrike">
                          <a:solidFill>
                            <a:srgbClr val="000000"/>
                          </a:solidFill>
                          <a:effectLst/>
                          <a:latin typeface="Calibri" panose="020F0502020204030204" pitchFamily="34" charset="0"/>
                        </a:rPr>
                        <a:t>350952</a:t>
                      </a:r>
                    </a:p>
                  </a:txBody>
                  <a:tcPr marL="3856" marR="3856" marT="3856" marB="1851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US" sz="500" b="0" i="0" u="none" strike="noStrike">
                        <a:solidFill>
                          <a:srgbClr val="000000"/>
                        </a:solidFill>
                        <a:effectLst/>
                        <a:latin typeface="Calibri" panose="020F0502020204030204" pitchFamily="34" charset="0"/>
                      </a:endParaRP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US" sz="500" b="0" i="0" u="none" strike="noStrike">
                        <a:solidFill>
                          <a:srgbClr val="000000"/>
                        </a:solidFill>
                        <a:effectLst/>
                        <a:latin typeface="Calibri" panose="020F0502020204030204" pitchFamily="34" charset="0"/>
                      </a:endParaRP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500" b="0" i="0" u="none" strike="noStrike">
                          <a:solidFill>
                            <a:srgbClr val="000000"/>
                          </a:solidFill>
                          <a:effectLst/>
                          <a:latin typeface="Calibri" panose="020F0502020204030204" pitchFamily="34" charset="0"/>
                        </a:rPr>
                        <a:t>6/27/23</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Rehabilitation Associates </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Parent</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Ashley</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123-123-7906</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Contacting/Scheduling Issues</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hasn't heard from anyone in 1 mth</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Provider Followed Up</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same day</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Resolved</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Yes</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Yes</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60451512"/>
                  </a:ext>
                </a:extLst>
              </a:tr>
              <a:tr h="170449">
                <a:tc>
                  <a:txBody>
                    <a:bodyPr/>
                    <a:lstStyle/>
                    <a:p>
                      <a:pPr algn="l" fontAlgn="b">
                        <a:buNone/>
                      </a:pPr>
                      <a:r>
                        <a:rPr lang="en-US" sz="500" b="0" i="0" u="none" strike="noStrike">
                          <a:solidFill>
                            <a:srgbClr val="000000"/>
                          </a:solidFill>
                          <a:effectLst/>
                          <a:latin typeface="Calibri" panose="020F0502020204030204" pitchFamily="34" charset="0"/>
                        </a:rPr>
                        <a:t>email</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500" b="0" i="0" u="none" strike="noStrike">
                          <a:solidFill>
                            <a:srgbClr val="000000"/>
                          </a:solidFill>
                          <a:effectLst/>
                          <a:latin typeface="Calibri" panose="020F0502020204030204" pitchFamily="34" charset="0"/>
                        </a:rPr>
                        <a:t>348740</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US" sz="500" b="0" i="0" u="none" strike="noStrike">
                        <a:solidFill>
                          <a:srgbClr val="000000"/>
                        </a:solidFill>
                        <a:effectLst/>
                        <a:latin typeface="Calibri" panose="020F0502020204030204" pitchFamily="34" charset="0"/>
                      </a:endParaRP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US" sz="500" b="0" i="0" u="none" strike="noStrike">
                        <a:solidFill>
                          <a:srgbClr val="000000"/>
                        </a:solidFill>
                        <a:effectLst/>
                        <a:latin typeface="Calibri" panose="020F0502020204030204" pitchFamily="34" charset="0"/>
                      </a:endParaRP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500" b="0" i="0" u="none" strike="noStrike">
                          <a:solidFill>
                            <a:srgbClr val="000000"/>
                          </a:solidFill>
                          <a:effectLst/>
                          <a:latin typeface="Calibri" panose="020F0502020204030204" pitchFamily="34" charset="0"/>
                        </a:rPr>
                        <a:t>6/29/23</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HARC Steppingstones</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Parent</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Julia</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123-123-7907</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transfer</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triplets wants to go to CI</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FL communicated</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same day</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Resolved</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No</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No</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47570475"/>
                  </a:ext>
                </a:extLst>
              </a:tr>
              <a:tr h="170449">
                <a:tc>
                  <a:txBody>
                    <a:bodyPr/>
                    <a:lstStyle/>
                    <a:p>
                      <a:pPr algn="l" fontAlgn="b">
                        <a:buNone/>
                      </a:pPr>
                      <a:r>
                        <a:rPr lang="en-US" sz="500" b="0" i="0" u="none" strike="noStrike">
                          <a:solidFill>
                            <a:srgbClr val="000000"/>
                          </a:solidFill>
                          <a:effectLst/>
                          <a:latin typeface="Calibri" panose="020F0502020204030204" pitchFamily="34" charset="0"/>
                        </a:rPr>
                        <a:t>phone</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500" b="0" i="0" u="none" strike="noStrike">
                          <a:solidFill>
                            <a:srgbClr val="000000"/>
                          </a:solidFill>
                          <a:effectLst/>
                          <a:latin typeface="Calibri" panose="020F0502020204030204" pitchFamily="34" charset="0"/>
                        </a:rPr>
                        <a:t>350135</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US" sz="500" b="0" i="0" u="none" strike="noStrike">
                        <a:solidFill>
                          <a:srgbClr val="000000"/>
                        </a:solidFill>
                        <a:effectLst/>
                        <a:latin typeface="Calibri" panose="020F0502020204030204" pitchFamily="34" charset="0"/>
                      </a:endParaRP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US" sz="500" b="0" i="0" u="none" strike="noStrike">
                        <a:solidFill>
                          <a:srgbClr val="000000"/>
                        </a:solidFill>
                        <a:effectLst/>
                        <a:latin typeface="Calibri" panose="020F0502020204030204" pitchFamily="34" charset="0"/>
                      </a:endParaRP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500" b="0" i="0" u="none" strike="noStrike">
                          <a:solidFill>
                            <a:srgbClr val="000000"/>
                          </a:solidFill>
                          <a:effectLst/>
                          <a:latin typeface="Calibri" panose="020F0502020204030204" pitchFamily="34" charset="0"/>
                        </a:rPr>
                        <a:t>6/29/23</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HARC Steppingstones</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DCF</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shahela</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123-123-7908</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Contacting/Scheduling Issues</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US" sz="500" b="0" i="0" u="none" strike="noStrike">
                        <a:solidFill>
                          <a:srgbClr val="000000"/>
                        </a:solidFill>
                        <a:effectLst/>
                        <a:latin typeface="Calibri" panose="020F0502020204030204" pitchFamily="34" charset="0"/>
                      </a:endParaRP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Provider Followed Up</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same day</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Resolved</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Yes</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Yes</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75206505"/>
                  </a:ext>
                </a:extLst>
              </a:tr>
              <a:tr h="170449">
                <a:tc>
                  <a:txBody>
                    <a:bodyPr/>
                    <a:lstStyle/>
                    <a:p>
                      <a:pPr algn="l" fontAlgn="b">
                        <a:buNone/>
                      </a:pPr>
                      <a:r>
                        <a:rPr lang="en-US" sz="500" b="0" i="0" u="none" strike="noStrike">
                          <a:solidFill>
                            <a:srgbClr val="000000"/>
                          </a:solidFill>
                          <a:effectLst/>
                          <a:latin typeface="Calibri" panose="020F0502020204030204" pitchFamily="34" charset="0"/>
                        </a:rPr>
                        <a:t>phone</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500" b="0" i="0" u="none" strike="noStrike">
                          <a:solidFill>
                            <a:srgbClr val="000000"/>
                          </a:solidFill>
                          <a:effectLst/>
                          <a:latin typeface="Calibri" panose="020F0502020204030204" pitchFamily="34" charset="0"/>
                        </a:rPr>
                        <a:t>354211</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US" sz="500" b="0" i="0" u="none" strike="noStrike">
                        <a:solidFill>
                          <a:srgbClr val="000000"/>
                        </a:solidFill>
                        <a:effectLst/>
                        <a:latin typeface="Calibri" panose="020F0502020204030204" pitchFamily="34" charset="0"/>
                      </a:endParaRP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US" sz="500" b="0" i="0" u="none" strike="noStrike">
                        <a:solidFill>
                          <a:srgbClr val="000000"/>
                        </a:solidFill>
                        <a:effectLst/>
                        <a:latin typeface="Calibri" panose="020F0502020204030204" pitchFamily="34" charset="0"/>
                      </a:endParaRP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500" b="0" i="0" u="none" strike="noStrike">
                          <a:solidFill>
                            <a:srgbClr val="000000"/>
                          </a:solidFill>
                          <a:effectLst/>
                          <a:latin typeface="Calibri" panose="020F0502020204030204" pitchFamily="34" charset="0"/>
                        </a:rPr>
                        <a:t>6/29/23</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SARAH, Inc. - KIDSTEPS</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Parent</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Javier</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123-123-7909</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Contacting/Scheduling Issues</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Dad wants information</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FL communicated</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same day</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Resolved</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Yes</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Yes</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45902904"/>
                  </a:ext>
                </a:extLst>
              </a:tr>
              <a:tr h="170449">
                <a:tc>
                  <a:txBody>
                    <a:bodyPr/>
                    <a:lstStyle/>
                    <a:p>
                      <a:pPr algn="l" fontAlgn="b">
                        <a:buNone/>
                      </a:pPr>
                      <a:r>
                        <a:rPr lang="en-US" sz="500" b="0" i="0" u="none" strike="noStrike">
                          <a:solidFill>
                            <a:srgbClr val="000000"/>
                          </a:solidFill>
                          <a:effectLst/>
                          <a:latin typeface="Calibri" panose="020F0502020204030204" pitchFamily="34" charset="0"/>
                        </a:rPr>
                        <a:t>phone</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500" b="0" i="0" u="none" strike="noStrike">
                          <a:solidFill>
                            <a:srgbClr val="000000"/>
                          </a:solidFill>
                          <a:effectLst/>
                          <a:latin typeface="Calibri" panose="020F0502020204030204" pitchFamily="34" charset="0"/>
                        </a:rPr>
                        <a:t>340488</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US" sz="500" b="0" i="0" u="none" strike="noStrike">
                        <a:solidFill>
                          <a:srgbClr val="000000"/>
                        </a:solidFill>
                        <a:effectLst/>
                        <a:latin typeface="Calibri" panose="020F0502020204030204" pitchFamily="34" charset="0"/>
                      </a:endParaRP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US" sz="500" b="0" i="0" u="none" strike="noStrike">
                        <a:solidFill>
                          <a:srgbClr val="000000"/>
                        </a:solidFill>
                        <a:effectLst/>
                        <a:latin typeface="Calibri" panose="020F0502020204030204" pitchFamily="34" charset="0"/>
                      </a:endParaRP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500" b="0" i="0" u="none" strike="noStrike">
                          <a:solidFill>
                            <a:srgbClr val="000000"/>
                          </a:solidFill>
                          <a:effectLst/>
                          <a:latin typeface="Calibri" panose="020F0502020204030204" pitchFamily="34" charset="0"/>
                        </a:rPr>
                        <a:t>6/30/23</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Building Bridges, LLC</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Parent</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Alex</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123-123-7910</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Contacting/Scheduling Issues</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Dad wants information</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FL communicated</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same day</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Resolved</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Yes</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Yes</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91140103"/>
                  </a:ext>
                </a:extLst>
              </a:tr>
              <a:tr h="96408">
                <a:tc>
                  <a:txBody>
                    <a:bodyPr/>
                    <a:lstStyle/>
                    <a:p>
                      <a:pPr algn="l" fontAlgn="b">
                        <a:buNone/>
                      </a:pPr>
                      <a:r>
                        <a:rPr lang="en-US" sz="500" b="0" i="0" u="none" strike="noStrike">
                          <a:solidFill>
                            <a:srgbClr val="000000"/>
                          </a:solidFill>
                          <a:effectLst/>
                          <a:latin typeface="Calibri" panose="020F0502020204030204" pitchFamily="34" charset="0"/>
                        </a:rPr>
                        <a:t>phone</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500" b="0" i="0" u="none" strike="noStrike">
                          <a:solidFill>
                            <a:srgbClr val="000000"/>
                          </a:solidFill>
                          <a:effectLst/>
                          <a:latin typeface="Calibri" panose="020F0502020204030204" pitchFamily="34" charset="0"/>
                        </a:rPr>
                        <a:t>0</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US" sz="500" b="0" i="0" u="none" strike="noStrike">
                        <a:solidFill>
                          <a:srgbClr val="000000"/>
                        </a:solidFill>
                        <a:effectLst/>
                        <a:latin typeface="Calibri" panose="020F0502020204030204" pitchFamily="34" charset="0"/>
                      </a:endParaRP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US" sz="500" b="0" i="0" u="none" strike="noStrike">
                        <a:solidFill>
                          <a:srgbClr val="000000"/>
                        </a:solidFill>
                        <a:effectLst/>
                        <a:latin typeface="Calibri" panose="020F0502020204030204" pitchFamily="34" charset="0"/>
                      </a:endParaRP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500" b="0" i="0" u="none" strike="noStrike">
                          <a:solidFill>
                            <a:srgbClr val="000000"/>
                          </a:solidFill>
                          <a:effectLst/>
                          <a:latin typeface="Calibri" panose="020F0502020204030204" pitchFamily="34" charset="0"/>
                        </a:rPr>
                        <a:t>6/30/23</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US" sz="500" b="0" i="0" u="none" strike="noStrike">
                        <a:solidFill>
                          <a:srgbClr val="000000"/>
                        </a:solidFill>
                        <a:effectLst/>
                        <a:latin typeface="Calibri" panose="020F0502020204030204" pitchFamily="34" charset="0"/>
                      </a:endParaRP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Parent</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Lindasey</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123-123-7911</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Referral</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wants to refer</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FL communicated</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same day</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Resolved</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Yes</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No</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7639861"/>
                  </a:ext>
                </a:extLst>
              </a:tr>
              <a:tr h="170449">
                <a:tc>
                  <a:txBody>
                    <a:bodyPr/>
                    <a:lstStyle/>
                    <a:p>
                      <a:pPr algn="l" fontAlgn="b">
                        <a:buNone/>
                      </a:pPr>
                      <a:r>
                        <a:rPr lang="en-US" sz="500" b="0" i="0" u="none" strike="noStrike">
                          <a:solidFill>
                            <a:srgbClr val="000000"/>
                          </a:solidFill>
                          <a:effectLst/>
                          <a:latin typeface="Calibri" panose="020F0502020204030204" pitchFamily="34" charset="0"/>
                        </a:rPr>
                        <a:t>email</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500" b="0" i="0" u="none" strike="noStrike">
                          <a:solidFill>
                            <a:srgbClr val="000000"/>
                          </a:solidFill>
                          <a:effectLst/>
                          <a:latin typeface="Calibri" panose="020F0502020204030204" pitchFamily="34" charset="0"/>
                        </a:rPr>
                        <a:t>353221</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US" sz="500" b="0" i="0" u="none" strike="noStrike">
                        <a:solidFill>
                          <a:srgbClr val="000000"/>
                        </a:solidFill>
                        <a:effectLst/>
                        <a:latin typeface="Calibri" panose="020F0502020204030204" pitchFamily="34" charset="0"/>
                      </a:endParaRP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US" sz="500" b="0" i="0" u="none" strike="noStrike">
                        <a:solidFill>
                          <a:srgbClr val="000000"/>
                        </a:solidFill>
                        <a:effectLst/>
                        <a:latin typeface="Calibri" panose="020F0502020204030204" pitchFamily="34" charset="0"/>
                      </a:endParaRP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500" b="0" i="0" u="none" strike="noStrike">
                          <a:solidFill>
                            <a:srgbClr val="000000"/>
                          </a:solidFill>
                          <a:effectLst/>
                          <a:latin typeface="Calibri" panose="020F0502020204030204" pitchFamily="34" charset="0"/>
                        </a:rPr>
                        <a:t>7/3/23</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Creative Interventions</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DCF</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Kristin</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123-123-7912</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Contacting/Scheduling Issues</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wants updates</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FL communicated</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next day</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Resolved</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Yes</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Yes</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38135413"/>
                  </a:ext>
                </a:extLst>
              </a:tr>
              <a:tr h="96408">
                <a:tc>
                  <a:txBody>
                    <a:bodyPr/>
                    <a:lstStyle/>
                    <a:p>
                      <a:pPr algn="l" fontAlgn="b">
                        <a:buNone/>
                      </a:pPr>
                      <a:r>
                        <a:rPr lang="en-US" sz="500" b="0" i="0" u="none" strike="noStrike">
                          <a:solidFill>
                            <a:srgbClr val="000000"/>
                          </a:solidFill>
                          <a:effectLst/>
                          <a:latin typeface="Calibri" panose="020F0502020204030204" pitchFamily="34" charset="0"/>
                        </a:rPr>
                        <a:t>phone</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500" b="0" i="0" u="none" strike="noStrike">
                          <a:solidFill>
                            <a:srgbClr val="000000"/>
                          </a:solidFill>
                          <a:effectLst/>
                          <a:latin typeface="Calibri" panose="020F0502020204030204" pitchFamily="34" charset="0"/>
                        </a:rPr>
                        <a:t>354896</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US" sz="500" b="0" i="0" u="none" strike="noStrike">
                        <a:solidFill>
                          <a:srgbClr val="000000"/>
                        </a:solidFill>
                        <a:effectLst/>
                        <a:latin typeface="Calibri" panose="020F0502020204030204" pitchFamily="34" charset="0"/>
                      </a:endParaRP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US" sz="500" b="0" i="0" u="none" strike="noStrike">
                        <a:solidFill>
                          <a:srgbClr val="000000"/>
                        </a:solidFill>
                        <a:effectLst/>
                        <a:latin typeface="Calibri" panose="020F0502020204030204" pitchFamily="34" charset="0"/>
                      </a:endParaRP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500" b="0" i="0" u="none" strike="noStrike">
                          <a:solidFill>
                            <a:srgbClr val="000000"/>
                          </a:solidFill>
                          <a:effectLst/>
                          <a:latin typeface="Calibri" panose="020F0502020204030204" pitchFamily="34" charset="0"/>
                        </a:rPr>
                        <a:t>7/3/23</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Benchmark</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Parent</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Katrina</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123-123-7913</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Contacting/Scheduling Issues</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how to schedule autism assesss.</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Provider Followed Up</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next day</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Resolved</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Yes</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Yes</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69091641"/>
                  </a:ext>
                </a:extLst>
              </a:tr>
              <a:tr h="96408">
                <a:tc>
                  <a:txBody>
                    <a:bodyPr/>
                    <a:lstStyle/>
                    <a:p>
                      <a:pPr algn="l" fontAlgn="b">
                        <a:buNone/>
                      </a:pPr>
                      <a:r>
                        <a:rPr lang="en-US" sz="500" b="0" i="0" u="none" strike="noStrike">
                          <a:solidFill>
                            <a:srgbClr val="000000"/>
                          </a:solidFill>
                          <a:effectLst/>
                          <a:latin typeface="Calibri" panose="020F0502020204030204" pitchFamily="34" charset="0"/>
                        </a:rPr>
                        <a:t>phone</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500" b="0" i="0" u="none" strike="noStrike">
                          <a:solidFill>
                            <a:srgbClr val="000000"/>
                          </a:solidFill>
                          <a:effectLst/>
                          <a:latin typeface="Calibri" panose="020F0502020204030204" pitchFamily="34" charset="0"/>
                        </a:rPr>
                        <a:t>0</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US" sz="500" b="0" i="0" u="none" strike="noStrike">
                        <a:solidFill>
                          <a:srgbClr val="000000"/>
                        </a:solidFill>
                        <a:effectLst/>
                        <a:latin typeface="Calibri" panose="020F0502020204030204" pitchFamily="34" charset="0"/>
                      </a:endParaRP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US" sz="500" b="0" i="0" u="none" strike="noStrike">
                        <a:solidFill>
                          <a:srgbClr val="000000"/>
                        </a:solidFill>
                        <a:effectLst/>
                        <a:latin typeface="Calibri" panose="020F0502020204030204" pitchFamily="34" charset="0"/>
                      </a:endParaRP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500" b="0" i="0" u="none" strike="noStrike">
                          <a:solidFill>
                            <a:srgbClr val="000000"/>
                          </a:solidFill>
                          <a:effectLst/>
                          <a:latin typeface="Calibri" panose="020F0502020204030204" pitchFamily="34" charset="0"/>
                        </a:rPr>
                        <a:t>7/3/23</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US" sz="500" b="0" i="0" u="none" strike="noStrike">
                        <a:solidFill>
                          <a:srgbClr val="000000"/>
                        </a:solidFill>
                        <a:effectLst/>
                        <a:latin typeface="Calibri" panose="020F0502020204030204" pitchFamily="34" charset="0"/>
                      </a:endParaRP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Parent</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US" sz="500" b="0" i="0" u="none" strike="noStrike">
                        <a:solidFill>
                          <a:srgbClr val="000000"/>
                        </a:solidFill>
                        <a:effectLst/>
                        <a:latin typeface="Calibri" panose="020F0502020204030204" pitchFamily="34" charset="0"/>
                      </a:endParaRP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123-123-7914</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Referral</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complaint about daycare-how to refer</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FL communicated</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next day</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Resolved</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No</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dirty="0">
                          <a:solidFill>
                            <a:srgbClr val="000000"/>
                          </a:solidFill>
                          <a:effectLst/>
                          <a:latin typeface="Calibri" panose="020F0502020204030204" pitchFamily="34" charset="0"/>
                        </a:rPr>
                        <a:t>No</a:t>
                      </a:r>
                    </a:p>
                  </a:txBody>
                  <a:tcPr marL="3856" marR="3856" marT="3856" marB="1851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9392502"/>
                  </a:ext>
                </a:extLst>
              </a:tr>
            </a:tbl>
          </a:graphicData>
        </a:graphic>
      </p:graphicFrame>
      <p:pic>
        <p:nvPicPr>
          <p:cNvPr id="5" name="Picture 4" descr="Globe and magnifying glass">
            <a:extLst>
              <a:ext uri="{FF2B5EF4-FFF2-40B4-BE49-F238E27FC236}">
                <a16:creationId xmlns:a16="http://schemas.microsoft.com/office/drawing/2014/main" id="{78ED4264-CF8D-C625-BA9B-7CED9F0AD879}"/>
              </a:ext>
            </a:extLst>
          </p:cNvPr>
          <p:cNvPicPr>
            <a:picLocks noChangeAspect="1"/>
          </p:cNvPicPr>
          <p:nvPr/>
        </p:nvPicPr>
        <p:blipFill>
          <a:blip r:embed="rId3">
            <a:alphaModFix amt="86000"/>
          </a:blip>
          <a:srcRect l="12121" r="20990" b="1"/>
          <a:stretch>
            <a:fillRect/>
          </a:stretch>
        </p:blipFill>
        <p:spPr>
          <a:xfrm>
            <a:off x="7989636" y="10"/>
            <a:ext cx="1153221" cy="1118576"/>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90434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4B0F9-2C09-CB61-53E2-D2B4E2AA9E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8CAD86-1A26-DC36-C36A-5F2C462EEF55}"/>
              </a:ext>
            </a:extLst>
          </p:cNvPr>
          <p:cNvSpPr>
            <a:spLocks noGrp="1"/>
          </p:cNvSpPr>
          <p:nvPr>
            <p:ph type="title"/>
          </p:nvPr>
        </p:nvSpPr>
        <p:spPr>
          <a:xfrm>
            <a:off x="364567" y="641337"/>
            <a:ext cx="7534620" cy="304287"/>
          </a:xfrm>
        </p:spPr>
        <p:txBody>
          <a:bodyPr/>
          <a:lstStyle/>
          <a:p>
            <a:r>
              <a:rPr lang="en-US" sz="2400" dirty="0">
                <a:latin typeface="Poppins" panose="00000500000000000000" pitchFamily="2" charset="0"/>
                <a:cs typeface="Poppins" panose="00000500000000000000" pitchFamily="2" charset="0"/>
              </a:rPr>
              <a:t>Tracking in CT: </a:t>
            </a:r>
            <a:r>
              <a:rPr lang="en-US" altLang="en-US" sz="2400" b="0" dirty="0">
                <a:latin typeface="Poppins" panose="00000500000000000000" pitchFamily="2" charset="0"/>
                <a:cs typeface="Poppins" panose="00000500000000000000" pitchFamily="2" charset="0"/>
              </a:rPr>
              <a:t>Now for monitoring*</a:t>
            </a:r>
            <a:endParaRPr lang="en-US" dirty="0"/>
          </a:p>
        </p:txBody>
      </p:sp>
      <p:pic>
        <p:nvPicPr>
          <p:cNvPr id="5" name="Picture 4" descr="Globe and magnifying glass">
            <a:extLst>
              <a:ext uri="{FF2B5EF4-FFF2-40B4-BE49-F238E27FC236}">
                <a16:creationId xmlns:a16="http://schemas.microsoft.com/office/drawing/2014/main" id="{AED7B533-5274-CEBD-6A4E-3F11AAB03536}"/>
              </a:ext>
            </a:extLst>
          </p:cNvPr>
          <p:cNvPicPr>
            <a:picLocks noChangeAspect="1"/>
          </p:cNvPicPr>
          <p:nvPr/>
        </p:nvPicPr>
        <p:blipFill>
          <a:blip r:embed="rId3">
            <a:alphaModFix amt="86000"/>
          </a:blip>
          <a:srcRect l="12121" r="20990" b="1"/>
          <a:stretch>
            <a:fillRect/>
          </a:stretch>
        </p:blipFill>
        <p:spPr>
          <a:xfrm>
            <a:off x="7989636" y="10"/>
            <a:ext cx="1153221" cy="1118576"/>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Rectangle 1">
            <a:extLst>
              <a:ext uri="{FF2B5EF4-FFF2-40B4-BE49-F238E27FC236}">
                <a16:creationId xmlns:a16="http://schemas.microsoft.com/office/drawing/2014/main" id="{D8AF0ED2-1880-6784-3645-83E8F76D461B}"/>
              </a:ext>
            </a:extLst>
          </p:cNvPr>
          <p:cNvSpPr>
            <a:spLocks noChangeArrowheads="1"/>
          </p:cNvSpPr>
          <p:nvPr/>
        </p:nvSpPr>
        <p:spPr bwMode="auto">
          <a:xfrm>
            <a:off x="1011859" y="448738"/>
            <a:ext cx="1846142" cy="2553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12" tIns="914112" rIns="914112" bIns="91411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b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2">
            <a:extLst>
              <a:ext uri="{FF2B5EF4-FFF2-40B4-BE49-F238E27FC236}">
                <a16:creationId xmlns:a16="http://schemas.microsoft.com/office/drawing/2014/main" id="{31A424BB-2A10-34FF-4F12-DEF2A44FAFB9}"/>
              </a:ext>
            </a:extLst>
          </p:cNvPr>
          <p:cNvSpPr>
            <a:spLocks noChangeArrowheads="1"/>
          </p:cNvSpPr>
          <p:nvPr/>
        </p:nvSpPr>
        <p:spPr bwMode="auto">
          <a:xfrm>
            <a:off x="3910013" y="2501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endParaRPr kumimoji="0" lang="en-US" altLang="en-US" sz="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3" name="Table 2">
            <a:extLst>
              <a:ext uri="{FF2B5EF4-FFF2-40B4-BE49-F238E27FC236}">
                <a16:creationId xmlns:a16="http://schemas.microsoft.com/office/drawing/2014/main" id="{A2717C98-C5AD-2DF6-61C0-AE93DB4DC87B}"/>
              </a:ext>
            </a:extLst>
          </p:cNvPr>
          <p:cNvGraphicFramePr>
            <a:graphicFrameLocks noGrp="1"/>
          </p:cNvGraphicFramePr>
          <p:nvPr>
            <p:extLst>
              <p:ext uri="{D42A27DB-BD31-4B8C-83A1-F6EECF244321}">
                <p14:modId xmlns:p14="http://schemas.microsoft.com/office/powerpoint/2010/main" val="683649148"/>
              </p:ext>
            </p:extLst>
          </p:nvPr>
        </p:nvGraphicFramePr>
        <p:xfrm>
          <a:off x="1164172" y="1238891"/>
          <a:ext cx="6655858" cy="3268035"/>
        </p:xfrm>
        <a:graphic>
          <a:graphicData uri="http://schemas.openxmlformats.org/drawingml/2006/table">
            <a:tbl>
              <a:tblPr/>
              <a:tblGrid>
                <a:gridCol w="931376">
                  <a:extLst>
                    <a:ext uri="{9D8B030D-6E8A-4147-A177-3AD203B41FA5}">
                      <a16:colId xmlns:a16="http://schemas.microsoft.com/office/drawing/2014/main" val="412741793"/>
                    </a:ext>
                  </a:extLst>
                </a:gridCol>
                <a:gridCol w="261356">
                  <a:extLst>
                    <a:ext uri="{9D8B030D-6E8A-4147-A177-3AD203B41FA5}">
                      <a16:colId xmlns:a16="http://schemas.microsoft.com/office/drawing/2014/main" val="344114939"/>
                    </a:ext>
                  </a:extLst>
                </a:gridCol>
                <a:gridCol w="297787">
                  <a:extLst>
                    <a:ext uri="{9D8B030D-6E8A-4147-A177-3AD203B41FA5}">
                      <a16:colId xmlns:a16="http://schemas.microsoft.com/office/drawing/2014/main" val="1320986178"/>
                    </a:ext>
                  </a:extLst>
                </a:gridCol>
                <a:gridCol w="413417">
                  <a:extLst>
                    <a:ext uri="{9D8B030D-6E8A-4147-A177-3AD203B41FA5}">
                      <a16:colId xmlns:a16="http://schemas.microsoft.com/office/drawing/2014/main" val="3667726139"/>
                    </a:ext>
                  </a:extLst>
                </a:gridCol>
                <a:gridCol w="538551">
                  <a:extLst>
                    <a:ext uri="{9D8B030D-6E8A-4147-A177-3AD203B41FA5}">
                      <a16:colId xmlns:a16="http://schemas.microsoft.com/office/drawing/2014/main" val="3541540941"/>
                    </a:ext>
                  </a:extLst>
                </a:gridCol>
                <a:gridCol w="589238">
                  <a:extLst>
                    <a:ext uri="{9D8B030D-6E8A-4147-A177-3AD203B41FA5}">
                      <a16:colId xmlns:a16="http://schemas.microsoft.com/office/drawing/2014/main" val="2784246644"/>
                    </a:ext>
                  </a:extLst>
                </a:gridCol>
                <a:gridCol w="285115">
                  <a:extLst>
                    <a:ext uri="{9D8B030D-6E8A-4147-A177-3AD203B41FA5}">
                      <a16:colId xmlns:a16="http://schemas.microsoft.com/office/drawing/2014/main" val="2268230502"/>
                    </a:ext>
                  </a:extLst>
                </a:gridCol>
                <a:gridCol w="348474">
                  <a:extLst>
                    <a:ext uri="{9D8B030D-6E8A-4147-A177-3AD203B41FA5}">
                      <a16:colId xmlns:a16="http://schemas.microsoft.com/office/drawing/2014/main" val="1187213094"/>
                    </a:ext>
                  </a:extLst>
                </a:gridCol>
                <a:gridCol w="348474">
                  <a:extLst>
                    <a:ext uri="{9D8B030D-6E8A-4147-A177-3AD203B41FA5}">
                      <a16:colId xmlns:a16="http://schemas.microsoft.com/office/drawing/2014/main" val="3826494969"/>
                    </a:ext>
                  </a:extLst>
                </a:gridCol>
                <a:gridCol w="443513">
                  <a:extLst>
                    <a:ext uri="{9D8B030D-6E8A-4147-A177-3AD203B41FA5}">
                      <a16:colId xmlns:a16="http://schemas.microsoft.com/office/drawing/2014/main" val="2514123056"/>
                    </a:ext>
                  </a:extLst>
                </a:gridCol>
                <a:gridCol w="443513">
                  <a:extLst>
                    <a:ext uri="{9D8B030D-6E8A-4147-A177-3AD203B41FA5}">
                      <a16:colId xmlns:a16="http://schemas.microsoft.com/office/drawing/2014/main" val="3270576464"/>
                    </a:ext>
                  </a:extLst>
                </a:gridCol>
                <a:gridCol w="443513">
                  <a:extLst>
                    <a:ext uri="{9D8B030D-6E8A-4147-A177-3AD203B41FA5}">
                      <a16:colId xmlns:a16="http://schemas.microsoft.com/office/drawing/2014/main" val="3025020066"/>
                    </a:ext>
                  </a:extLst>
                </a:gridCol>
                <a:gridCol w="443513">
                  <a:extLst>
                    <a:ext uri="{9D8B030D-6E8A-4147-A177-3AD203B41FA5}">
                      <a16:colId xmlns:a16="http://schemas.microsoft.com/office/drawing/2014/main" val="1675271176"/>
                    </a:ext>
                  </a:extLst>
                </a:gridCol>
                <a:gridCol w="443513">
                  <a:extLst>
                    <a:ext uri="{9D8B030D-6E8A-4147-A177-3AD203B41FA5}">
                      <a16:colId xmlns:a16="http://schemas.microsoft.com/office/drawing/2014/main" val="827165792"/>
                    </a:ext>
                  </a:extLst>
                </a:gridCol>
                <a:gridCol w="424505">
                  <a:extLst>
                    <a:ext uri="{9D8B030D-6E8A-4147-A177-3AD203B41FA5}">
                      <a16:colId xmlns:a16="http://schemas.microsoft.com/office/drawing/2014/main" val="953196221"/>
                    </a:ext>
                  </a:extLst>
                </a:gridCol>
              </a:tblGrid>
              <a:tr h="404106">
                <a:tc>
                  <a:txBody>
                    <a:bodyPr/>
                    <a:lstStyle/>
                    <a:p>
                      <a:pPr algn="ctr" fontAlgn="b">
                        <a:buNone/>
                      </a:pPr>
                      <a:endParaRPr lang="en-US" sz="600" b="0" i="0" u="none" strike="noStrike">
                        <a:solidFill>
                          <a:srgbClr val="000000"/>
                        </a:solidFill>
                        <a:effectLst/>
                        <a:latin typeface="Arial Narrow" panose="020B0606020202030204" pitchFamily="34" charset="0"/>
                      </a:endParaRPr>
                    </a:p>
                  </a:txBody>
                  <a:tcPr marL="0" marR="0" marT="0" marB="0" anchor="b">
                    <a:lnL>
                      <a:noFill/>
                    </a:lnL>
                    <a:lnR>
                      <a:noFill/>
                    </a:lnR>
                    <a:lnT>
                      <a:noFill/>
                    </a:lnT>
                    <a:lnB>
                      <a:noFill/>
                    </a:lnB>
                    <a:noFill/>
                  </a:tcPr>
                </a:tc>
                <a:tc>
                  <a:txBody>
                    <a:bodyPr/>
                    <a:lstStyle/>
                    <a:p>
                      <a:pPr algn="ctr" fontAlgn="b">
                        <a:buNone/>
                      </a:pPr>
                      <a:endParaRPr lang="en-US" sz="600" b="0" i="0" u="none" strike="noStrike">
                        <a:solidFill>
                          <a:srgbClr val="000000"/>
                        </a:solidFill>
                        <a:effectLst/>
                        <a:latin typeface="Arial Narrow" panose="020B0606020202030204" pitchFamily="34" charset="0"/>
                      </a:endParaRPr>
                    </a:p>
                  </a:txBody>
                  <a:tcPr marL="0" marR="0" marT="0" marB="0" anchor="b">
                    <a:lnL>
                      <a:noFill/>
                    </a:lnL>
                    <a:lnR>
                      <a:noFill/>
                    </a:lnR>
                    <a:lnT>
                      <a:noFill/>
                    </a:lnT>
                    <a:lnB>
                      <a:noFill/>
                    </a:lnB>
                    <a:noFill/>
                  </a:tcPr>
                </a:tc>
                <a:tc>
                  <a:txBody>
                    <a:bodyPr/>
                    <a:lstStyle/>
                    <a:p>
                      <a:pPr algn="ctr" fontAlgn="b">
                        <a:buNone/>
                      </a:pPr>
                      <a:endParaRPr lang="en-US" sz="600" b="0" i="0" u="none" strike="noStrike">
                        <a:solidFill>
                          <a:srgbClr val="000000"/>
                        </a:solidFill>
                        <a:effectLst/>
                        <a:latin typeface="Arial Narrow" panose="020B0606020202030204" pitchFamily="34" charset="0"/>
                      </a:endParaRPr>
                    </a:p>
                  </a:txBody>
                  <a:tcPr marL="0" marR="0" marT="0" marB="0" anchor="b">
                    <a:lnL>
                      <a:noFill/>
                    </a:lnL>
                    <a:lnR>
                      <a:noFill/>
                    </a:lnR>
                    <a:lnT>
                      <a:noFill/>
                    </a:lnT>
                    <a:lnB>
                      <a:noFill/>
                    </a:lnB>
                    <a:noFill/>
                  </a:tcPr>
                </a:tc>
                <a:tc>
                  <a:txBody>
                    <a:bodyPr/>
                    <a:lstStyle/>
                    <a:p>
                      <a:pPr algn="ctr" fontAlgn="b">
                        <a:buNone/>
                      </a:pPr>
                      <a:endParaRPr lang="en-US" sz="600" b="0" i="0" u="none" strike="noStrike">
                        <a:solidFill>
                          <a:srgbClr val="000000"/>
                        </a:solidFill>
                        <a:effectLst/>
                        <a:latin typeface="Arial Narrow" panose="020B0606020202030204" pitchFamily="34" charset="0"/>
                      </a:endParaRPr>
                    </a:p>
                  </a:txBody>
                  <a:tcPr marL="0" marR="0" marT="0" marB="0" anchor="b">
                    <a:lnL>
                      <a:noFill/>
                    </a:lnL>
                    <a:lnR>
                      <a:noFill/>
                    </a:lnR>
                    <a:lnT>
                      <a:noFill/>
                    </a:lnT>
                    <a:lnB>
                      <a:noFill/>
                    </a:lnB>
                    <a:noFill/>
                  </a:tcPr>
                </a:tc>
                <a:tc>
                  <a:txBody>
                    <a:bodyPr/>
                    <a:lstStyle/>
                    <a:p>
                      <a:pPr algn="ctr" fontAlgn="b">
                        <a:buNone/>
                      </a:pPr>
                      <a:endParaRPr lang="en-US" sz="600" b="0" i="0" u="none" strike="noStrike">
                        <a:solidFill>
                          <a:srgbClr val="000000"/>
                        </a:solidFill>
                        <a:effectLst/>
                        <a:latin typeface="Arial Narrow" panose="020B0606020202030204" pitchFamily="34" charset="0"/>
                      </a:endParaRPr>
                    </a:p>
                  </a:txBody>
                  <a:tcPr marL="0" marR="0" marT="0" marB="0" anchor="b">
                    <a:lnL>
                      <a:noFill/>
                    </a:lnL>
                    <a:lnR>
                      <a:noFill/>
                    </a:lnR>
                    <a:lnT>
                      <a:noFill/>
                    </a:lnT>
                    <a:lnB>
                      <a:noFill/>
                    </a:lnB>
                    <a:noFill/>
                  </a:tcPr>
                </a:tc>
                <a:tc>
                  <a:txBody>
                    <a:bodyPr/>
                    <a:lstStyle/>
                    <a:p>
                      <a:pPr algn="ctr" fontAlgn="b">
                        <a:buNone/>
                      </a:pPr>
                      <a:endParaRPr lang="en-US" sz="600" b="0" i="0" u="none" strike="noStrike">
                        <a:solidFill>
                          <a:srgbClr val="000000"/>
                        </a:solidFill>
                        <a:effectLst/>
                        <a:latin typeface="Arial Narrow" panose="020B0606020202030204" pitchFamily="34" charset="0"/>
                      </a:endParaRPr>
                    </a:p>
                  </a:txBody>
                  <a:tcPr marL="0" marR="0" marT="0" marB="0" anchor="b">
                    <a:lnL>
                      <a:noFill/>
                    </a:lnL>
                    <a:lnR>
                      <a:noFill/>
                    </a:lnR>
                    <a:lnT>
                      <a:noFill/>
                    </a:lnT>
                    <a:lnB>
                      <a:noFill/>
                    </a:lnB>
                    <a:noFill/>
                  </a:tcPr>
                </a:tc>
                <a:tc>
                  <a:txBody>
                    <a:bodyPr/>
                    <a:lstStyle/>
                    <a:p>
                      <a:pPr algn="ctr" fontAlgn="b">
                        <a:buNone/>
                      </a:pPr>
                      <a:endParaRPr lang="en-US" sz="600" b="0" i="0" u="none" strike="noStrike">
                        <a:solidFill>
                          <a:srgbClr val="000000"/>
                        </a:solidFill>
                        <a:effectLst/>
                        <a:latin typeface="Arial Narrow" panose="020B0606020202030204" pitchFamily="34" charset="0"/>
                      </a:endParaRPr>
                    </a:p>
                  </a:txBody>
                  <a:tcPr marL="0" marR="0" marT="0" marB="0" anchor="b">
                    <a:lnL>
                      <a:noFill/>
                    </a:lnL>
                    <a:lnR>
                      <a:noFill/>
                    </a:lnR>
                    <a:lnT>
                      <a:noFill/>
                    </a:lnT>
                    <a:lnB>
                      <a:noFill/>
                    </a:lnB>
                    <a:noFill/>
                  </a:tcPr>
                </a:tc>
                <a:tc>
                  <a:txBody>
                    <a:bodyPr/>
                    <a:lstStyle/>
                    <a:p>
                      <a:pPr algn="ctr" fontAlgn="b">
                        <a:buNone/>
                      </a:pPr>
                      <a:endParaRPr lang="en-US" sz="600" b="0" i="0" u="none" strike="noStrike">
                        <a:solidFill>
                          <a:srgbClr val="000000"/>
                        </a:solidFill>
                        <a:effectLst/>
                        <a:latin typeface="Arial Narrow" panose="020B0606020202030204" pitchFamily="34" charset="0"/>
                      </a:endParaRPr>
                    </a:p>
                  </a:txBody>
                  <a:tcPr marL="0" marR="0" marT="0" marB="0" anchor="b">
                    <a:lnL>
                      <a:noFill/>
                    </a:lnL>
                    <a:lnR>
                      <a:noFill/>
                    </a:lnR>
                    <a:lnT>
                      <a:noFill/>
                    </a:lnT>
                    <a:lnB>
                      <a:noFill/>
                    </a:lnB>
                    <a:noFill/>
                  </a:tcPr>
                </a:tc>
                <a:tc>
                  <a:txBody>
                    <a:bodyPr/>
                    <a:lstStyle/>
                    <a:p>
                      <a:pPr algn="ctr" fontAlgn="b">
                        <a:buNone/>
                      </a:pPr>
                      <a:endParaRPr lang="en-US" sz="600" b="0" i="0" u="none" strike="noStrike">
                        <a:solidFill>
                          <a:srgbClr val="000000"/>
                        </a:solidFill>
                        <a:effectLst/>
                        <a:latin typeface="Arial Narrow" panose="020B0606020202030204" pitchFamily="34" charset="0"/>
                      </a:endParaRPr>
                    </a:p>
                  </a:txBody>
                  <a:tcPr marL="0" marR="0" marT="0" marB="0" anchor="b">
                    <a:lnL>
                      <a:noFill/>
                    </a:lnL>
                    <a:lnR>
                      <a:noFill/>
                    </a:lnR>
                    <a:lnT>
                      <a:noFill/>
                    </a:lnT>
                    <a:lnB>
                      <a:noFill/>
                    </a:lnB>
                    <a:noFill/>
                  </a:tcPr>
                </a:tc>
                <a:tc>
                  <a:txBody>
                    <a:bodyPr/>
                    <a:lstStyle/>
                    <a:p>
                      <a:pPr algn="ctr" fontAlgn="b">
                        <a:buNone/>
                      </a:pPr>
                      <a:endParaRPr lang="en-US" sz="6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noFill/>
                  </a:tcPr>
                </a:tc>
                <a:tc gridSpan="5">
                  <a:txBody>
                    <a:bodyPr/>
                    <a:lstStyle/>
                    <a:p>
                      <a:pPr algn="ctr" fontAlgn="ctr">
                        <a:buNone/>
                      </a:pPr>
                      <a:r>
                        <a:rPr lang="en-US" sz="600" b="1" i="0" u="none" strike="noStrike">
                          <a:solidFill>
                            <a:srgbClr val="000000"/>
                          </a:solidFill>
                          <a:effectLst/>
                          <a:latin typeface="Arial Narrow" panose="020B0606020202030204" pitchFamily="34" charset="0"/>
                        </a:rPr>
                        <a:t>Results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99625299"/>
                  </a:ext>
                </a:extLst>
              </a:tr>
              <a:tr h="104592">
                <a:tc>
                  <a:txBody>
                    <a:bodyPr/>
                    <a:lstStyle/>
                    <a:p>
                      <a:pPr algn="ctr" fontAlgn="b">
                        <a:buNone/>
                      </a:pPr>
                      <a:endParaRPr lang="en-US" sz="600" b="0" i="0" u="none" strike="noStrike">
                        <a:solidFill>
                          <a:srgbClr val="000000"/>
                        </a:solidFill>
                        <a:effectLst/>
                        <a:latin typeface="Arial Narrow" panose="020B0606020202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fontAlgn="b">
                        <a:buNone/>
                      </a:pPr>
                      <a:endParaRPr lang="en-US" sz="600" b="0" i="0" u="none" strike="noStrike">
                        <a:solidFill>
                          <a:srgbClr val="000000"/>
                        </a:solidFill>
                        <a:effectLst/>
                        <a:latin typeface="Arial Narrow" panose="020B0606020202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fontAlgn="b">
                        <a:buNone/>
                      </a:pPr>
                      <a:endParaRPr lang="en-US" sz="600" b="0" i="0" u="none" strike="noStrike">
                        <a:solidFill>
                          <a:srgbClr val="000000"/>
                        </a:solidFill>
                        <a:effectLst/>
                        <a:latin typeface="Arial Narrow" panose="020B0606020202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fontAlgn="b">
                        <a:buNone/>
                      </a:pPr>
                      <a:endParaRPr lang="en-US" sz="600" b="0" i="0" u="none" strike="noStrike">
                        <a:solidFill>
                          <a:srgbClr val="000000"/>
                        </a:solidFill>
                        <a:effectLst/>
                        <a:latin typeface="Arial Narrow" panose="020B0606020202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fontAlgn="b">
                        <a:buNone/>
                      </a:pPr>
                      <a:endParaRPr lang="en-US" sz="600" b="0" i="0" u="none" strike="noStrike">
                        <a:solidFill>
                          <a:srgbClr val="000000"/>
                        </a:solidFill>
                        <a:effectLst/>
                        <a:latin typeface="Arial Narrow" panose="020B0606020202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fontAlgn="b">
                        <a:buNone/>
                      </a:pPr>
                      <a:endParaRPr lang="en-US" sz="600" b="0" i="0" u="none" strike="noStrike">
                        <a:solidFill>
                          <a:srgbClr val="000000"/>
                        </a:solidFill>
                        <a:effectLst/>
                        <a:latin typeface="Arial Narrow" panose="020B0606020202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fontAlgn="b">
                        <a:buNone/>
                      </a:pPr>
                      <a:endParaRPr lang="en-US" sz="600" b="0" i="0" u="none" strike="noStrike">
                        <a:solidFill>
                          <a:srgbClr val="000000"/>
                        </a:solidFill>
                        <a:effectLst/>
                        <a:latin typeface="Arial Narrow" panose="020B0606020202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fontAlgn="b">
                        <a:buNone/>
                      </a:pPr>
                      <a:endParaRPr lang="en-US" sz="600" b="0" i="0" u="none" strike="noStrike">
                        <a:solidFill>
                          <a:srgbClr val="000000"/>
                        </a:solidFill>
                        <a:effectLst/>
                        <a:latin typeface="Arial Narrow" panose="020B0606020202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fontAlgn="b">
                        <a:buNone/>
                      </a:pPr>
                      <a:endParaRPr lang="en-US" sz="600" b="0" i="0" u="none" strike="noStrike">
                        <a:solidFill>
                          <a:srgbClr val="000000"/>
                        </a:solidFill>
                        <a:effectLst/>
                        <a:latin typeface="Arial Narrow" panose="020B0606020202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fontAlgn="b">
                        <a:buNone/>
                      </a:pPr>
                      <a:endParaRPr lang="en-US" sz="6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fontAlgn="ctr">
                        <a:buNone/>
                      </a:pPr>
                      <a:r>
                        <a:rPr lang="en-US" sz="600" b="1" i="0" u="none" strike="noStrike">
                          <a:solidFill>
                            <a:srgbClr val="000000"/>
                          </a:solidFill>
                          <a:effectLst/>
                          <a:latin typeface="Arial Narrow" panose="020B0606020202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buNone/>
                      </a:pPr>
                      <a:r>
                        <a:rPr lang="en-US" sz="600" b="1" i="0" u="none" strike="noStrike">
                          <a:solidFill>
                            <a:srgbClr val="000000"/>
                          </a:solidFill>
                          <a:effectLst/>
                          <a:latin typeface="Arial Narrow" panose="020B0606020202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buNone/>
                      </a:pPr>
                      <a:r>
                        <a:rPr lang="en-US" sz="600" b="1" i="0" u="none" strike="noStrike">
                          <a:solidFill>
                            <a:srgbClr val="000000"/>
                          </a:solidFill>
                          <a:effectLst/>
                          <a:latin typeface="Arial Narrow" panose="020B0606020202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buNone/>
                      </a:pPr>
                      <a:r>
                        <a:rPr lang="en-US" sz="600" b="1" i="0" u="none" strike="noStrike">
                          <a:solidFill>
                            <a:srgbClr val="000000"/>
                          </a:solidFill>
                          <a:effectLst/>
                          <a:latin typeface="Arial Narrow" panose="020B0606020202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buNone/>
                      </a:pPr>
                      <a:r>
                        <a:rPr lang="en-US" sz="600" b="1" i="0" u="none" strike="noStrike">
                          <a:solidFill>
                            <a:srgbClr val="000000"/>
                          </a:solidFill>
                          <a:effectLst/>
                          <a:latin typeface="Arial Narrow" panose="020B0606020202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444384959"/>
                  </a:ext>
                </a:extLst>
              </a:tr>
              <a:tr h="503943">
                <a:tc>
                  <a:txBody>
                    <a:bodyPr/>
                    <a:lstStyle/>
                    <a:p>
                      <a:pPr algn="ctr" fontAlgn="ctr">
                        <a:buNone/>
                      </a:pPr>
                      <a:r>
                        <a:rPr lang="en-US" sz="600" b="1" i="0" u="none" strike="noStrike">
                          <a:solidFill>
                            <a:srgbClr val="000000"/>
                          </a:solidFill>
                          <a:effectLst/>
                          <a:latin typeface="Arial Narrow" panose="020B0606020202030204" pitchFamily="34" charset="0"/>
                        </a:rPr>
                        <a:t>Reason for Monitoring (Written Complaint, AdHoc-incidental, Focused -intentional)</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buNone/>
                      </a:pPr>
                      <a:r>
                        <a:rPr lang="en-US" sz="600" b="1" i="0" u="none" strike="noStrike">
                          <a:solidFill>
                            <a:srgbClr val="000000"/>
                          </a:solidFill>
                          <a:effectLst/>
                          <a:latin typeface="Arial Narrow" panose="020B0606020202030204" pitchFamily="34" charset="0"/>
                        </a:rPr>
                        <a:t>Child's Name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buNone/>
                      </a:pPr>
                      <a:r>
                        <a:rPr lang="en-US" sz="600" b="1" i="0" u="none" strike="noStrike">
                          <a:solidFill>
                            <a:srgbClr val="000000"/>
                          </a:solidFill>
                          <a:effectLst/>
                          <a:latin typeface="Arial Narrow" panose="020B0606020202030204" pitchFamily="34" charset="0"/>
                        </a:rPr>
                        <a:t>Complainant</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buNone/>
                      </a:pPr>
                      <a:r>
                        <a:rPr lang="en-US" sz="600" b="1" i="0" u="none" strike="noStrike">
                          <a:solidFill>
                            <a:srgbClr val="000000"/>
                          </a:solidFill>
                          <a:effectLst/>
                          <a:latin typeface="Arial Narrow" panose="020B0606020202030204" pitchFamily="34" charset="0"/>
                        </a:rPr>
                        <a:t>Relationship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buNone/>
                      </a:pPr>
                      <a:r>
                        <a:rPr lang="en-US" sz="600" b="1" i="0" u="none" strike="noStrike">
                          <a:solidFill>
                            <a:srgbClr val="000000"/>
                          </a:solidFill>
                          <a:effectLst/>
                          <a:latin typeface="Arial Narrow" panose="020B0606020202030204" pitchFamily="34" charset="0"/>
                        </a:rPr>
                        <a:t>Program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buNone/>
                      </a:pPr>
                      <a:r>
                        <a:rPr lang="en-US" sz="600" b="1" i="0" u="none" strike="noStrike">
                          <a:solidFill>
                            <a:srgbClr val="000000"/>
                          </a:solidFill>
                          <a:effectLst/>
                          <a:latin typeface="Arial Narrow" panose="020B0606020202030204" pitchFamily="34" charset="0"/>
                        </a:rPr>
                        <a:t>Overarching Topic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buNone/>
                      </a:pPr>
                      <a:r>
                        <a:rPr lang="en-US" sz="600" b="1" i="0" u="none" strike="noStrike">
                          <a:solidFill>
                            <a:srgbClr val="000000"/>
                          </a:solidFill>
                          <a:effectLst/>
                          <a:latin typeface="Arial Narrow" panose="020B0606020202030204" pitchFamily="34" charset="0"/>
                        </a:rPr>
                        <a:t>Case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buNone/>
                      </a:pPr>
                      <a:r>
                        <a:rPr lang="en-US" sz="600" b="1" i="0" u="none" strike="noStrike">
                          <a:solidFill>
                            <a:srgbClr val="000000"/>
                          </a:solidFill>
                          <a:effectLst/>
                          <a:latin typeface="Arial Narrow" panose="020B0606020202030204" pitchFamily="34" charset="0"/>
                        </a:rPr>
                        <a:t>Date Received/ Reported</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buNone/>
                      </a:pPr>
                      <a:r>
                        <a:rPr lang="en-US" sz="600" b="1" i="0" u="none" strike="noStrike">
                          <a:solidFill>
                            <a:srgbClr val="FFFFFF"/>
                          </a:solidFill>
                          <a:effectLst/>
                          <a:latin typeface="Arial Narrow" panose="020B0606020202030204" pitchFamily="34" charset="0"/>
                        </a:rPr>
                        <a:t>Closed or Next Action Date</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buNone/>
                      </a:pPr>
                      <a:r>
                        <a:rPr lang="en-US" sz="600" b="1" i="0" u="none" strike="noStrike">
                          <a:solidFill>
                            <a:srgbClr val="FFFFFF"/>
                          </a:solidFill>
                          <a:effectLst/>
                          <a:latin typeface="Arial Narrow" panose="020B0606020202030204" pitchFamily="34" charset="0"/>
                        </a:rPr>
                        <a:t>What is Needed</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buNone/>
                      </a:pPr>
                      <a:r>
                        <a:rPr lang="en-US" sz="600" b="1" i="0" u="none" strike="noStrike">
                          <a:solidFill>
                            <a:srgbClr val="000000"/>
                          </a:solidFill>
                          <a:effectLst/>
                          <a:latin typeface="Arial Narrow" panose="020B0606020202030204" pitchFamily="34" charset="0"/>
                        </a:rPr>
                        <a:t>Withdrawn</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buNone/>
                      </a:pPr>
                      <a:r>
                        <a:rPr lang="en-US" sz="600" b="1" i="0" u="none" strike="noStrike">
                          <a:solidFill>
                            <a:srgbClr val="000000"/>
                          </a:solidFill>
                          <a:effectLst/>
                          <a:latin typeface="Arial Narrow" panose="020B0606020202030204" pitchFamily="34" charset="0"/>
                        </a:rPr>
                        <a:t>Written Finding of NonCompliance Identified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buNone/>
                      </a:pPr>
                      <a:r>
                        <a:rPr lang="en-US" sz="600" b="1" i="0" u="none" strike="noStrike">
                          <a:solidFill>
                            <a:srgbClr val="000000"/>
                          </a:solidFill>
                          <a:effectLst/>
                          <a:latin typeface="Arial Narrow" panose="020B0606020202030204" pitchFamily="34" charset="0"/>
                        </a:rPr>
                        <a:t>Written Results Provided Date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buNone/>
                      </a:pPr>
                      <a:r>
                        <a:rPr lang="en-US" sz="600" b="1" i="0" u="none" strike="noStrike">
                          <a:solidFill>
                            <a:srgbClr val="000000"/>
                          </a:solidFill>
                          <a:effectLst/>
                          <a:latin typeface="Arial Narrow" panose="020B0606020202030204" pitchFamily="34" charset="0"/>
                        </a:rPr>
                        <a:t>Written Finding of NonCompliance Identified Date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ctr">
                        <a:buNone/>
                      </a:pPr>
                      <a:r>
                        <a:rPr lang="en-US" sz="600" b="1" i="0" u="none" strike="noStrike">
                          <a:solidFill>
                            <a:srgbClr val="000000"/>
                          </a:solidFill>
                          <a:effectLst/>
                          <a:latin typeface="Arial Narrow" panose="020B0606020202030204" pitchFamily="34" charset="0"/>
                        </a:rPr>
                        <a:t>Monitoring Open/Closed</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2634868599"/>
                  </a:ext>
                </a:extLst>
              </a:tr>
              <a:tr h="99838">
                <a:tc>
                  <a:txBody>
                    <a:bodyPr/>
                    <a:lstStyle/>
                    <a:p>
                      <a:pPr algn="ctr" fontAlgn="b">
                        <a:buNone/>
                      </a:pPr>
                      <a:r>
                        <a:rPr lang="en-US" sz="600" b="0" i="0" u="none" strike="noStrike">
                          <a:solidFill>
                            <a:srgbClr val="000000"/>
                          </a:solidFill>
                          <a:effectLst/>
                          <a:latin typeface="Arial Narrow" panose="020B0606020202030204" pitchFamily="34" charset="0"/>
                        </a:rPr>
                        <a:t>Written Complaint</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Mother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FF0000"/>
                          </a:solidFill>
                          <a:effectLst/>
                          <a:latin typeface="Arial Narrow" panose="020B0606020202030204" pitchFamily="34" charset="0"/>
                        </a:rPr>
                        <a:t>Project Interact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Custody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309980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11/6/2020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Closed</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Closed</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No</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1/4/2021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1/4/2021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Closed</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98895105"/>
                  </a:ext>
                </a:extLst>
              </a:tr>
              <a:tr h="99838">
                <a:tc>
                  <a:txBody>
                    <a:bodyPr/>
                    <a:lstStyle/>
                    <a:p>
                      <a:pPr algn="ctr" fontAlgn="b">
                        <a:buNone/>
                      </a:pPr>
                      <a:r>
                        <a:rPr lang="en-US" sz="600" b="0" i="0" u="none" strike="noStrike">
                          <a:solidFill>
                            <a:srgbClr val="000000"/>
                          </a:solidFill>
                          <a:effectLst/>
                          <a:latin typeface="Arial Narrow" panose="020B0606020202030204" pitchFamily="34" charset="0"/>
                        </a:rPr>
                        <a:t>Written Complaint</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Mother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FF0000"/>
                          </a:solidFill>
                          <a:effectLst/>
                          <a:latin typeface="Arial Narrow" panose="020B0606020202030204" pitchFamily="34" charset="0"/>
                        </a:rPr>
                        <a:t>HARC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services/IFSP</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324329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7/28/2021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Closed</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Closed</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No</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9/21/2021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9/21/2021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Closed</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08192200"/>
                  </a:ext>
                </a:extLst>
              </a:tr>
              <a:tr h="99838">
                <a:tc>
                  <a:txBody>
                    <a:bodyPr/>
                    <a:lstStyle/>
                    <a:p>
                      <a:pPr algn="ctr" fontAlgn="b">
                        <a:buNone/>
                      </a:pPr>
                      <a:r>
                        <a:rPr lang="en-US" sz="600" b="0" i="0" u="none" strike="noStrike">
                          <a:solidFill>
                            <a:srgbClr val="000000"/>
                          </a:solidFill>
                          <a:effectLst/>
                          <a:latin typeface="Arial Narrow" panose="020B0606020202030204" pitchFamily="34" charset="0"/>
                        </a:rPr>
                        <a:t>Written Complaint</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Parent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FF0000"/>
                          </a:solidFill>
                          <a:effectLst/>
                          <a:latin typeface="Arial Narrow" panose="020B0606020202030204" pitchFamily="34" charset="0"/>
                        </a:rPr>
                        <a:t>Beacon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PWN/signature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Calibri" panose="020F0502020204030204" pitchFamily="34" charset="0"/>
                        </a:rPr>
                        <a:t>330959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10/1/2021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Closed</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Closed</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No</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11/5/2021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11/5/2021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Closed</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64136176"/>
                  </a:ext>
                </a:extLst>
              </a:tr>
              <a:tr h="99838">
                <a:tc>
                  <a:txBody>
                    <a:bodyPr/>
                    <a:lstStyle/>
                    <a:p>
                      <a:pPr algn="ctr" fontAlgn="b">
                        <a:buNone/>
                      </a:pPr>
                      <a:r>
                        <a:rPr lang="en-US" sz="600" b="0" i="0" u="none" strike="noStrike">
                          <a:solidFill>
                            <a:srgbClr val="000000"/>
                          </a:solidFill>
                          <a:effectLst/>
                          <a:latin typeface="Arial Narrow" panose="020B0606020202030204" pitchFamily="34" charset="0"/>
                        </a:rPr>
                        <a:t>Written Complaint</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Mother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FF0000"/>
                          </a:solidFill>
                          <a:effectLst/>
                          <a:latin typeface="Arial Narrow" panose="020B0606020202030204" pitchFamily="34" charset="0"/>
                        </a:rPr>
                        <a:t>Benchmark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PWN,IFSP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320670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1/11/2022</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Closed</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Closed</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No</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2/15/2022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2/15/2022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Closed</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52278790"/>
                  </a:ext>
                </a:extLst>
              </a:tr>
              <a:tr h="99838">
                <a:tc>
                  <a:txBody>
                    <a:bodyPr/>
                    <a:lstStyle/>
                    <a:p>
                      <a:pPr algn="ctr" fontAlgn="b">
                        <a:buNone/>
                      </a:pPr>
                      <a:r>
                        <a:rPr lang="en-US" sz="600" b="0" i="0" u="none" strike="noStrike">
                          <a:solidFill>
                            <a:srgbClr val="000000"/>
                          </a:solidFill>
                          <a:effectLst/>
                          <a:latin typeface="Arial Narrow" panose="020B0606020202030204" pitchFamily="34" charset="0"/>
                        </a:rPr>
                        <a:t>Written Complaint</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Lead Agency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FF0000"/>
                          </a:solidFill>
                          <a:effectLst/>
                          <a:latin typeface="Arial Narrow" panose="020B0606020202030204" pitchFamily="34" charset="0"/>
                        </a:rPr>
                        <a:t>Beacon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delay in services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500" b="0" i="0" u="none" strike="noStrike">
                          <a:solidFill>
                            <a:srgbClr val="000000"/>
                          </a:solidFill>
                          <a:effectLst/>
                          <a:latin typeface="Arial" panose="020B0604020202020204" pitchFamily="34" charset="0"/>
                        </a:rPr>
                        <a:t>328635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3/8/2022</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Closed</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Closed</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No</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4/11/2022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4/11/2022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Closed</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95690513"/>
                  </a:ext>
                </a:extLst>
              </a:tr>
              <a:tr h="99838">
                <a:tc>
                  <a:txBody>
                    <a:bodyPr/>
                    <a:lstStyle/>
                    <a:p>
                      <a:pPr algn="ctr" fontAlgn="b">
                        <a:buNone/>
                      </a:pPr>
                      <a:r>
                        <a:rPr lang="en-US" sz="600" b="0" i="0" u="none" strike="noStrike">
                          <a:solidFill>
                            <a:srgbClr val="000000"/>
                          </a:solidFill>
                          <a:effectLst/>
                          <a:latin typeface="Arial Narrow" panose="020B0606020202030204" pitchFamily="34" charset="0"/>
                        </a:rPr>
                        <a:t>Written Complaint</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Mother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FF0000"/>
                          </a:solidFill>
                          <a:effectLst/>
                          <a:latin typeface="Arial Narrow" panose="020B0606020202030204" pitchFamily="34" charset="0"/>
                        </a:rPr>
                        <a:t>CI</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elig. Evaluation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339094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6/1/2022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Closed</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Closed</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No</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6/28/2022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Closed</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04493829"/>
                  </a:ext>
                </a:extLst>
              </a:tr>
              <a:tr h="104592">
                <a:tc>
                  <a:txBody>
                    <a:bodyPr/>
                    <a:lstStyle/>
                    <a:p>
                      <a:pPr algn="ctr" fontAlgn="b">
                        <a:buNone/>
                      </a:pPr>
                      <a:r>
                        <a:rPr lang="en-US" sz="600" b="0" i="0" u="none" strike="noStrike">
                          <a:solidFill>
                            <a:srgbClr val="000000"/>
                          </a:solidFill>
                          <a:effectLst/>
                          <a:latin typeface="Arial Narrow" panose="020B0606020202030204" pitchFamily="34" charset="0"/>
                        </a:rPr>
                        <a:t>Written Complaint</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Father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FF0000"/>
                          </a:solidFill>
                          <a:effectLst/>
                          <a:latin typeface="Arial Narrow" panose="020B0606020202030204" pitchFamily="34" charset="0"/>
                        </a:rPr>
                        <a:t>211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Parent Rights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345726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1/20/2023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10/1/2025</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buNone/>
                      </a:pPr>
                      <a:r>
                        <a:rPr lang="en-US" sz="600" b="0" i="0" u="none" strike="noStrike">
                          <a:solidFill>
                            <a:srgbClr val="000000"/>
                          </a:solidFill>
                          <a:effectLst/>
                          <a:latin typeface="Arial Narrow" panose="020B0606020202030204" pitchFamily="34" charset="0"/>
                        </a:rPr>
                        <a:t>Qu. meeting</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buNone/>
                      </a:pPr>
                      <a:r>
                        <a:rPr lang="en-US" sz="600" b="0" i="0" u="none" strike="noStrike">
                          <a:solidFill>
                            <a:srgbClr val="000000"/>
                          </a:solidFill>
                          <a:effectLst/>
                          <a:latin typeface="Arial Narrow" panose="020B0606020202030204" pitchFamily="34" charset="0"/>
                        </a:rPr>
                        <a:t>No</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3/15/2023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3/15/2023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Open</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995971306"/>
                  </a:ext>
                </a:extLst>
              </a:tr>
              <a:tr h="104592">
                <a:tc>
                  <a:txBody>
                    <a:bodyPr/>
                    <a:lstStyle/>
                    <a:p>
                      <a:pPr algn="ctr" fontAlgn="b">
                        <a:buNone/>
                      </a:pPr>
                      <a:r>
                        <a:rPr lang="en-US" sz="600" b="0" i="0" u="none" strike="noStrike">
                          <a:solidFill>
                            <a:srgbClr val="000000"/>
                          </a:solidFill>
                          <a:effectLst/>
                          <a:latin typeface="Arial Narrow" panose="020B0606020202030204" pitchFamily="34" charset="0"/>
                        </a:rPr>
                        <a:t>Written Complaint</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Father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FF0000"/>
                          </a:solidFill>
                          <a:effectLst/>
                          <a:latin typeface="Arial Narrow" panose="020B0606020202030204" pitchFamily="34" charset="0"/>
                        </a:rPr>
                        <a:t>EdAdv</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Parent Rights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345726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1/20/2023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Closed</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Closed</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No</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3/15/2023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3/15/2023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Closed</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72556315"/>
                  </a:ext>
                </a:extLst>
              </a:tr>
              <a:tr h="182561">
                <a:tc>
                  <a:txBody>
                    <a:bodyPr/>
                    <a:lstStyle/>
                    <a:p>
                      <a:pPr algn="ctr" fontAlgn="b">
                        <a:buNone/>
                      </a:pPr>
                      <a:r>
                        <a:rPr lang="en-US" sz="600" b="0" i="0" u="none" strike="noStrike">
                          <a:solidFill>
                            <a:srgbClr val="000000"/>
                          </a:solidFill>
                          <a:effectLst/>
                          <a:latin typeface="Arial Narrow" panose="020B0606020202030204" pitchFamily="34" charset="0"/>
                        </a:rPr>
                        <a:t>Focused Monitoring</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ptos Narrow" panose="020B000402020202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FF0000"/>
                          </a:solidFill>
                          <a:effectLst/>
                          <a:latin typeface="Arial Narrow" panose="020B0606020202030204" pitchFamily="34" charset="0"/>
                        </a:rPr>
                        <a:t>Theracare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data entry errors/service area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10/5/2023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7/1/2025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buNone/>
                      </a:pPr>
                      <a:r>
                        <a:rPr lang="en-US" sz="600" b="0" i="0" u="none" strike="noStrike">
                          <a:solidFill>
                            <a:srgbClr val="000000"/>
                          </a:solidFill>
                          <a:effectLst/>
                          <a:latin typeface="Arial Narrow" panose="020B0606020202030204" pitchFamily="34" charset="0"/>
                        </a:rPr>
                        <a:t>Correction</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buNone/>
                      </a:pPr>
                      <a:r>
                        <a:rPr lang="en-US" sz="600" b="0" i="0" u="none" strike="noStrike">
                          <a:solidFill>
                            <a:srgbClr val="000000"/>
                          </a:solidFill>
                          <a:effectLst/>
                          <a:latin typeface="Arial Narrow" panose="020B0606020202030204" pitchFamily="34" charset="0"/>
                        </a:rPr>
                        <a:t>No</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10/31/2023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10/31/2023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Open</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2383184931"/>
                  </a:ext>
                </a:extLst>
              </a:tr>
              <a:tr h="182561">
                <a:tc>
                  <a:txBody>
                    <a:bodyPr/>
                    <a:lstStyle/>
                    <a:p>
                      <a:pPr algn="ctr" fontAlgn="b">
                        <a:buNone/>
                      </a:pPr>
                      <a:r>
                        <a:rPr lang="en-US" sz="600" b="0" i="0" u="none" strike="noStrike">
                          <a:solidFill>
                            <a:srgbClr val="000000"/>
                          </a:solidFill>
                          <a:effectLst/>
                          <a:latin typeface="Arial Narrow" panose="020B0606020202030204" pitchFamily="34" charset="0"/>
                        </a:rPr>
                        <a:t>Written Complaint</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400" b="0" i="0" u="none" strike="noStrike">
                          <a:solidFill>
                            <a:srgbClr val="000000"/>
                          </a:solidFill>
                          <a:effectLst/>
                          <a:latin typeface="Aptos Narrow" panose="020B000402020202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care coordinator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FF0000"/>
                          </a:solidFill>
                          <a:effectLst/>
                          <a:latin typeface="Arial Narrow" panose="020B0606020202030204" pitchFamily="34" charset="0"/>
                        </a:rPr>
                        <a:t>CTS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Consent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389588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8/28/2024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Closed</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Closed</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No</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10/15/2024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10/15/2024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Open</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87257689"/>
                  </a:ext>
                </a:extLst>
              </a:tr>
              <a:tr h="99838">
                <a:tc>
                  <a:txBody>
                    <a:bodyPr/>
                    <a:lstStyle/>
                    <a:p>
                      <a:pPr algn="ctr" fontAlgn="b">
                        <a:buNone/>
                      </a:pPr>
                      <a:r>
                        <a:rPr lang="en-US" sz="600" b="0" i="0" u="none" strike="noStrike">
                          <a:solidFill>
                            <a:srgbClr val="000000"/>
                          </a:solidFill>
                          <a:effectLst/>
                          <a:latin typeface="Arial Narrow" panose="020B0606020202030204" pitchFamily="34" charset="0"/>
                        </a:rPr>
                        <a:t>Written Complaint</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400" b="0" i="0" u="none" strike="noStrike">
                          <a:solidFill>
                            <a:srgbClr val="000000"/>
                          </a:solidFill>
                          <a:effectLst/>
                          <a:latin typeface="Aptos Narrow" panose="020B000402020202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5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Parent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FF0000"/>
                          </a:solidFill>
                          <a:effectLst/>
                          <a:latin typeface="Arial Narrow" panose="020B0606020202030204" pitchFamily="34" charset="0"/>
                        </a:rPr>
                        <a:t>Benchmark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Music Therapy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350759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9/30/2024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11/22/2025</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buNone/>
                      </a:pPr>
                      <a:r>
                        <a:rPr lang="en-US" sz="600" b="0" i="0" u="none" strike="noStrike">
                          <a:solidFill>
                            <a:srgbClr val="000000"/>
                          </a:solidFill>
                          <a:effectLst/>
                          <a:latin typeface="Arial Narrow" panose="020B0606020202030204" pitchFamily="34" charset="0"/>
                        </a:rPr>
                        <a:t>Corrective Plan</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buNone/>
                      </a:pPr>
                      <a:r>
                        <a:rPr lang="en-US" sz="600" b="0" i="0" u="none" strike="noStrike">
                          <a:solidFill>
                            <a:srgbClr val="000000"/>
                          </a:solidFill>
                          <a:effectLst/>
                          <a:latin typeface="Arial Narrow" panose="020B0606020202030204" pitchFamily="34" charset="0"/>
                        </a:rPr>
                        <a:t>No</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11/22/2024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11/22/2024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Open</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370193482"/>
                  </a:ext>
                </a:extLst>
              </a:tr>
              <a:tr h="99838">
                <a:tc>
                  <a:txBody>
                    <a:bodyPr/>
                    <a:lstStyle/>
                    <a:p>
                      <a:pPr algn="ctr" fontAlgn="b">
                        <a:buNone/>
                      </a:pPr>
                      <a:r>
                        <a:rPr lang="en-US" sz="600" b="0" i="0" u="none" strike="noStrike">
                          <a:solidFill>
                            <a:srgbClr val="000000"/>
                          </a:solidFill>
                          <a:effectLst/>
                          <a:latin typeface="Arial Narrow" panose="020B0606020202030204" pitchFamily="34" charset="0"/>
                        </a:rPr>
                        <a:t>AdHoc Monitoring</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ptos Narrow" panose="020B000402020202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FF0000"/>
                          </a:solidFill>
                          <a:effectLst/>
                          <a:latin typeface="Arial Narrow" panose="020B0606020202030204" pitchFamily="34" charset="0"/>
                        </a:rPr>
                        <a:t>Nechear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Billing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6/24/2024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Closed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Closed</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No</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6/24/2024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6/24/2024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Closed</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57985034"/>
                  </a:ext>
                </a:extLst>
              </a:tr>
              <a:tr h="99838">
                <a:tc>
                  <a:txBody>
                    <a:bodyPr/>
                    <a:lstStyle/>
                    <a:p>
                      <a:pPr algn="ctr" fontAlgn="b">
                        <a:buNone/>
                      </a:pPr>
                      <a:r>
                        <a:rPr lang="en-US" sz="600" b="0" i="0" u="none" strike="noStrike">
                          <a:solidFill>
                            <a:srgbClr val="000000"/>
                          </a:solidFill>
                          <a:effectLst/>
                          <a:latin typeface="Arial Narrow" panose="020B0606020202030204" pitchFamily="34" charset="0"/>
                        </a:rPr>
                        <a:t>Focused Monitoring</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FF0000"/>
                          </a:solidFill>
                          <a:effectLst/>
                          <a:latin typeface="Arial Narrow" panose="020B0606020202030204" pitchFamily="34" charset="0"/>
                        </a:rPr>
                        <a:t>Project Interact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Eligibility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9/5/2024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Closed</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Closed</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No</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9/5/2024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9/5/2024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Closed</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5906008"/>
                  </a:ext>
                </a:extLst>
              </a:tr>
              <a:tr h="99838">
                <a:tc>
                  <a:txBody>
                    <a:bodyPr/>
                    <a:lstStyle/>
                    <a:p>
                      <a:pPr algn="ctr" fontAlgn="b">
                        <a:buNone/>
                      </a:pPr>
                      <a:r>
                        <a:rPr lang="en-US" sz="600" b="0" i="0" u="none" strike="noStrike">
                          <a:solidFill>
                            <a:srgbClr val="000000"/>
                          </a:solidFill>
                          <a:effectLst/>
                          <a:latin typeface="Arial Narrow" panose="020B0606020202030204" pitchFamily="34" charset="0"/>
                        </a:rPr>
                        <a:t>AdHoc Monitoring</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FF0000"/>
                          </a:solidFill>
                          <a:effectLst/>
                          <a:latin typeface="Arial Narrow" panose="020B0606020202030204" pitchFamily="34" charset="0"/>
                        </a:rPr>
                        <a:t>Benchmark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Billing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8/21/2024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Closed</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Closed</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No</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10/18/2024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10/18/2024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Open</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774558434"/>
                  </a:ext>
                </a:extLst>
              </a:tr>
              <a:tr h="99838">
                <a:tc>
                  <a:txBody>
                    <a:bodyPr/>
                    <a:lstStyle/>
                    <a:p>
                      <a:pPr algn="ctr" fontAlgn="b">
                        <a:buNone/>
                      </a:pPr>
                      <a:r>
                        <a:rPr lang="en-US" sz="600" b="0" i="0" u="none" strike="noStrike">
                          <a:solidFill>
                            <a:srgbClr val="000000"/>
                          </a:solidFill>
                          <a:effectLst/>
                          <a:latin typeface="Arial Narrow" panose="020B0606020202030204" pitchFamily="34" charset="0"/>
                        </a:rPr>
                        <a:t>Focused Monitoring</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FF0000"/>
                          </a:solidFill>
                          <a:effectLst/>
                          <a:latin typeface="Arial Narrow" panose="020B0606020202030204" pitchFamily="34" charset="0"/>
                        </a:rPr>
                        <a:t>SARAH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HSA/HRA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343616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7/2/2024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Closed</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Closed</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No</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7/2/2024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Closed</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84116185"/>
                  </a:ext>
                </a:extLst>
              </a:tr>
              <a:tr h="99838">
                <a:tc>
                  <a:txBody>
                    <a:bodyPr/>
                    <a:lstStyle/>
                    <a:p>
                      <a:pPr algn="ctr" fontAlgn="b">
                        <a:buNone/>
                      </a:pPr>
                      <a:r>
                        <a:rPr lang="en-US" sz="600" b="0" i="0" u="none" strike="noStrike">
                          <a:solidFill>
                            <a:srgbClr val="000000"/>
                          </a:solidFill>
                          <a:effectLst/>
                          <a:latin typeface="Arial Narrow" panose="020B0606020202030204" pitchFamily="34" charset="0"/>
                        </a:rPr>
                        <a:t>Written Complaint</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US" sz="500" b="0" i="0" u="none" strike="noStrike">
                        <a:solidFill>
                          <a:srgbClr val="000000"/>
                        </a:solidFill>
                        <a:effectLst/>
                        <a:latin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US" sz="500" b="0" i="0" u="none" strike="noStrike">
                        <a:solidFill>
                          <a:srgbClr val="000000"/>
                        </a:solidFill>
                        <a:effectLst/>
                        <a:latin typeface="Arial" panose="020B0604020202020204" pitchFamily="34" charset="0"/>
                      </a:endParaRP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Mother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FF0000"/>
                          </a:solidFill>
                          <a:effectLst/>
                          <a:latin typeface="Arial Narrow" panose="020B0606020202030204" pitchFamily="34" charset="0"/>
                        </a:rPr>
                        <a:t>ASD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services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346618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7/21/2025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10/1/2025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Corrective Plan</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buNone/>
                      </a:pPr>
                      <a:r>
                        <a:rPr lang="en-US" sz="600" b="0" i="0" u="none" strike="noStrike">
                          <a:solidFill>
                            <a:srgbClr val="000000"/>
                          </a:solidFill>
                          <a:effectLst/>
                          <a:latin typeface="Arial Narrow" panose="020B0606020202030204" pitchFamily="34" charset="0"/>
                        </a:rPr>
                        <a:t>No</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9/19/2025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9/19/2025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Open</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293790899"/>
                  </a:ext>
                </a:extLst>
              </a:tr>
              <a:tr h="99838">
                <a:tc>
                  <a:txBody>
                    <a:bodyPr/>
                    <a:lstStyle/>
                    <a:p>
                      <a:pPr algn="ctr" fontAlgn="b">
                        <a:buNone/>
                      </a:pPr>
                      <a:r>
                        <a:rPr lang="en-US" sz="600" b="0" i="0" u="none" strike="noStrike">
                          <a:solidFill>
                            <a:srgbClr val="000000"/>
                          </a:solidFill>
                          <a:effectLst/>
                          <a:latin typeface="Arial Narrow" panose="020B0606020202030204" pitchFamily="34" charset="0"/>
                        </a:rPr>
                        <a:t>Focused Monitoring</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FF0000"/>
                          </a:solidFill>
                          <a:effectLst/>
                          <a:latin typeface="Arial Narrow" panose="020B0606020202030204" pitchFamily="34" charset="0"/>
                        </a:rPr>
                        <a:t>Beacon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IFSP, PWN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8/5/2025</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1/1/2026</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verification</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No</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21366808"/>
                  </a:ext>
                </a:extLst>
              </a:tr>
              <a:tr h="99838">
                <a:tc>
                  <a:txBody>
                    <a:bodyPr/>
                    <a:lstStyle/>
                    <a:p>
                      <a:pPr algn="ctr" fontAlgn="b">
                        <a:buNone/>
                      </a:pPr>
                      <a:r>
                        <a:rPr lang="en-US" sz="600" b="0" i="0" u="none" strike="noStrike">
                          <a:solidFill>
                            <a:srgbClr val="000000"/>
                          </a:solidFill>
                          <a:effectLst/>
                          <a:latin typeface="Arial Narrow" panose="020B0606020202030204" pitchFamily="34" charset="0"/>
                        </a:rPr>
                        <a:t>AdHoc Monitoring</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FF0000"/>
                          </a:solidFill>
                          <a:effectLst/>
                          <a:latin typeface="Arial Narrow" panose="020B0606020202030204" pitchFamily="34" charset="0"/>
                        </a:rPr>
                        <a:t>CTS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IFSP, Consent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8/5/2025</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98466134"/>
                  </a:ext>
                </a:extLst>
              </a:tr>
              <a:tr h="182561">
                <a:tc>
                  <a:txBody>
                    <a:bodyPr/>
                    <a:lstStyle/>
                    <a:p>
                      <a:pPr algn="ctr" fontAlgn="b">
                        <a:buNone/>
                      </a:pPr>
                      <a:r>
                        <a:rPr lang="en-US" sz="600" b="0" i="0" u="none" strike="noStrike">
                          <a:solidFill>
                            <a:srgbClr val="000000"/>
                          </a:solidFill>
                          <a:effectLst/>
                          <a:latin typeface="Arial Narrow" panose="020B0606020202030204" pitchFamily="34" charset="0"/>
                        </a:rPr>
                        <a:t>AdHoc Monitoring</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FF0000"/>
                          </a:solidFill>
                          <a:effectLst/>
                          <a:latin typeface="Arial Narrow" panose="020B0606020202030204" pitchFamily="34" charset="0"/>
                        </a:rPr>
                        <a:t>ASD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Procedural Safeguards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7/21/2025</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10/1/2025</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Corrective Plan</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No</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9/19/2025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9/19/2025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Open</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598623265"/>
                  </a:ext>
                </a:extLst>
              </a:tr>
              <a:tr h="99838">
                <a:tc>
                  <a:txBody>
                    <a:bodyPr/>
                    <a:lstStyle/>
                    <a:p>
                      <a:pPr algn="ctr" fontAlgn="b">
                        <a:buNone/>
                      </a:pPr>
                      <a:r>
                        <a:rPr lang="en-US" sz="600" b="0" i="0" u="none" strike="noStrike">
                          <a:solidFill>
                            <a:srgbClr val="000000"/>
                          </a:solidFill>
                          <a:effectLst/>
                          <a:latin typeface="Arial Narrow" panose="020B0606020202030204" pitchFamily="34" charset="0"/>
                        </a:rPr>
                        <a:t>AdHoc Monitoring</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FF0000"/>
                          </a:solidFill>
                          <a:effectLst/>
                          <a:latin typeface="Arial Narrow" panose="020B0606020202030204" pitchFamily="34" charset="0"/>
                        </a:rPr>
                        <a:t>Theracare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IFSP, Services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8/21/2025</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buNone/>
                      </a:pPr>
                      <a:r>
                        <a:rPr lang="en-US" sz="600" b="0" i="0" u="none" strike="noStrike" dirty="0">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832607316"/>
                  </a:ext>
                </a:extLst>
              </a:tr>
            </a:tbl>
          </a:graphicData>
        </a:graphic>
      </p:graphicFrame>
      <p:pic>
        <p:nvPicPr>
          <p:cNvPr id="6" name="Graphic 5" descr="Arrow Right outline">
            <a:extLst>
              <a:ext uri="{FF2B5EF4-FFF2-40B4-BE49-F238E27FC236}">
                <a16:creationId xmlns:a16="http://schemas.microsoft.com/office/drawing/2014/main" id="{236DD6AA-0F2A-B4F7-5AD5-A334B312D9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32141" y="2545502"/>
            <a:ext cx="528415" cy="914400"/>
          </a:xfrm>
          <a:prstGeom prst="rect">
            <a:avLst/>
          </a:prstGeom>
        </p:spPr>
      </p:pic>
    </p:spTree>
    <p:extLst>
      <p:ext uri="{BB962C8B-B14F-4D97-AF65-F5344CB8AC3E}">
        <p14:creationId xmlns:p14="http://schemas.microsoft.com/office/powerpoint/2010/main" val="41831424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36286-CE20-9667-6E03-846C6A3372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7C296E-03FF-73B6-3965-0EF637DFA79C}"/>
              </a:ext>
            </a:extLst>
          </p:cNvPr>
          <p:cNvSpPr>
            <a:spLocks noGrp="1"/>
          </p:cNvSpPr>
          <p:nvPr>
            <p:ph type="title"/>
          </p:nvPr>
        </p:nvSpPr>
        <p:spPr>
          <a:xfrm>
            <a:off x="364567" y="641337"/>
            <a:ext cx="6710936" cy="304287"/>
          </a:xfrm>
        </p:spPr>
        <p:txBody>
          <a:bodyPr/>
          <a:lstStyle/>
          <a:p>
            <a:r>
              <a:rPr lang="en-US" sz="2400" dirty="0">
                <a:latin typeface="Poppins" panose="00000500000000000000" pitchFamily="2" charset="0"/>
                <a:cs typeface="Poppins" panose="00000500000000000000" pitchFamily="2" charset="0"/>
              </a:rPr>
              <a:t>Tracking in CT: </a:t>
            </a:r>
            <a:r>
              <a:rPr lang="en-US" altLang="en-US" sz="2400" b="0" dirty="0">
                <a:latin typeface="Poppins" panose="00000500000000000000" pitchFamily="2" charset="0"/>
                <a:cs typeface="Poppins" panose="00000500000000000000" pitchFamily="2" charset="0"/>
              </a:rPr>
              <a:t>Now for monitoring*</a:t>
            </a:r>
            <a:endParaRPr lang="en-US" dirty="0"/>
          </a:p>
        </p:txBody>
      </p:sp>
      <p:pic>
        <p:nvPicPr>
          <p:cNvPr id="5" name="Picture 4" descr="Globe and magnifying glass">
            <a:extLst>
              <a:ext uri="{FF2B5EF4-FFF2-40B4-BE49-F238E27FC236}">
                <a16:creationId xmlns:a16="http://schemas.microsoft.com/office/drawing/2014/main" id="{7728C80D-7616-CAF2-A2D0-2F9EBB883BB4}"/>
              </a:ext>
            </a:extLst>
          </p:cNvPr>
          <p:cNvPicPr>
            <a:picLocks noChangeAspect="1"/>
          </p:cNvPicPr>
          <p:nvPr/>
        </p:nvPicPr>
        <p:blipFill>
          <a:blip r:embed="rId3">
            <a:alphaModFix amt="86000"/>
          </a:blip>
          <a:srcRect l="12121" r="20990" b="1"/>
          <a:stretch>
            <a:fillRect/>
          </a:stretch>
        </p:blipFill>
        <p:spPr>
          <a:xfrm>
            <a:off x="7989636" y="10"/>
            <a:ext cx="1153221" cy="1118576"/>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Rectangle 1">
            <a:extLst>
              <a:ext uri="{FF2B5EF4-FFF2-40B4-BE49-F238E27FC236}">
                <a16:creationId xmlns:a16="http://schemas.microsoft.com/office/drawing/2014/main" id="{1E872A0F-F4C4-A82B-9D8B-8EA1D0FA4F8D}"/>
              </a:ext>
            </a:extLst>
          </p:cNvPr>
          <p:cNvSpPr>
            <a:spLocks noChangeArrowheads="1"/>
          </p:cNvSpPr>
          <p:nvPr/>
        </p:nvSpPr>
        <p:spPr bwMode="auto">
          <a:xfrm>
            <a:off x="1011859" y="448738"/>
            <a:ext cx="1846142" cy="2553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12" tIns="914112" rIns="914112" bIns="91411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b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2">
            <a:extLst>
              <a:ext uri="{FF2B5EF4-FFF2-40B4-BE49-F238E27FC236}">
                <a16:creationId xmlns:a16="http://schemas.microsoft.com/office/drawing/2014/main" id="{0A75A7C1-DA92-F4A1-AB9B-DEDA8EA4E1DC}"/>
              </a:ext>
            </a:extLst>
          </p:cNvPr>
          <p:cNvSpPr>
            <a:spLocks noChangeArrowheads="1"/>
          </p:cNvSpPr>
          <p:nvPr/>
        </p:nvSpPr>
        <p:spPr bwMode="auto">
          <a:xfrm>
            <a:off x="3910013" y="2501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endParaRPr kumimoji="0" lang="en-US" altLang="en-US" sz="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3" name="Table 2">
            <a:extLst>
              <a:ext uri="{FF2B5EF4-FFF2-40B4-BE49-F238E27FC236}">
                <a16:creationId xmlns:a16="http://schemas.microsoft.com/office/drawing/2014/main" id="{6928A63B-A198-6E40-F261-3A1CEEBDDE06}"/>
              </a:ext>
            </a:extLst>
          </p:cNvPr>
          <p:cNvGraphicFramePr>
            <a:graphicFrameLocks noGrp="1"/>
          </p:cNvGraphicFramePr>
          <p:nvPr>
            <p:extLst>
              <p:ext uri="{D42A27DB-BD31-4B8C-83A1-F6EECF244321}">
                <p14:modId xmlns:p14="http://schemas.microsoft.com/office/powerpoint/2010/main" val="3174984802"/>
              </p:ext>
            </p:extLst>
          </p:nvPr>
        </p:nvGraphicFramePr>
        <p:xfrm>
          <a:off x="723889" y="1370015"/>
          <a:ext cx="7696222" cy="3253925"/>
        </p:xfrm>
        <a:graphic>
          <a:graphicData uri="http://schemas.openxmlformats.org/drawingml/2006/table">
            <a:tbl>
              <a:tblPr/>
              <a:tblGrid>
                <a:gridCol w="473026">
                  <a:extLst>
                    <a:ext uri="{9D8B030D-6E8A-4147-A177-3AD203B41FA5}">
                      <a16:colId xmlns:a16="http://schemas.microsoft.com/office/drawing/2014/main" val="3821785183"/>
                    </a:ext>
                  </a:extLst>
                </a:gridCol>
                <a:gridCol w="453109">
                  <a:extLst>
                    <a:ext uri="{9D8B030D-6E8A-4147-A177-3AD203B41FA5}">
                      <a16:colId xmlns:a16="http://schemas.microsoft.com/office/drawing/2014/main" val="4142236936"/>
                    </a:ext>
                  </a:extLst>
                </a:gridCol>
                <a:gridCol w="318671">
                  <a:extLst>
                    <a:ext uri="{9D8B030D-6E8A-4147-A177-3AD203B41FA5}">
                      <a16:colId xmlns:a16="http://schemas.microsoft.com/office/drawing/2014/main" val="4138271768"/>
                    </a:ext>
                  </a:extLst>
                </a:gridCol>
                <a:gridCol w="318671">
                  <a:extLst>
                    <a:ext uri="{9D8B030D-6E8A-4147-A177-3AD203B41FA5}">
                      <a16:colId xmlns:a16="http://schemas.microsoft.com/office/drawing/2014/main" val="3470719974"/>
                    </a:ext>
                  </a:extLst>
                </a:gridCol>
                <a:gridCol w="318671">
                  <a:extLst>
                    <a:ext uri="{9D8B030D-6E8A-4147-A177-3AD203B41FA5}">
                      <a16:colId xmlns:a16="http://schemas.microsoft.com/office/drawing/2014/main" val="345360399"/>
                    </a:ext>
                  </a:extLst>
                </a:gridCol>
                <a:gridCol w="318671">
                  <a:extLst>
                    <a:ext uri="{9D8B030D-6E8A-4147-A177-3AD203B41FA5}">
                      <a16:colId xmlns:a16="http://schemas.microsoft.com/office/drawing/2014/main" val="2838551084"/>
                    </a:ext>
                  </a:extLst>
                </a:gridCol>
                <a:gridCol w="318671">
                  <a:extLst>
                    <a:ext uri="{9D8B030D-6E8A-4147-A177-3AD203B41FA5}">
                      <a16:colId xmlns:a16="http://schemas.microsoft.com/office/drawing/2014/main" val="1175960595"/>
                    </a:ext>
                  </a:extLst>
                </a:gridCol>
                <a:gridCol w="378421">
                  <a:extLst>
                    <a:ext uri="{9D8B030D-6E8A-4147-A177-3AD203B41FA5}">
                      <a16:colId xmlns:a16="http://schemas.microsoft.com/office/drawing/2014/main" val="815813069"/>
                    </a:ext>
                  </a:extLst>
                </a:gridCol>
                <a:gridCol w="378421">
                  <a:extLst>
                    <a:ext uri="{9D8B030D-6E8A-4147-A177-3AD203B41FA5}">
                      <a16:colId xmlns:a16="http://schemas.microsoft.com/office/drawing/2014/main" val="1673165618"/>
                    </a:ext>
                  </a:extLst>
                </a:gridCol>
                <a:gridCol w="378421">
                  <a:extLst>
                    <a:ext uri="{9D8B030D-6E8A-4147-A177-3AD203B41FA5}">
                      <a16:colId xmlns:a16="http://schemas.microsoft.com/office/drawing/2014/main" val="1455497806"/>
                    </a:ext>
                  </a:extLst>
                </a:gridCol>
                <a:gridCol w="371782">
                  <a:extLst>
                    <a:ext uri="{9D8B030D-6E8A-4147-A177-3AD203B41FA5}">
                      <a16:colId xmlns:a16="http://schemas.microsoft.com/office/drawing/2014/main" val="326517303"/>
                    </a:ext>
                  </a:extLst>
                </a:gridCol>
                <a:gridCol w="404977">
                  <a:extLst>
                    <a:ext uri="{9D8B030D-6E8A-4147-A177-3AD203B41FA5}">
                      <a16:colId xmlns:a16="http://schemas.microsoft.com/office/drawing/2014/main" val="389185201"/>
                    </a:ext>
                  </a:extLst>
                </a:gridCol>
                <a:gridCol w="404977">
                  <a:extLst>
                    <a:ext uri="{9D8B030D-6E8A-4147-A177-3AD203B41FA5}">
                      <a16:colId xmlns:a16="http://schemas.microsoft.com/office/drawing/2014/main" val="4100451291"/>
                    </a:ext>
                  </a:extLst>
                </a:gridCol>
                <a:gridCol w="444810">
                  <a:extLst>
                    <a:ext uri="{9D8B030D-6E8A-4147-A177-3AD203B41FA5}">
                      <a16:colId xmlns:a16="http://schemas.microsoft.com/office/drawing/2014/main" val="1080403842"/>
                    </a:ext>
                  </a:extLst>
                </a:gridCol>
                <a:gridCol w="252281">
                  <a:extLst>
                    <a:ext uri="{9D8B030D-6E8A-4147-A177-3AD203B41FA5}">
                      <a16:colId xmlns:a16="http://schemas.microsoft.com/office/drawing/2014/main" val="3558329693"/>
                    </a:ext>
                  </a:extLst>
                </a:gridCol>
                <a:gridCol w="351865">
                  <a:extLst>
                    <a:ext uri="{9D8B030D-6E8A-4147-A177-3AD203B41FA5}">
                      <a16:colId xmlns:a16="http://schemas.microsoft.com/office/drawing/2014/main" val="1232369867"/>
                    </a:ext>
                  </a:extLst>
                </a:gridCol>
                <a:gridCol w="358504">
                  <a:extLst>
                    <a:ext uri="{9D8B030D-6E8A-4147-A177-3AD203B41FA5}">
                      <a16:colId xmlns:a16="http://schemas.microsoft.com/office/drawing/2014/main" val="1460313854"/>
                    </a:ext>
                  </a:extLst>
                </a:gridCol>
                <a:gridCol w="444810">
                  <a:extLst>
                    <a:ext uri="{9D8B030D-6E8A-4147-A177-3AD203B41FA5}">
                      <a16:colId xmlns:a16="http://schemas.microsoft.com/office/drawing/2014/main" val="1899244495"/>
                    </a:ext>
                  </a:extLst>
                </a:gridCol>
                <a:gridCol w="404977">
                  <a:extLst>
                    <a:ext uri="{9D8B030D-6E8A-4147-A177-3AD203B41FA5}">
                      <a16:colId xmlns:a16="http://schemas.microsoft.com/office/drawing/2014/main" val="935023849"/>
                    </a:ext>
                  </a:extLst>
                </a:gridCol>
                <a:gridCol w="353525">
                  <a:extLst>
                    <a:ext uri="{9D8B030D-6E8A-4147-A177-3AD203B41FA5}">
                      <a16:colId xmlns:a16="http://schemas.microsoft.com/office/drawing/2014/main" val="913584509"/>
                    </a:ext>
                  </a:extLst>
                </a:gridCol>
                <a:gridCol w="248961">
                  <a:extLst>
                    <a:ext uri="{9D8B030D-6E8A-4147-A177-3AD203B41FA5}">
                      <a16:colId xmlns:a16="http://schemas.microsoft.com/office/drawing/2014/main" val="4169391131"/>
                    </a:ext>
                  </a:extLst>
                </a:gridCol>
              </a:tblGrid>
              <a:tr h="423325">
                <a:tc gridSpan="8">
                  <a:txBody>
                    <a:bodyPr/>
                    <a:lstStyle/>
                    <a:p>
                      <a:pPr algn="ctr" fontAlgn="ctr">
                        <a:buNone/>
                      </a:pPr>
                      <a:r>
                        <a:rPr lang="en-US" sz="600" b="1" i="0" u="none" strike="noStrike">
                          <a:solidFill>
                            <a:srgbClr val="000000"/>
                          </a:solidFill>
                          <a:effectLst/>
                          <a:latin typeface="Arial Narrow" panose="020B0606020202030204" pitchFamily="34" charset="0"/>
                        </a:rPr>
                        <a:t> Complaints &amp; Noncompliance</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2EFD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fontAlgn="ctr">
                        <a:buNone/>
                      </a:pPr>
                      <a:r>
                        <a:rPr lang="en-US" sz="600" b="1" i="0" u="none" strike="noStrike">
                          <a:solidFill>
                            <a:srgbClr val="000000"/>
                          </a:solidFill>
                          <a:effectLst/>
                          <a:latin typeface="Arial Narrow" panose="020B0606020202030204" pitchFamily="34" charset="0"/>
                        </a:rPr>
                        <a:t>Initial Corrective Action Plan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CE4D6"/>
                    </a:solidFill>
                  </a:tcPr>
                </a:tc>
                <a:tc hMerge="1">
                  <a:txBody>
                    <a:bodyPr/>
                    <a:lstStyle/>
                    <a:p>
                      <a:endParaRPr lang="en-US"/>
                    </a:p>
                  </a:txBody>
                  <a:tcPr/>
                </a:tc>
                <a:tc hMerge="1">
                  <a:txBody>
                    <a:bodyPr/>
                    <a:lstStyle/>
                    <a:p>
                      <a:endParaRPr lang="en-US"/>
                    </a:p>
                  </a:txBody>
                  <a:tcPr/>
                </a:tc>
                <a:tc gridSpan="4">
                  <a:txBody>
                    <a:bodyPr/>
                    <a:lstStyle/>
                    <a:p>
                      <a:pPr algn="ctr" fontAlgn="ctr">
                        <a:buNone/>
                      </a:pPr>
                      <a:r>
                        <a:rPr lang="en-US" sz="600" b="1" i="0" u="none" strike="noStrike">
                          <a:solidFill>
                            <a:srgbClr val="000000"/>
                          </a:solidFill>
                          <a:effectLst/>
                          <a:latin typeface="Arial Narrow" panose="020B0606020202030204" pitchFamily="34" charset="0"/>
                        </a:rPr>
                        <a:t>Initial Correction of Noncompliance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CE4D6"/>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ctr">
                        <a:buNone/>
                      </a:pPr>
                      <a:r>
                        <a:rPr lang="nn-NO" sz="600" b="1" i="0" u="none" strike="noStrike">
                          <a:solidFill>
                            <a:srgbClr val="000000"/>
                          </a:solidFill>
                          <a:effectLst/>
                          <a:latin typeface="Arial Narrow" panose="020B0606020202030204" pitchFamily="34" charset="0"/>
                        </a:rPr>
                        <a:t>2nd CA Plan (Rec. TA)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hMerge="1">
                  <a:txBody>
                    <a:bodyPr/>
                    <a:lstStyle/>
                    <a:p>
                      <a:endParaRPr lang="en-US"/>
                    </a:p>
                  </a:txBody>
                  <a:tcPr/>
                </a:tc>
                <a:tc gridSpan="4">
                  <a:txBody>
                    <a:bodyPr/>
                    <a:lstStyle/>
                    <a:p>
                      <a:pPr algn="ctr" fontAlgn="ctr">
                        <a:buNone/>
                      </a:pPr>
                      <a:r>
                        <a:rPr lang="en-US" sz="600" b="1" i="0" u="none" strike="noStrike">
                          <a:solidFill>
                            <a:srgbClr val="000000"/>
                          </a:solidFill>
                          <a:effectLst/>
                          <a:latin typeface="Arial Narrow" panose="020B0606020202030204" pitchFamily="34" charset="0"/>
                        </a:rPr>
                        <a:t>2nd Correction of Noncompliance</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67515714"/>
                  </a:ext>
                </a:extLst>
              </a:tr>
              <a:tr h="109567">
                <a:tc>
                  <a:txBody>
                    <a:bodyPr/>
                    <a:lstStyle/>
                    <a:p>
                      <a:pPr algn="ctr" fontAlgn="ctr">
                        <a:buNone/>
                      </a:pPr>
                      <a:r>
                        <a:rPr lang="en-US" sz="600" b="1" i="0" u="none" strike="noStrike">
                          <a:solidFill>
                            <a:srgbClr val="000000"/>
                          </a:solidFill>
                          <a:effectLst/>
                          <a:latin typeface="Arial Narrow" panose="020B0606020202030204" pitchFamily="34" charset="0"/>
                        </a:rPr>
                        <a:t>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buNone/>
                      </a:pPr>
                      <a:r>
                        <a:rPr lang="en-US" sz="600" b="1" i="0" u="none" strike="noStrike">
                          <a:solidFill>
                            <a:srgbClr val="000000"/>
                          </a:solidFill>
                          <a:effectLst/>
                          <a:latin typeface="Arial Narrow" panose="020B0606020202030204" pitchFamily="34" charset="0"/>
                        </a:rPr>
                        <a:t> </a:t>
                      </a: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2EFDA"/>
                    </a:solidFill>
                  </a:tcPr>
                </a:tc>
                <a:tc gridSpan="5">
                  <a:txBody>
                    <a:bodyPr/>
                    <a:lstStyle/>
                    <a:p>
                      <a:pPr algn="ctr" fontAlgn="ctr">
                        <a:buNone/>
                      </a:pPr>
                      <a:r>
                        <a:rPr lang="en-US" sz="600" b="1" i="0" u="none" strike="noStrike">
                          <a:solidFill>
                            <a:srgbClr val="000000"/>
                          </a:solidFill>
                          <a:effectLst/>
                          <a:latin typeface="Arial Narrow" panose="020B0606020202030204" pitchFamily="34" charset="0"/>
                        </a:rPr>
                        <a:t>Indicator Findings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buNone/>
                      </a:pPr>
                      <a:r>
                        <a:rPr lang="en-US" sz="600" b="1" i="0" u="none" strike="noStrike">
                          <a:solidFill>
                            <a:srgbClr val="000000"/>
                          </a:solidFill>
                          <a:effectLst/>
                          <a:latin typeface="Arial Narrow" panose="020B0606020202030204" pitchFamily="34"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buNone/>
                      </a:pPr>
                      <a:r>
                        <a:rPr lang="en-US" sz="600" b="1" i="0" u="none" strike="noStrike">
                          <a:solidFill>
                            <a:srgbClr val="000000"/>
                          </a:solidFill>
                          <a:effectLst/>
                          <a:latin typeface="Arial Narrow" panose="020B0606020202030204" pitchFamily="34" charset="0"/>
                        </a:rPr>
                        <a:t>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CE4D6"/>
                    </a:solidFill>
                  </a:tcPr>
                </a:tc>
                <a:tc>
                  <a:txBody>
                    <a:bodyPr/>
                    <a:lstStyle/>
                    <a:p>
                      <a:pPr algn="ctr" fontAlgn="ctr">
                        <a:buNone/>
                      </a:pPr>
                      <a:r>
                        <a:rPr lang="en-US" sz="600" b="1" i="0" u="none" strike="noStrike">
                          <a:solidFill>
                            <a:srgbClr val="000000"/>
                          </a:solidFill>
                          <a:effectLst/>
                          <a:latin typeface="Arial Narrow" panose="020B0606020202030204" pitchFamily="34" charset="0"/>
                        </a:rPr>
                        <a:t>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CE4D6"/>
                    </a:solidFill>
                  </a:tcPr>
                </a:tc>
                <a:tc>
                  <a:txBody>
                    <a:bodyPr/>
                    <a:lstStyle/>
                    <a:p>
                      <a:pPr algn="ctr" fontAlgn="ctr">
                        <a:buNone/>
                      </a:pPr>
                      <a:r>
                        <a:rPr lang="en-US" sz="600" b="1" i="0" u="none" strike="noStrike">
                          <a:solidFill>
                            <a:srgbClr val="000000"/>
                          </a:solidFill>
                          <a:effectLst/>
                          <a:latin typeface="Arial Narrow" panose="020B0606020202030204" pitchFamily="34" charset="0"/>
                        </a:rPr>
                        <a:t>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CE4D6"/>
                    </a:solidFill>
                  </a:tcPr>
                </a:tc>
                <a:tc>
                  <a:txBody>
                    <a:bodyPr/>
                    <a:lstStyle/>
                    <a:p>
                      <a:pPr algn="ctr" fontAlgn="ctr">
                        <a:buNone/>
                      </a:pPr>
                      <a:r>
                        <a:rPr lang="en-US" sz="600" b="1" i="0" u="none" strike="noStrike">
                          <a:solidFill>
                            <a:srgbClr val="000000"/>
                          </a:solidFill>
                          <a:effectLst/>
                          <a:latin typeface="Arial Narrow" panose="020B0606020202030204" pitchFamily="34" charset="0"/>
                        </a:rPr>
                        <a:t>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CE4D6"/>
                    </a:solidFill>
                  </a:tcPr>
                </a:tc>
                <a:tc>
                  <a:txBody>
                    <a:bodyPr/>
                    <a:lstStyle/>
                    <a:p>
                      <a:pPr algn="ctr" fontAlgn="ctr">
                        <a:buNone/>
                      </a:pPr>
                      <a:r>
                        <a:rPr lang="en-US" sz="600" b="1" i="0" u="none" strike="noStrike">
                          <a:solidFill>
                            <a:srgbClr val="000000"/>
                          </a:solidFill>
                          <a:effectLst/>
                          <a:latin typeface="Arial Narrow" panose="020B0606020202030204" pitchFamily="34" charset="0"/>
                        </a:rPr>
                        <a:t>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CE4D6"/>
                    </a:solidFill>
                  </a:tcPr>
                </a:tc>
                <a:tc>
                  <a:txBody>
                    <a:bodyPr/>
                    <a:lstStyle/>
                    <a:p>
                      <a:pPr algn="ctr" fontAlgn="ctr">
                        <a:buNone/>
                      </a:pPr>
                      <a:r>
                        <a:rPr lang="en-US" sz="600" b="1" i="0" u="none" strike="noStrike">
                          <a:solidFill>
                            <a:srgbClr val="000000"/>
                          </a:solidFill>
                          <a:effectLst/>
                          <a:latin typeface="Arial Narrow" panose="020B0606020202030204" pitchFamily="34" charset="0"/>
                        </a:rPr>
                        <a:t>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CE4D6"/>
                    </a:solidFill>
                  </a:tcPr>
                </a:tc>
                <a:tc>
                  <a:txBody>
                    <a:bodyPr/>
                    <a:lstStyle/>
                    <a:p>
                      <a:pPr algn="ctr" fontAlgn="ctr">
                        <a:buNone/>
                      </a:pPr>
                      <a:r>
                        <a:rPr lang="en-US" sz="600" b="1" i="0" u="none" strike="noStrike">
                          <a:solidFill>
                            <a:srgbClr val="000000"/>
                          </a:solidFill>
                          <a:effectLst/>
                          <a:latin typeface="Arial Narrow" panose="020B0606020202030204" pitchFamily="34" charset="0"/>
                        </a:rPr>
                        <a:t>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CE4D6"/>
                    </a:solidFill>
                  </a:tcPr>
                </a:tc>
                <a:tc>
                  <a:txBody>
                    <a:bodyPr/>
                    <a:lstStyle/>
                    <a:p>
                      <a:pPr algn="ctr" fontAlgn="ctr">
                        <a:buNone/>
                      </a:pPr>
                      <a:r>
                        <a:rPr lang="en-US" sz="600" b="1" i="0" u="none" strike="noStrike">
                          <a:solidFill>
                            <a:srgbClr val="000000"/>
                          </a:solidFill>
                          <a:effectLst/>
                          <a:latin typeface="Arial Narrow" panose="020B0606020202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ctr">
                        <a:buNone/>
                      </a:pPr>
                      <a:r>
                        <a:rPr lang="en-US" sz="600" b="1" i="0" u="none" strike="noStrike">
                          <a:solidFill>
                            <a:srgbClr val="000000"/>
                          </a:solidFill>
                          <a:effectLst/>
                          <a:latin typeface="Arial Narrow" panose="020B0606020202030204" pitchFamily="34" charset="0"/>
                        </a:rPr>
                        <a:t> </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ctr">
                        <a:buNone/>
                      </a:pPr>
                      <a:r>
                        <a:rPr lang="en-US" sz="600" b="1" i="0" u="none" strike="noStrike">
                          <a:solidFill>
                            <a:srgbClr val="000000"/>
                          </a:solidFill>
                          <a:effectLst/>
                          <a:latin typeface="Arial Narrow" panose="020B0606020202030204" pitchFamily="34" charset="0"/>
                        </a:rPr>
                        <a:t> </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ctr">
                        <a:buNone/>
                      </a:pPr>
                      <a:r>
                        <a:rPr lang="en-US" sz="600" b="1" i="0" u="none" strike="noStrike">
                          <a:solidFill>
                            <a:srgbClr val="000000"/>
                          </a:solidFill>
                          <a:effectLst/>
                          <a:latin typeface="Arial Narrow" panose="020B0606020202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ctr">
                        <a:buNone/>
                      </a:pPr>
                      <a:r>
                        <a:rPr lang="en-US" sz="600" b="1" i="0" u="none" strike="noStrike">
                          <a:solidFill>
                            <a:srgbClr val="000000"/>
                          </a:solidFill>
                          <a:effectLst/>
                          <a:latin typeface="Arial Narrow" panose="020B0606020202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ctr">
                        <a:buNone/>
                      </a:pPr>
                      <a:r>
                        <a:rPr lang="en-US" sz="600" b="1" i="0" u="none" strike="noStrike">
                          <a:solidFill>
                            <a:srgbClr val="000000"/>
                          </a:solidFill>
                          <a:effectLst/>
                          <a:latin typeface="Arial Narrow" panose="020B0606020202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2834301640"/>
                  </a:ext>
                </a:extLst>
              </a:tr>
              <a:tr h="527911">
                <a:tc>
                  <a:txBody>
                    <a:bodyPr/>
                    <a:lstStyle/>
                    <a:p>
                      <a:pPr algn="ctr" fontAlgn="ctr">
                        <a:buNone/>
                      </a:pPr>
                      <a:r>
                        <a:rPr lang="en-US" sz="500" b="1" i="0" u="none" strike="noStrike">
                          <a:solidFill>
                            <a:srgbClr val="000000"/>
                          </a:solidFill>
                          <a:effectLst/>
                          <a:latin typeface="Arial Narrow" panose="020B0606020202030204" pitchFamily="34" charset="0"/>
                        </a:rPr>
                        <a:t># of Concerns</a:t>
                      </a:r>
                    </a:p>
                  </a:txBody>
                  <a:tcPr marL="0" marR="0" marT="0"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buNone/>
                      </a:pPr>
                      <a:r>
                        <a:rPr lang="en-US" sz="500" b="1" i="0" u="none" strike="noStrike">
                          <a:solidFill>
                            <a:srgbClr val="000000"/>
                          </a:solidFill>
                          <a:effectLst/>
                          <a:latin typeface="Arial Narrow" panose="020B0606020202030204" pitchFamily="34" charset="0"/>
                        </a:rPr>
                        <a:t># Findings of IDEA Noncompliance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buNone/>
                      </a:pPr>
                      <a:r>
                        <a:rPr lang="en-US" sz="500" b="1" i="0" u="none" strike="noStrike">
                          <a:solidFill>
                            <a:srgbClr val="000000"/>
                          </a:solidFill>
                          <a:effectLst/>
                          <a:latin typeface="Arial Narrow" panose="020B0606020202030204" pitchFamily="34" charset="0"/>
                        </a:rPr>
                        <a:t>1-Timely New 1st Service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buNone/>
                      </a:pPr>
                      <a:r>
                        <a:rPr lang="en-US" sz="500" b="1" i="0" u="none" strike="noStrike">
                          <a:solidFill>
                            <a:srgbClr val="000000"/>
                          </a:solidFill>
                          <a:effectLst/>
                          <a:latin typeface="Arial Narrow" panose="020B0606020202030204" pitchFamily="34" charset="0"/>
                        </a:rPr>
                        <a:t>7-Timely Initial IFSP 45 days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buNone/>
                      </a:pPr>
                      <a:r>
                        <a:rPr lang="en-US" sz="500" b="1" i="0" u="none" strike="noStrike">
                          <a:solidFill>
                            <a:srgbClr val="000000"/>
                          </a:solidFill>
                          <a:effectLst/>
                          <a:latin typeface="Arial Narrow" panose="020B0606020202030204" pitchFamily="34" charset="0"/>
                        </a:rPr>
                        <a:t>8a-Timely Transition Plan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buNone/>
                      </a:pPr>
                      <a:r>
                        <a:rPr lang="en-US" sz="500" b="1" i="0" u="none" strike="noStrike">
                          <a:solidFill>
                            <a:srgbClr val="000000"/>
                          </a:solidFill>
                          <a:effectLst/>
                          <a:latin typeface="Arial Narrow" panose="020B0606020202030204" pitchFamily="34" charset="0"/>
                        </a:rPr>
                        <a:t>8b-Timely Transition Notification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buNone/>
                      </a:pPr>
                      <a:r>
                        <a:rPr lang="en-US" sz="500" b="1" i="0" u="none" strike="noStrike">
                          <a:solidFill>
                            <a:srgbClr val="000000"/>
                          </a:solidFill>
                          <a:effectLst/>
                          <a:latin typeface="Arial Narrow" panose="020B0606020202030204" pitchFamily="34" charset="0"/>
                        </a:rPr>
                        <a:t>8c-Timely Transition Conference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buNone/>
                      </a:pPr>
                      <a:r>
                        <a:rPr lang="en-US" sz="500" b="1" i="0" u="none" strike="noStrike">
                          <a:solidFill>
                            <a:srgbClr val="000000"/>
                          </a:solidFill>
                          <a:effectLst/>
                          <a:latin typeface="Arial Narrow" panose="020B0606020202030204" pitchFamily="34" charset="0"/>
                        </a:rPr>
                        <a:t>Monitored Within Timelines</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buNone/>
                      </a:pPr>
                      <a:r>
                        <a:rPr lang="en-US" sz="600" b="1" i="0" u="none" strike="noStrike">
                          <a:solidFill>
                            <a:srgbClr val="000000"/>
                          </a:solidFill>
                          <a:effectLst/>
                          <a:latin typeface="Arial Narrow" panose="020B0606020202030204" pitchFamily="34" charset="0"/>
                        </a:rPr>
                        <a:t>Technical Assistance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ctr">
                        <a:buNone/>
                      </a:pPr>
                      <a:r>
                        <a:rPr lang="en-US" sz="600" b="1" i="0" u="none" strike="noStrike">
                          <a:solidFill>
                            <a:srgbClr val="000000"/>
                          </a:solidFill>
                          <a:effectLst/>
                          <a:latin typeface="Arial Narrow" panose="020B0606020202030204" pitchFamily="34" charset="0"/>
                        </a:rPr>
                        <a:t>Corrective Action Plan Submitted</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ctr">
                        <a:buNone/>
                      </a:pPr>
                      <a:r>
                        <a:rPr lang="en-US" sz="600" b="1" i="0" u="none" strike="noStrike">
                          <a:solidFill>
                            <a:srgbClr val="000000"/>
                          </a:solidFill>
                          <a:effectLst/>
                          <a:latin typeface="Arial Narrow" panose="020B0606020202030204" pitchFamily="34" charset="0"/>
                        </a:rPr>
                        <a:t>Approved</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ctr">
                        <a:buNone/>
                      </a:pPr>
                      <a:r>
                        <a:rPr lang="en-US" sz="600" b="0" i="0" u="none" strike="noStrike">
                          <a:solidFill>
                            <a:srgbClr val="000000"/>
                          </a:solidFill>
                          <a:effectLst/>
                          <a:latin typeface="Arial Narrow" panose="020B0606020202030204" pitchFamily="34" charset="0"/>
                        </a:rPr>
                        <a:t>Date due for Correction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ctr">
                        <a:buNone/>
                      </a:pPr>
                      <a:r>
                        <a:rPr lang="en-US" sz="600" b="0" i="0" u="none" strike="noStrike">
                          <a:solidFill>
                            <a:srgbClr val="000000"/>
                          </a:solidFill>
                          <a:effectLst/>
                          <a:latin typeface="Arial Narrow" panose="020B0606020202030204" pitchFamily="34" charset="0"/>
                        </a:rPr>
                        <a:t>Letter Sent reviewing Compliance</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gridSpan="2">
                  <a:txBody>
                    <a:bodyPr/>
                    <a:lstStyle/>
                    <a:p>
                      <a:pPr algn="ctr" fontAlgn="ctr">
                        <a:buNone/>
                      </a:pPr>
                      <a:r>
                        <a:rPr lang="en-US" sz="600" b="0" i="0" u="none" strike="noStrike">
                          <a:solidFill>
                            <a:srgbClr val="000000"/>
                          </a:solidFill>
                          <a:effectLst/>
                          <a:latin typeface="Arial Narrow" panose="020B0606020202030204" pitchFamily="34" charset="0"/>
                        </a:rPr>
                        <a:t>Letter Indicating Compliance Met</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hMerge="1">
                  <a:txBody>
                    <a:bodyPr/>
                    <a:lstStyle/>
                    <a:p>
                      <a:endParaRPr lang="en-US"/>
                    </a:p>
                  </a:txBody>
                  <a:tcPr/>
                </a:tc>
                <a:tc>
                  <a:txBody>
                    <a:bodyPr/>
                    <a:lstStyle/>
                    <a:p>
                      <a:pPr algn="ctr" fontAlgn="ctr">
                        <a:buNone/>
                      </a:pPr>
                      <a:r>
                        <a:rPr lang="en-US" sz="600" b="1" i="0" u="none" strike="noStrike">
                          <a:solidFill>
                            <a:srgbClr val="000000"/>
                          </a:solidFill>
                          <a:effectLst/>
                          <a:latin typeface="Arial Narrow" panose="020B0606020202030204" pitchFamily="34" charset="0"/>
                        </a:rPr>
                        <a:t>Corrective Action Plan Submitted</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ctr">
                        <a:buNone/>
                      </a:pPr>
                      <a:r>
                        <a:rPr lang="en-US" sz="600" b="1" i="0" u="none" strike="noStrike">
                          <a:solidFill>
                            <a:srgbClr val="000000"/>
                          </a:solidFill>
                          <a:effectLst/>
                          <a:latin typeface="Arial Narrow" panose="020B0606020202030204" pitchFamily="34" charset="0"/>
                        </a:rPr>
                        <a:t>Approved</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ctr">
                        <a:buNone/>
                      </a:pPr>
                      <a:r>
                        <a:rPr lang="en-US" sz="600" b="1" i="0" u="none" strike="noStrike">
                          <a:solidFill>
                            <a:srgbClr val="000000"/>
                          </a:solidFill>
                          <a:effectLst/>
                          <a:latin typeface="Arial Narrow" panose="020B0606020202030204" pitchFamily="34" charset="0"/>
                        </a:rPr>
                        <a:t>Date due for Correction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buNone/>
                      </a:pPr>
                      <a:r>
                        <a:rPr lang="en-US" sz="600" b="1" i="0" u="none" strike="noStrike">
                          <a:solidFill>
                            <a:srgbClr val="000000"/>
                          </a:solidFill>
                          <a:effectLst/>
                          <a:latin typeface="Arial Narrow" panose="020B0606020202030204" pitchFamily="34" charset="0"/>
                        </a:rPr>
                        <a:t>Letter Sent reviewing Compliance</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gridSpan="2">
                  <a:txBody>
                    <a:bodyPr/>
                    <a:lstStyle/>
                    <a:p>
                      <a:pPr algn="ctr" fontAlgn="ctr">
                        <a:buNone/>
                      </a:pPr>
                      <a:r>
                        <a:rPr lang="en-US" sz="600" b="1" i="0" u="none" strike="noStrike">
                          <a:solidFill>
                            <a:srgbClr val="000000"/>
                          </a:solidFill>
                          <a:effectLst/>
                          <a:latin typeface="Arial Narrow" panose="020B0606020202030204" pitchFamily="34" charset="0"/>
                        </a:rPr>
                        <a:t>Letter Indicating Compliance Met</a:t>
                      </a:r>
                    </a:p>
                  </a:txBody>
                  <a:tcPr marL="0" marR="0" marT="0" marB="0" anchor="ctr">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hMerge="1">
                  <a:txBody>
                    <a:bodyPr/>
                    <a:lstStyle/>
                    <a:p>
                      <a:endParaRPr lang="en-US"/>
                    </a:p>
                  </a:txBody>
                  <a:tcPr/>
                </a:tc>
                <a:extLst>
                  <a:ext uri="{0D108BD9-81ED-4DB2-BD59-A6C34878D82A}">
                    <a16:rowId xmlns:a16="http://schemas.microsoft.com/office/drawing/2014/main" val="1485648899"/>
                  </a:ext>
                </a:extLst>
              </a:tr>
              <a:tr h="104586">
                <a:tc>
                  <a:txBody>
                    <a:bodyPr/>
                    <a:lstStyle/>
                    <a:p>
                      <a:pPr algn="ctr" fontAlgn="b">
                        <a:buNone/>
                      </a:pPr>
                      <a:r>
                        <a:rPr lang="en-US" sz="600" b="0" i="0" u="none" strike="noStrike">
                          <a:solidFill>
                            <a:srgbClr val="000000"/>
                          </a:solidFill>
                          <a:effectLst/>
                          <a:latin typeface="Arial Narrow" panose="020B0606020202030204" pitchFamily="34" charset="0"/>
                        </a:rPr>
                        <a:t>5</a:t>
                      </a:r>
                    </a:p>
                  </a:txBody>
                  <a:tcPr marL="0" marR="0" marT="0"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1/2/2022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1/19/2022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No</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2/1/2022</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yes</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11/1/2022</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2562206"/>
                  </a:ext>
                </a:extLst>
              </a:tr>
              <a:tr h="0">
                <a:tc>
                  <a:txBody>
                    <a:bodyPr/>
                    <a:lstStyle/>
                    <a:p>
                      <a:pPr algn="ctr" fontAlgn="b">
                        <a:buNone/>
                      </a:pPr>
                      <a:r>
                        <a:rPr lang="en-US" sz="600" b="0" i="0" u="none" strike="noStrike">
                          <a:solidFill>
                            <a:srgbClr val="000000"/>
                          </a:solidFill>
                          <a:effectLst/>
                          <a:latin typeface="Arial Narrow" panose="020B0606020202030204" pitchFamily="34" charset="0"/>
                        </a:rPr>
                        <a:t>4</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12/29/2021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9/28/2022</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TA Plan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yes</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9/28/2023</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3/3/2023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4/10/2023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No</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59462846"/>
                  </a:ext>
                </a:extLst>
              </a:tr>
              <a:tr h="104586">
                <a:tc>
                  <a:txBody>
                    <a:bodyPr/>
                    <a:lstStyle/>
                    <a:p>
                      <a:pPr algn="ctr" fontAlgn="b">
                        <a:buNone/>
                      </a:pPr>
                      <a:r>
                        <a:rPr lang="en-US" sz="600" b="0" i="0" u="none" strike="noStrike">
                          <a:solidFill>
                            <a:srgbClr val="000000"/>
                          </a:solidFill>
                          <a:effectLst/>
                          <a:latin typeface="Arial Narrow" panose="020B0606020202030204" pitchFamily="34" charset="0"/>
                        </a:rPr>
                        <a:t>2</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11/5/2022</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11/10/2021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11/24/2021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Yes</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NA</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NA</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589491"/>
                  </a:ext>
                </a:extLst>
              </a:tr>
              <a:tr h="104586">
                <a:tc>
                  <a:txBody>
                    <a:bodyPr/>
                    <a:lstStyle/>
                    <a:p>
                      <a:pPr algn="ctr" fontAlgn="ctr">
                        <a:buNone/>
                      </a:pPr>
                      <a:r>
                        <a:rPr lang="en-US" sz="600" b="0" i="0" u="none" strike="noStrike">
                          <a:solidFill>
                            <a:srgbClr val="000000"/>
                          </a:solidFill>
                          <a:effectLst/>
                          <a:latin typeface="Arial Narrow" panose="020B0606020202030204" pitchFamily="34" charset="0"/>
                        </a:rPr>
                        <a:t>5</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Y</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11/15/2022</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10/14/2022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12/14/2022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Yes</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NA</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NA</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98865316"/>
                  </a:ext>
                </a:extLst>
              </a:tr>
              <a:tr h="104586">
                <a:tc>
                  <a:txBody>
                    <a:bodyPr/>
                    <a:lstStyle/>
                    <a:p>
                      <a:pPr algn="ctr" fontAlgn="ctr">
                        <a:buNone/>
                      </a:pPr>
                      <a:r>
                        <a:rPr lang="en-US" sz="600" b="0" i="0" u="none" strike="noStrike">
                          <a:solidFill>
                            <a:srgbClr val="000000"/>
                          </a:solidFill>
                          <a:effectLst/>
                          <a:latin typeface="Arial Narrow" panose="020B0606020202030204" pitchFamily="34" charset="0"/>
                        </a:rPr>
                        <a:t>14</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Y</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Y</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 6/14/22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Y</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TBD</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10/14/2022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12/14/2022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Yes</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NA</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NA</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2558466"/>
                  </a:ext>
                </a:extLst>
              </a:tr>
              <a:tr h="104586">
                <a:tc>
                  <a:txBody>
                    <a:bodyPr/>
                    <a:lstStyle/>
                    <a:p>
                      <a:pPr algn="ctr" fontAlgn="b">
                        <a:buNone/>
                      </a:pPr>
                      <a:r>
                        <a:rPr lang="en-US" sz="600" b="0" i="0" u="none" strike="noStrike">
                          <a:solidFill>
                            <a:srgbClr val="000000"/>
                          </a:solidFill>
                          <a:effectLst/>
                          <a:latin typeface="Arial Narrow" panose="020B0606020202030204" pitchFamily="34" charset="0"/>
                        </a:rPr>
                        <a:t>3</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NA</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NA</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NA</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NA</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NA</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NA</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82756899"/>
                  </a:ext>
                </a:extLst>
              </a:tr>
              <a:tr h="109567">
                <a:tc>
                  <a:txBody>
                    <a:bodyPr/>
                    <a:lstStyle/>
                    <a:p>
                      <a:pPr algn="ctr" fontAlgn="b">
                        <a:buNone/>
                      </a:pPr>
                      <a:r>
                        <a:rPr lang="en-US" sz="600" b="0" i="0" u="none" strike="noStrike">
                          <a:solidFill>
                            <a:srgbClr val="000000"/>
                          </a:solidFill>
                          <a:effectLst/>
                          <a:latin typeface="Arial Narrow" panose="020B0606020202030204" pitchFamily="34" charset="0"/>
                        </a:rPr>
                        <a:t>2</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3/15/2024</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1/17/2024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3/12/2024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No</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due 4/8</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12/12/2024</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1/31/2025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2/24/2025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no</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94368353"/>
                  </a:ext>
                </a:extLst>
              </a:tr>
              <a:tr h="109567">
                <a:tc>
                  <a:txBody>
                    <a:bodyPr/>
                    <a:lstStyle/>
                    <a:p>
                      <a:pPr algn="ctr" fontAlgn="b">
                        <a:buNone/>
                      </a:pPr>
                      <a:r>
                        <a:rPr lang="en-US" sz="600" b="0" i="0" u="none" strike="noStrike">
                          <a:solidFill>
                            <a:srgbClr val="000000"/>
                          </a:solidFill>
                          <a:effectLst/>
                          <a:latin typeface="Arial Narrow" panose="020B0606020202030204" pitchFamily="34" charset="0"/>
                        </a:rPr>
                        <a:t>2</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3/15/2024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11/7/2023</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1/13/2023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Yes</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34301506"/>
                  </a:ext>
                </a:extLst>
              </a:tr>
              <a:tr h="104586">
                <a:tc>
                  <a:txBody>
                    <a:bodyPr/>
                    <a:lstStyle/>
                    <a:p>
                      <a:pPr algn="ctr" fontAlgn="b">
                        <a:buNone/>
                      </a:pPr>
                      <a:r>
                        <a:rPr lang="en-US" sz="600" b="0" i="0" u="none" strike="noStrike">
                          <a:solidFill>
                            <a:srgbClr val="000000"/>
                          </a:solidFill>
                          <a:effectLst/>
                          <a:latin typeface="Arial Narrow" panose="020B0606020202030204" pitchFamily="34" charset="0"/>
                        </a:rPr>
                        <a:t>6</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11/20/2023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11/31/24</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8/8/2024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10/29/2024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No</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11/26/2024</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yes</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37566133"/>
                  </a:ext>
                </a:extLst>
              </a:tr>
              <a:tr h="104586">
                <a:tc>
                  <a:txBody>
                    <a:bodyPr/>
                    <a:lstStyle/>
                    <a:p>
                      <a:pPr algn="ctr" fontAlgn="b">
                        <a:buNone/>
                      </a:pPr>
                      <a:r>
                        <a:rPr lang="en-US" sz="600" b="0" i="0" u="none" strike="noStrike">
                          <a:solidFill>
                            <a:srgbClr val="000000"/>
                          </a:solidFill>
                          <a:effectLst/>
                          <a:latin typeface="Arial Narrow" panose="020B0606020202030204" pitchFamily="34" charset="0"/>
                        </a:rPr>
                        <a:t>2</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10/31/2024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600" b="0" i="0" u="none" strike="noStrike">
                          <a:solidFill>
                            <a:srgbClr val="000000"/>
                          </a:solidFill>
                          <a:effectLst/>
                          <a:latin typeface="Arial Narrow" panose="020B0606020202030204" pitchFamily="34" charset="0"/>
                        </a:rPr>
                        <a:t>Y</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7/1/2025</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7/16/2025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9/3/2025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Yes</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80452190"/>
                  </a:ext>
                </a:extLst>
              </a:tr>
              <a:tr h="104586">
                <a:tc>
                  <a:txBody>
                    <a:bodyPr/>
                    <a:lstStyle/>
                    <a:p>
                      <a:pPr algn="ctr" fontAlgn="b">
                        <a:buNone/>
                      </a:pPr>
                      <a:r>
                        <a:rPr lang="en-US" sz="600" b="0" i="0" u="none" strike="noStrike">
                          <a:solidFill>
                            <a:srgbClr val="000000"/>
                          </a:solidFill>
                          <a:effectLst/>
                          <a:latin typeface="Arial Narrow" panose="020B0606020202030204" pitchFamily="34" charset="0"/>
                        </a:rPr>
                        <a:t>8</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12/24/2024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600" b="0" i="0" u="none" strike="noStrike">
                          <a:solidFill>
                            <a:srgbClr val="000000"/>
                          </a:solidFill>
                          <a:effectLst/>
                          <a:latin typeface="Arial Narrow" panose="020B0606020202030204" pitchFamily="34" charset="0"/>
                        </a:rPr>
                        <a:t>Y</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11/22/2025</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64810590"/>
                  </a:ext>
                </a:extLst>
              </a:tr>
              <a:tr h="104586">
                <a:tc>
                  <a:txBody>
                    <a:bodyPr/>
                    <a:lstStyle/>
                    <a:p>
                      <a:pPr algn="ctr" fontAlgn="b">
                        <a:buNone/>
                      </a:pPr>
                      <a:r>
                        <a:rPr lang="en-US" sz="600" b="0" i="0" u="none" strike="noStrike">
                          <a:solidFill>
                            <a:srgbClr val="000000"/>
                          </a:solidFill>
                          <a:effectLst/>
                          <a:latin typeface="Arial Narrow" panose="020B0606020202030204" pitchFamily="34" charset="0"/>
                        </a:rPr>
                        <a:t>1</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Part of TA</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8/15/2024</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12/27/2024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Yes</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69261565"/>
                  </a:ext>
                </a:extLst>
              </a:tr>
              <a:tr h="104586">
                <a:tc>
                  <a:txBody>
                    <a:bodyPr/>
                    <a:lstStyle/>
                    <a:p>
                      <a:pPr algn="ctr" fontAlgn="b">
                        <a:buNone/>
                      </a:pPr>
                      <a:r>
                        <a:rPr lang="en-US" sz="600" b="0" i="0" u="none" strike="noStrike">
                          <a:solidFill>
                            <a:srgbClr val="000000"/>
                          </a:solidFill>
                          <a:effectLst/>
                          <a:latin typeface="Arial Narrow" panose="020B0606020202030204" pitchFamily="34" charset="0"/>
                        </a:rPr>
                        <a:t>1</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1/1/2025</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3">
                  <a:txBody>
                    <a:bodyPr/>
                    <a:lstStyle/>
                    <a:p>
                      <a:pPr algn="ctr" fontAlgn="b">
                        <a:buNone/>
                      </a:pPr>
                      <a:r>
                        <a:rPr lang="en-US" sz="600" b="0" i="0" u="none" strike="noStrike">
                          <a:solidFill>
                            <a:srgbClr val="000000"/>
                          </a:solidFill>
                          <a:effectLst/>
                          <a:latin typeface="Arial Narrow" panose="020B0606020202030204" pitchFamily="34" charset="0"/>
                        </a:rPr>
                        <a:t>Program Closed</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93013125"/>
                  </a:ext>
                </a:extLst>
              </a:tr>
              <a:tr h="104586">
                <a:tc>
                  <a:txBody>
                    <a:bodyPr/>
                    <a:lstStyle/>
                    <a:p>
                      <a:pPr algn="ctr" fontAlgn="b">
                        <a:buNone/>
                      </a:pPr>
                      <a:r>
                        <a:rPr lang="en-US" sz="600" b="0" i="0" u="none" strike="noStrike">
                          <a:solidFill>
                            <a:srgbClr val="000000"/>
                          </a:solidFill>
                          <a:effectLst/>
                          <a:latin typeface="Arial Narrow" panose="020B0606020202030204" pitchFamily="34" charset="0"/>
                        </a:rPr>
                        <a:t>1</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3/13/2025</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4/17/2025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Yes</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65987952"/>
                  </a:ext>
                </a:extLst>
              </a:tr>
              <a:tr h="104586">
                <a:tc>
                  <a:txBody>
                    <a:bodyPr/>
                    <a:lstStyle/>
                    <a:p>
                      <a:pPr algn="ctr" fontAlgn="b">
                        <a:buNone/>
                      </a:pPr>
                      <a:r>
                        <a:rPr lang="en-US" sz="600" b="0" i="0" u="none" strike="noStrike">
                          <a:solidFill>
                            <a:srgbClr val="000000"/>
                          </a:solidFill>
                          <a:effectLst/>
                          <a:latin typeface="Arial Narrow" panose="020B0606020202030204" pitchFamily="34" charset="0"/>
                        </a:rPr>
                        <a:t>1</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66368867"/>
                  </a:ext>
                </a:extLst>
              </a:tr>
              <a:tr h="104586">
                <a:tc>
                  <a:txBody>
                    <a:bodyPr/>
                    <a:lstStyle/>
                    <a:p>
                      <a:pPr algn="ctr" fontAlgn="b">
                        <a:buNone/>
                      </a:pPr>
                      <a:r>
                        <a:rPr lang="en-US" sz="600" b="0" i="0" u="none" strike="noStrike">
                          <a:solidFill>
                            <a:srgbClr val="000000"/>
                          </a:solidFill>
                          <a:effectLst/>
                          <a:latin typeface="Arial Narrow" panose="020B0606020202030204" pitchFamily="34" charset="0"/>
                        </a:rPr>
                        <a:t>1</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97949012"/>
                  </a:ext>
                </a:extLst>
              </a:tr>
              <a:tr h="104586">
                <a:tc>
                  <a:txBody>
                    <a:bodyPr/>
                    <a:lstStyle/>
                    <a:p>
                      <a:pPr algn="ctr" fontAlgn="b">
                        <a:buNone/>
                      </a:pPr>
                      <a:r>
                        <a:rPr lang="en-US" sz="600" b="0" i="0" u="none" strike="noStrike">
                          <a:solidFill>
                            <a:srgbClr val="000000"/>
                          </a:solidFill>
                          <a:effectLst/>
                          <a:latin typeface="Arial Narrow" panose="020B0606020202030204" pitchFamily="34" charset="0"/>
                        </a:rPr>
                        <a:t>1</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84244121"/>
                  </a:ext>
                </a:extLst>
              </a:tr>
              <a:tr h="104586">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32000085"/>
                  </a:ext>
                </a:extLst>
              </a:tr>
              <a:tr h="104586">
                <a:tc>
                  <a:txBody>
                    <a:bodyPr/>
                    <a:lstStyle/>
                    <a:p>
                      <a:pPr algn="ctr" fontAlgn="b">
                        <a:buNone/>
                      </a:pPr>
                      <a:r>
                        <a:rPr lang="en-US" sz="600" b="0" i="0" u="none" strike="noStrike">
                          <a:solidFill>
                            <a:srgbClr val="000000"/>
                          </a:solidFill>
                          <a:effectLst/>
                          <a:latin typeface="Arial Narrow" panose="020B0606020202030204" pitchFamily="34" charset="0"/>
                        </a:rPr>
                        <a:t>35</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73953488"/>
                  </a:ext>
                </a:extLst>
              </a:tr>
              <a:tr h="104586">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65898898"/>
                  </a:ext>
                </a:extLst>
              </a:tr>
              <a:tr h="104586">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buNone/>
                      </a:pPr>
                      <a:endParaRPr lang="en-US" sz="600" b="0" i="0" u="none" strike="noStrike">
                        <a:solidFill>
                          <a:srgbClr val="000000"/>
                        </a:solidFill>
                        <a:effectLst/>
                        <a:latin typeface="Arial Narrow" panose="020B0606020202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dirty="0">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80730692"/>
                  </a:ext>
                </a:extLst>
              </a:tr>
            </a:tbl>
          </a:graphicData>
        </a:graphic>
      </p:graphicFrame>
      <p:pic>
        <p:nvPicPr>
          <p:cNvPr id="7" name="Graphic 6" descr="Arrow Right outline">
            <a:extLst>
              <a:ext uri="{FF2B5EF4-FFF2-40B4-BE49-F238E27FC236}">
                <a16:creationId xmlns:a16="http://schemas.microsoft.com/office/drawing/2014/main" id="{0E6A7EF1-16A7-2518-44B2-F9A9256B78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9797" y="2658469"/>
            <a:ext cx="528415" cy="914400"/>
          </a:xfrm>
          <a:prstGeom prst="rect">
            <a:avLst/>
          </a:prstGeom>
        </p:spPr>
      </p:pic>
      <p:pic>
        <p:nvPicPr>
          <p:cNvPr id="11" name="Graphic 10" descr="Arrow Right outline">
            <a:extLst>
              <a:ext uri="{FF2B5EF4-FFF2-40B4-BE49-F238E27FC236}">
                <a16:creationId xmlns:a16="http://schemas.microsoft.com/office/drawing/2014/main" id="{9A5548BC-39DA-2620-290D-29D47F302E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38988" y="2469092"/>
            <a:ext cx="528415" cy="914400"/>
          </a:xfrm>
          <a:prstGeom prst="rect">
            <a:avLst/>
          </a:prstGeom>
        </p:spPr>
      </p:pic>
    </p:spTree>
    <p:extLst>
      <p:ext uri="{BB962C8B-B14F-4D97-AF65-F5344CB8AC3E}">
        <p14:creationId xmlns:p14="http://schemas.microsoft.com/office/powerpoint/2010/main" val="84760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28882-06CB-E8E0-9EF1-4A60065064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41D62C-ACFE-95A4-58AB-C8D1C1412F66}"/>
              </a:ext>
            </a:extLst>
          </p:cNvPr>
          <p:cNvSpPr>
            <a:spLocks noGrp="1"/>
          </p:cNvSpPr>
          <p:nvPr>
            <p:ph type="title"/>
          </p:nvPr>
        </p:nvSpPr>
        <p:spPr>
          <a:xfrm>
            <a:off x="364567" y="641337"/>
            <a:ext cx="6710936" cy="304287"/>
          </a:xfrm>
        </p:spPr>
        <p:txBody>
          <a:bodyPr/>
          <a:lstStyle/>
          <a:p>
            <a:r>
              <a:rPr lang="en-US" sz="2400" dirty="0">
                <a:latin typeface="Poppins" panose="00000500000000000000" pitchFamily="2" charset="0"/>
                <a:cs typeface="Poppins" panose="00000500000000000000" pitchFamily="2" charset="0"/>
              </a:rPr>
              <a:t>Tracking in CT: </a:t>
            </a:r>
            <a:r>
              <a:rPr lang="en-US" altLang="en-US" sz="2400" b="0" dirty="0">
                <a:latin typeface="Poppins" panose="00000500000000000000" pitchFamily="2" charset="0"/>
                <a:cs typeface="Poppins" panose="00000500000000000000" pitchFamily="2" charset="0"/>
              </a:rPr>
              <a:t>Now for monitoring*</a:t>
            </a:r>
            <a:endParaRPr lang="en-US" dirty="0"/>
          </a:p>
        </p:txBody>
      </p:sp>
      <p:pic>
        <p:nvPicPr>
          <p:cNvPr id="5" name="Picture 4" descr="Globe and magnifying glass">
            <a:extLst>
              <a:ext uri="{FF2B5EF4-FFF2-40B4-BE49-F238E27FC236}">
                <a16:creationId xmlns:a16="http://schemas.microsoft.com/office/drawing/2014/main" id="{23914516-B8DB-FD21-F96A-F32A61EEEDE3}"/>
              </a:ext>
            </a:extLst>
          </p:cNvPr>
          <p:cNvPicPr>
            <a:picLocks noChangeAspect="1"/>
          </p:cNvPicPr>
          <p:nvPr/>
        </p:nvPicPr>
        <p:blipFill>
          <a:blip r:embed="rId3">
            <a:alphaModFix amt="86000"/>
          </a:blip>
          <a:srcRect l="12121" r="20990" b="1"/>
          <a:stretch>
            <a:fillRect/>
          </a:stretch>
        </p:blipFill>
        <p:spPr>
          <a:xfrm>
            <a:off x="7989636" y="10"/>
            <a:ext cx="1153221" cy="1118576"/>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Rectangle 1">
            <a:extLst>
              <a:ext uri="{FF2B5EF4-FFF2-40B4-BE49-F238E27FC236}">
                <a16:creationId xmlns:a16="http://schemas.microsoft.com/office/drawing/2014/main" id="{ACB678A0-4BFF-7D8F-1B70-D20B981FC080}"/>
              </a:ext>
            </a:extLst>
          </p:cNvPr>
          <p:cNvSpPr>
            <a:spLocks noChangeArrowheads="1"/>
          </p:cNvSpPr>
          <p:nvPr/>
        </p:nvSpPr>
        <p:spPr bwMode="auto">
          <a:xfrm>
            <a:off x="1011859" y="448738"/>
            <a:ext cx="1846142" cy="2553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12" tIns="914112" rIns="914112" bIns="91411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b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2">
            <a:extLst>
              <a:ext uri="{FF2B5EF4-FFF2-40B4-BE49-F238E27FC236}">
                <a16:creationId xmlns:a16="http://schemas.microsoft.com/office/drawing/2014/main" id="{5A366840-34A1-2E68-A9B0-940A9E0B3D31}"/>
              </a:ext>
            </a:extLst>
          </p:cNvPr>
          <p:cNvSpPr>
            <a:spLocks noChangeArrowheads="1"/>
          </p:cNvSpPr>
          <p:nvPr/>
        </p:nvSpPr>
        <p:spPr bwMode="auto">
          <a:xfrm>
            <a:off x="3910013" y="2501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endParaRPr kumimoji="0" lang="en-US" altLang="en-US" sz="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7" name="Table 6">
            <a:extLst>
              <a:ext uri="{FF2B5EF4-FFF2-40B4-BE49-F238E27FC236}">
                <a16:creationId xmlns:a16="http://schemas.microsoft.com/office/drawing/2014/main" id="{75BEC35B-99D2-2829-F060-6DC2BD82080D}"/>
              </a:ext>
            </a:extLst>
          </p:cNvPr>
          <p:cNvGraphicFramePr>
            <a:graphicFrameLocks noGrp="1"/>
          </p:cNvGraphicFramePr>
          <p:nvPr/>
        </p:nvGraphicFramePr>
        <p:xfrm>
          <a:off x="3169297" y="1370013"/>
          <a:ext cx="2805406" cy="3267074"/>
        </p:xfrm>
        <a:graphic>
          <a:graphicData uri="http://schemas.openxmlformats.org/drawingml/2006/table">
            <a:tbl>
              <a:tblPr/>
              <a:tblGrid>
                <a:gridCol w="341612">
                  <a:extLst>
                    <a:ext uri="{9D8B030D-6E8A-4147-A177-3AD203B41FA5}">
                      <a16:colId xmlns:a16="http://schemas.microsoft.com/office/drawing/2014/main" val="2894816928"/>
                    </a:ext>
                  </a:extLst>
                </a:gridCol>
                <a:gridCol w="341612">
                  <a:extLst>
                    <a:ext uri="{9D8B030D-6E8A-4147-A177-3AD203B41FA5}">
                      <a16:colId xmlns:a16="http://schemas.microsoft.com/office/drawing/2014/main" val="1252163991"/>
                    </a:ext>
                  </a:extLst>
                </a:gridCol>
                <a:gridCol w="348057">
                  <a:extLst>
                    <a:ext uri="{9D8B030D-6E8A-4147-A177-3AD203B41FA5}">
                      <a16:colId xmlns:a16="http://schemas.microsoft.com/office/drawing/2014/main" val="107318015"/>
                    </a:ext>
                  </a:extLst>
                </a:gridCol>
                <a:gridCol w="393176">
                  <a:extLst>
                    <a:ext uri="{9D8B030D-6E8A-4147-A177-3AD203B41FA5}">
                      <a16:colId xmlns:a16="http://schemas.microsoft.com/office/drawing/2014/main" val="4197851246"/>
                    </a:ext>
                  </a:extLst>
                </a:gridCol>
                <a:gridCol w="391564">
                  <a:extLst>
                    <a:ext uri="{9D8B030D-6E8A-4147-A177-3AD203B41FA5}">
                      <a16:colId xmlns:a16="http://schemas.microsoft.com/office/drawing/2014/main" val="2324991240"/>
                    </a:ext>
                  </a:extLst>
                </a:gridCol>
                <a:gridCol w="241707">
                  <a:extLst>
                    <a:ext uri="{9D8B030D-6E8A-4147-A177-3AD203B41FA5}">
                      <a16:colId xmlns:a16="http://schemas.microsoft.com/office/drawing/2014/main" val="3465029801"/>
                    </a:ext>
                  </a:extLst>
                </a:gridCol>
                <a:gridCol w="335166">
                  <a:extLst>
                    <a:ext uri="{9D8B030D-6E8A-4147-A177-3AD203B41FA5}">
                      <a16:colId xmlns:a16="http://schemas.microsoft.com/office/drawing/2014/main" val="2616633280"/>
                    </a:ext>
                  </a:extLst>
                </a:gridCol>
                <a:gridCol w="412512">
                  <a:extLst>
                    <a:ext uri="{9D8B030D-6E8A-4147-A177-3AD203B41FA5}">
                      <a16:colId xmlns:a16="http://schemas.microsoft.com/office/drawing/2014/main" val="4218643042"/>
                    </a:ext>
                  </a:extLst>
                </a:gridCol>
              </a:tblGrid>
              <a:tr h="410194">
                <a:tc gridSpan="2">
                  <a:txBody>
                    <a:bodyPr/>
                    <a:lstStyle/>
                    <a:p>
                      <a:pPr algn="ctr" fontAlgn="ctr">
                        <a:buNone/>
                      </a:pPr>
                      <a:r>
                        <a:rPr lang="en-US" sz="600" b="1" i="0" u="none" strike="noStrike">
                          <a:solidFill>
                            <a:srgbClr val="000000"/>
                          </a:solidFill>
                          <a:effectLst/>
                          <a:latin typeface="Arial Narrow" panose="020B0606020202030204" pitchFamily="34" charset="0"/>
                        </a:rPr>
                        <a:t>3rd CA Plan (Rec TA)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US"/>
                    </a:p>
                  </a:txBody>
                  <a:tcPr/>
                </a:tc>
                <a:tc gridSpan="4">
                  <a:txBody>
                    <a:bodyPr/>
                    <a:lstStyle/>
                    <a:p>
                      <a:pPr algn="ctr" fontAlgn="ctr">
                        <a:buNone/>
                      </a:pPr>
                      <a:r>
                        <a:rPr lang="en-US" sz="600" b="1" i="0" u="none" strike="noStrike">
                          <a:solidFill>
                            <a:srgbClr val="000000"/>
                          </a:solidFill>
                          <a:effectLst/>
                          <a:latin typeface="Arial Narrow" panose="020B0606020202030204" pitchFamily="34" charset="0"/>
                        </a:rPr>
                        <a:t>3rd Correction of Noncompliance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ctr">
                        <a:buNone/>
                      </a:pPr>
                      <a:r>
                        <a:rPr lang="en-US" sz="600" b="1" i="0" u="none" strike="noStrike">
                          <a:solidFill>
                            <a:srgbClr val="000000"/>
                          </a:solidFill>
                          <a:effectLst/>
                          <a:latin typeface="Arial Narrow" panose="020B0606020202030204" pitchFamily="34" charset="0"/>
                        </a:rPr>
                        <a:t>Correction Resolved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hMerge="1">
                  <a:txBody>
                    <a:bodyPr/>
                    <a:lstStyle/>
                    <a:p>
                      <a:endParaRPr lang="en-US"/>
                    </a:p>
                  </a:txBody>
                  <a:tcPr/>
                </a:tc>
                <a:extLst>
                  <a:ext uri="{0D108BD9-81ED-4DB2-BD59-A6C34878D82A}">
                    <a16:rowId xmlns:a16="http://schemas.microsoft.com/office/drawing/2014/main" val="705531716"/>
                  </a:ext>
                </a:extLst>
              </a:tr>
              <a:tr h="106168">
                <a:tc>
                  <a:txBody>
                    <a:bodyPr/>
                    <a:lstStyle/>
                    <a:p>
                      <a:pPr algn="ctr" fontAlgn="ctr">
                        <a:buNone/>
                      </a:pPr>
                      <a:r>
                        <a:rPr lang="en-US" sz="600" b="1" i="0" u="none" strike="noStrike">
                          <a:solidFill>
                            <a:srgbClr val="000000"/>
                          </a:solidFill>
                          <a:effectLst/>
                          <a:latin typeface="Arial Narrow" panose="020B0606020202030204" pitchFamily="34" charset="0"/>
                        </a:rPr>
                        <a:t> </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buNone/>
                      </a:pPr>
                      <a:r>
                        <a:rPr lang="en-US" sz="600" b="1" i="0" u="none" strike="noStrike">
                          <a:solidFill>
                            <a:srgbClr val="000000"/>
                          </a:solidFill>
                          <a:effectLst/>
                          <a:latin typeface="Arial Narrow" panose="020B0606020202030204" pitchFamily="34" charset="0"/>
                        </a:rPr>
                        <a:t> </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buNone/>
                      </a:pPr>
                      <a:r>
                        <a:rPr lang="en-US" sz="600" b="1" i="0" u="none" strike="noStrike">
                          <a:solidFill>
                            <a:srgbClr val="000000"/>
                          </a:solidFill>
                          <a:effectLst/>
                          <a:latin typeface="Arial Narrow" panose="020B0606020202030204" pitchFamily="34" charset="0"/>
                        </a:rPr>
                        <a:t> </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buNone/>
                      </a:pPr>
                      <a:r>
                        <a:rPr lang="en-US" sz="600" b="1" i="0" u="none" strike="noStrike">
                          <a:solidFill>
                            <a:srgbClr val="000000"/>
                          </a:solidFill>
                          <a:effectLst/>
                          <a:latin typeface="Arial Narrow" panose="020B0606020202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buNone/>
                      </a:pPr>
                      <a:r>
                        <a:rPr lang="en-US" sz="600" b="1" i="0" u="none" strike="noStrike">
                          <a:solidFill>
                            <a:srgbClr val="000000"/>
                          </a:solidFill>
                          <a:effectLst/>
                          <a:latin typeface="Arial Narrow" panose="020B0606020202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buNone/>
                      </a:pPr>
                      <a:r>
                        <a:rPr lang="en-US" sz="600" b="1" i="0" u="none" strike="noStrike">
                          <a:solidFill>
                            <a:srgbClr val="000000"/>
                          </a:solidFill>
                          <a:effectLst/>
                          <a:latin typeface="Arial Narrow" panose="020B0606020202030204" pitchFamily="34" charset="0"/>
                        </a:rPr>
                        <a:t> </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buNone/>
                      </a:pPr>
                      <a:r>
                        <a:rPr lang="en-US" sz="600" b="1" i="0" u="none" strike="noStrike">
                          <a:solidFill>
                            <a:srgbClr val="000000"/>
                          </a:solidFill>
                          <a:effectLst/>
                          <a:latin typeface="Arial Narrow" panose="020B0606020202030204" pitchFamily="34" charset="0"/>
                        </a:rPr>
                        <a:t> </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algn="ctr" fontAlgn="ctr">
                        <a:buNone/>
                      </a:pPr>
                      <a:r>
                        <a:rPr lang="en-US" sz="600" b="1" i="0" u="none" strike="noStrike">
                          <a:solidFill>
                            <a:srgbClr val="000000"/>
                          </a:solidFill>
                          <a:effectLst/>
                          <a:latin typeface="Arial Narrow" panose="020B0606020202030204" pitchFamily="34" charset="0"/>
                        </a:rPr>
                        <a:t> </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875738706"/>
                  </a:ext>
                </a:extLst>
              </a:tr>
              <a:tr h="511536">
                <a:tc>
                  <a:txBody>
                    <a:bodyPr/>
                    <a:lstStyle/>
                    <a:p>
                      <a:pPr algn="ctr" fontAlgn="ctr">
                        <a:buNone/>
                      </a:pPr>
                      <a:r>
                        <a:rPr lang="en-US" sz="600" b="1" i="0" u="none" strike="noStrike">
                          <a:solidFill>
                            <a:srgbClr val="000000"/>
                          </a:solidFill>
                          <a:effectLst/>
                          <a:latin typeface="Arial Narrow" panose="020B0606020202030204" pitchFamily="34" charset="0"/>
                        </a:rPr>
                        <a:t>Corrective Action Plan Submitted</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buNone/>
                      </a:pPr>
                      <a:r>
                        <a:rPr lang="en-US" sz="600" b="1" i="0" u="none" strike="noStrike">
                          <a:solidFill>
                            <a:srgbClr val="000000"/>
                          </a:solidFill>
                          <a:effectLst/>
                          <a:latin typeface="Arial Narrow" panose="020B0606020202030204" pitchFamily="34" charset="0"/>
                        </a:rPr>
                        <a:t>Approved</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buNone/>
                      </a:pPr>
                      <a:r>
                        <a:rPr lang="en-US" sz="600" b="1" i="0" u="none" strike="noStrike">
                          <a:solidFill>
                            <a:srgbClr val="000000"/>
                          </a:solidFill>
                          <a:effectLst/>
                          <a:latin typeface="Arial Narrow" panose="020B0606020202030204" pitchFamily="34" charset="0"/>
                        </a:rPr>
                        <a:t>Date due for Correction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buNone/>
                      </a:pPr>
                      <a:r>
                        <a:rPr lang="en-US" sz="600" b="1" i="0" u="none" strike="noStrike">
                          <a:solidFill>
                            <a:srgbClr val="000000"/>
                          </a:solidFill>
                          <a:effectLst/>
                          <a:latin typeface="Arial Narrow" panose="020B0606020202030204" pitchFamily="34" charset="0"/>
                        </a:rPr>
                        <a:t>Letter Sent reviewing Compliance</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gridSpan="2">
                  <a:txBody>
                    <a:bodyPr/>
                    <a:lstStyle/>
                    <a:p>
                      <a:pPr algn="ctr" fontAlgn="ctr">
                        <a:buNone/>
                      </a:pPr>
                      <a:r>
                        <a:rPr lang="en-US" sz="600" b="1" i="0" u="none" strike="noStrike">
                          <a:solidFill>
                            <a:srgbClr val="000000"/>
                          </a:solidFill>
                          <a:effectLst/>
                          <a:latin typeface="Arial Narrow" panose="020B0606020202030204" pitchFamily="34" charset="0"/>
                        </a:rPr>
                        <a:t>Letter Indicating Compliance Met</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hMerge="1">
                  <a:txBody>
                    <a:bodyPr/>
                    <a:lstStyle/>
                    <a:p>
                      <a:endParaRPr lang="en-US"/>
                    </a:p>
                  </a:txBody>
                  <a:tcPr/>
                </a:tc>
                <a:tc>
                  <a:txBody>
                    <a:bodyPr/>
                    <a:lstStyle/>
                    <a:p>
                      <a:pPr algn="ctr" fontAlgn="ctr">
                        <a:buNone/>
                      </a:pPr>
                      <a:r>
                        <a:rPr lang="en-US" sz="600" b="1" i="0" u="none" strike="noStrike">
                          <a:solidFill>
                            <a:srgbClr val="000000"/>
                          </a:solidFill>
                          <a:effectLst/>
                          <a:latin typeface="Arial Narrow" panose="020B0606020202030204" pitchFamily="34" charset="0"/>
                        </a:rPr>
                        <a:t>Resolved</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algn="ctr" fontAlgn="ctr">
                        <a:buNone/>
                      </a:pPr>
                      <a:r>
                        <a:rPr lang="en-US" sz="600" b="1" i="0" u="none" strike="noStrike">
                          <a:solidFill>
                            <a:srgbClr val="000000"/>
                          </a:solidFill>
                          <a:effectLst/>
                          <a:latin typeface="Arial Narrow" panose="020B0606020202030204" pitchFamily="34" charset="0"/>
                        </a:rPr>
                        <a:t>Letter Indicating Compliance Met</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2030143967"/>
                  </a:ext>
                </a:extLst>
              </a:tr>
              <a:tr h="101342">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3/23/2023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27969956"/>
                  </a:ext>
                </a:extLst>
              </a:tr>
              <a:tr h="101342">
                <a:tc>
                  <a:txBody>
                    <a:bodyPr/>
                    <a:lstStyle/>
                    <a:p>
                      <a:pPr algn="ctr" fontAlgn="b">
                        <a:buNone/>
                      </a:pPr>
                      <a:r>
                        <a:rPr lang="en-US" sz="600" b="0" i="0" u="none" strike="noStrike">
                          <a:solidFill>
                            <a:srgbClr val="000000"/>
                          </a:solidFill>
                          <a:effectLst/>
                          <a:latin typeface="Arial Narrow" panose="020B0606020202030204" pitchFamily="34" charset="0"/>
                        </a:rPr>
                        <a:t>TA Plan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7/23/2023</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11/20/2023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1/25/2024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Yes</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1/25/2024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84666"/>
                  </a:ext>
                </a:extLst>
              </a:tr>
              <a:tr h="101342">
                <a:tc>
                  <a:txBody>
                    <a:bodyPr/>
                    <a:lstStyle/>
                    <a:p>
                      <a:pPr algn="ctr" fontAlgn="ctr">
                        <a:buNone/>
                      </a:pPr>
                      <a:r>
                        <a:rPr lang="en-US" sz="600" b="0" i="0" u="none" strike="noStrike">
                          <a:solidFill>
                            <a:srgbClr val="000000"/>
                          </a:solidFill>
                          <a:effectLst/>
                          <a:latin typeface="Arial Narrow" panose="020B0606020202030204" pitchFamily="34" charset="0"/>
                        </a:rPr>
                        <a:t>NA</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NA</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3/23/2023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51077142"/>
                  </a:ext>
                </a:extLst>
              </a:tr>
              <a:tr h="101342">
                <a:tc>
                  <a:txBody>
                    <a:bodyPr/>
                    <a:lstStyle/>
                    <a:p>
                      <a:pPr algn="ctr" fontAlgn="ctr">
                        <a:buNone/>
                      </a:pPr>
                      <a:r>
                        <a:rPr lang="en-US" sz="600" b="0" i="0" u="none" strike="noStrike">
                          <a:solidFill>
                            <a:srgbClr val="000000"/>
                          </a:solidFill>
                          <a:effectLst/>
                          <a:latin typeface="Arial Narrow" panose="020B0606020202030204" pitchFamily="34" charset="0"/>
                        </a:rPr>
                        <a:t>NA</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NA</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12/14/2022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17964122"/>
                  </a:ext>
                </a:extLst>
              </a:tr>
              <a:tr h="101342">
                <a:tc>
                  <a:txBody>
                    <a:bodyPr/>
                    <a:lstStyle/>
                    <a:p>
                      <a:pPr algn="ctr" fontAlgn="ctr">
                        <a:buNone/>
                      </a:pPr>
                      <a:r>
                        <a:rPr lang="en-US" sz="600" b="0" i="0" u="none" strike="noStrike">
                          <a:solidFill>
                            <a:srgbClr val="000000"/>
                          </a:solidFill>
                          <a:effectLst/>
                          <a:latin typeface="Arial Narrow" panose="020B0606020202030204" pitchFamily="34" charset="0"/>
                        </a:rPr>
                        <a:t>NA</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NA</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Yes</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3/23/2023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93980199"/>
                  </a:ext>
                </a:extLst>
              </a:tr>
              <a:tr h="101342">
                <a:tc>
                  <a:txBody>
                    <a:bodyPr/>
                    <a:lstStyle/>
                    <a:p>
                      <a:pPr algn="ctr" fontAlgn="ctr">
                        <a:buNone/>
                      </a:pPr>
                      <a:r>
                        <a:rPr lang="en-US" sz="600" b="0" i="0" u="none" strike="noStrike">
                          <a:solidFill>
                            <a:srgbClr val="000000"/>
                          </a:solidFill>
                          <a:effectLst/>
                          <a:latin typeface="Arial Narrow" panose="020B0606020202030204" pitchFamily="34" charset="0"/>
                        </a:rPr>
                        <a:t>NA</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NA</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NA</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Yes</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600" b="0" i="0" u="none" strike="noStrike">
                          <a:solidFill>
                            <a:srgbClr val="000000"/>
                          </a:solidFill>
                          <a:effectLst/>
                          <a:latin typeface="Arial Narrow" panose="020B0606020202030204" pitchFamily="34" charset="0"/>
                        </a:rPr>
                        <a:t>NA</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62384561"/>
                  </a:ext>
                </a:extLst>
              </a:tr>
              <a:tr h="106168">
                <a:tc>
                  <a:txBody>
                    <a:bodyPr/>
                    <a:lstStyle/>
                    <a:p>
                      <a:pPr algn="ctr" fontAlgn="b">
                        <a:buNone/>
                      </a:pPr>
                      <a:r>
                        <a:rPr lang="en-US" sz="600" b="0" i="0" u="none" strike="noStrike">
                          <a:solidFill>
                            <a:srgbClr val="000000"/>
                          </a:solidFill>
                          <a:effectLst/>
                          <a:latin typeface="Arial Narrow" panose="020B0606020202030204" pitchFamily="34" charset="0"/>
                        </a:rPr>
                        <a:t>due 3/1/25</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No</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65499398"/>
                  </a:ext>
                </a:extLst>
              </a:tr>
              <a:tr h="106168">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11/17/2023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5435667"/>
                  </a:ext>
                </a:extLst>
              </a:tr>
              <a:tr h="101342">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9059591"/>
                  </a:ext>
                </a:extLst>
              </a:tr>
              <a:tr h="101342">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9/3/2025</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4573091"/>
                  </a:ext>
                </a:extLst>
              </a:tr>
              <a:tr h="101342">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19904962"/>
                  </a:ext>
                </a:extLst>
              </a:tr>
              <a:tr h="101342">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Yes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12/27/2024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36835752"/>
                  </a:ext>
                </a:extLst>
              </a:tr>
              <a:tr h="101342">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49115340"/>
                  </a:ext>
                </a:extLst>
              </a:tr>
              <a:tr h="101342">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1658650"/>
                  </a:ext>
                </a:extLst>
              </a:tr>
              <a:tr h="101342">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77113245"/>
                  </a:ext>
                </a:extLst>
              </a:tr>
              <a:tr h="101342">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90527546"/>
                  </a:ext>
                </a:extLst>
              </a:tr>
              <a:tr h="101342">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62952423"/>
                  </a:ext>
                </a:extLst>
              </a:tr>
              <a:tr h="101342">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22896067"/>
                  </a:ext>
                </a:extLst>
              </a:tr>
              <a:tr h="101342">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76483022"/>
                  </a:ext>
                </a:extLst>
              </a:tr>
              <a:tr h="101342">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05860839"/>
                  </a:ext>
                </a:extLst>
              </a:tr>
              <a:tr h="101342">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97031489"/>
                  </a:ext>
                </a:extLst>
              </a:tr>
              <a:tr h="101342">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600" b="0" i="0" u="none" strike="noStrike" dirty="0">
                          <a:solidFill>
                            <a:srgbClr val="000000"/>
                          </a:solidFill>
                          <a:effectLst/>
                          <a:latin typeface="Arial Narrow" panose="020B0606020202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81765212"/>
                  </a:ext>
                </a:extLst>
              </a:tr>
            </a:tbl>
          </a:graphicData>
        </a:graphic>
      </p:graphicFrame>
      <p:pic>
        <p:nvPicPr>
          <p:cNvPr id="9" name="Graphic 8" descr="Arrow Right outline">
            <a:extLst>
              <a:ext uri="{FF2B5EF4-FFF2-40B4-BE49-F238E27FC236}">
                <a16:creationId xmlns:a16="http://schemas.microsoft.com/office/drawing/2014/main" id="{2AD171A5-909D-C4D1-2A62-BB33DA155F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34930" y="2574131"/>
            <a:ext cx="528415" cy="914400"/>
          </a:xfrm>
          <a:prstGeom prst="rect">
            <a:avLst/>
          </a:prstGeom>
        </p:spPr>
      </p:pic>
    </p:spTree>
    <p:extLst>
      <p:ext uri="{BB962C8B-B14F-4D97-AF65-F5344CB8AC3E}">
        <p14:creationId xmlns:p14="http://schemas.microsoft.com/office/powerpoint/2010/main" val="8023432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8B5B2-89AC-802D-5443-9C2B6B6CCA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B3479B-2C55-D929-5AAA-F85CBD4984E7}"/>
              </a:ext>
            </a:extLst>
          </p:cNvPr>
          <p:cNvSpPr>
            <a:spLocks noGrp="1"/>
          </p:cNvSpPr>
          <p:nvPr>
            <p:ph type="title"/>
          </p:nvPr>
        </p:nvSpPr>
        <p:spPr>
          <a:xfrm>
            <a:off x="364567" y="641337"/>
            <a:ext cx="6710936" cy="304287"/>
          </a:xfrm>
        </p:spPr>
        <p:txBody>
          <a:bodyPr/>
          <a:lstStyle/>
          <a:p>
            <a:r>
              <a:rPr lang="en-US" altLang="en-US" sz="2400" dirty="0">
                <a:latin typeface="Poppins" panose="00000500000000000000" pitchFamily="2" charset="0"/>
                <a:cs typeface="Poppins" panose="00000500000000000000" pitchFamily="2" charset="0"/>
              </a:rPr>
              <a:t>Future–Enhanced Integrated System</a:t>
            </a:r>
            <a:endParaRPr lang="en-US" dirty="0">
              <a:latin typeface="Poppins" panose="00000500000000000000" pitchFamily="2" charset="0"/>
              <a:cs typeface="Poppins" panose="00000500000000000000" pitchFamily="2" charset="0"/>
            </a:endParaRPr>
          </a:p>
        </p:txBody>
      </p:sp>
      <p:pic>
        <p:nvPicPr>
          <p:cNvPr id="5" name="Picture 4" descr="Globe and magnifying glass">
            <a:extLst>
              <a:ext uri="{FF2B5EF4-FFF2-40B4-BE49-F238E27FC236}">
                <a16:creationId xmlns:a16="http://schemas.microsoft.com/office/drawing/2014/main" id="{44862502-86DE-7C89-FE48-12A459E3040E}"/>
              </a:ext>
            </a:extLst>
          </p:cNvPr>
          <p:cNvPicPr>
            <a:picLocks noChangeAspect="1"/>
          </p:cNvPicPr>
          <p:nvPr/>
        </p:nvPicPr>
        <p:blipFill>
          <a:blip r:embed="rId3">
            <a:alphaModFix amt="86000"/>
          </a:blip>
          <a:srcRect l="12121" r="20990" b="1"/>
          <a:stretch>
            <a:fillRect/>
          </a:stretch>
        </p:blipFill>
        <p:spPr>
          <a:xfrm>
            <a:off x="7989636" y="10"/>
            <a:ext cx="1153221" cy="1118576"/>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Rectangle 1">
            <a:extLst>
              <a:ext uri="{FF2B5EF4-FFF2-40B4-BE49-F238E27FC236}">
                <a16:creationId xmlns:a16="http://schemas.microsoft.com/office/drawing/2014/main" id="{61E991E0-1A05-B66A-81CC-7EDA02CAAA34}"/>
              </a:ext>
            </a:extLst>
          </p:cNvPr>
          <p:cNvSpPr>
            <a:spLocks noChangeArrowheads="1"/>
          </p:cNvSpPr>
          <p:nvPr/>
        </p:nvSpPr>
        <p:spPr bwMode="auto">
          <a:xfrm>
            <a:off x="1011859" y="448738"/>
            <a:ext cx="1846142" cy="2553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12" tIns="914112" rIns="914112" bIns="91411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b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2">
            <a:extLst>
              <a:ext uri="{FF2B5EF4-FFF2-40B4-BE49-F238E27FC236}">
                <a16:creationId xmlns:a16="http://schemas.microsoft.com/office/drawing/2014/main" id="{F72CF0A5-02AC-6C42-244D-1887D04298E3}"/>
              </a:ext>
            </a:extLst>
          </p:cNvPr>
          <p:cNvSpPr>
            <a:spLocks noChangeArrowheads="1"/>
          </p:cNvSpPr>
          <p:nvPr/>
        </p:nvSpPr>
        <p:spPr bwMode="auto">
          <a:xfrm>
            <a:off x="3910013" y="2501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endParaRPr kumimoji="0" lang="en-US" altLang="en-US" sz="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Title 1">
            <a:extLst>
              <a:ext uri="{FF2B5EF4-FFF2-40B4-BE49-F238E27FC236}">
                <a16:creationId xmlns:a16="http://schemas.microsoft.com/office/drawing/2014/main" id="{5634BACA-C044-2443-0D2A-F6EC420682C5}"/>
              </a:ext>
            </a:extLst>
          </p:cNvPr>
          <p:cNvSpPr txBox="1">
            <a:spLocks/>
          </p:cNvSpPr>
          <p:nvPr/>
        </p:nvSpPr>
        <p:spPr>
          <a:xfrm>
            <a:off x="416858" y="1179910"/>
            <a:ext cx="7946619" cy="3327016"/>
          </a:xfrm>
          <a:prstGeom prst="rect">
            <a:avLst/>
          </a:prstGeom>
        </p:spPr>
        <p:txBody>
          <a:bodyPr lIns="0">
            <a:noAutofit/>
          </a:bodyPr>
          <a:lstStyle>
            <a:lvl1pPr algn="l" defTabSz="685800" rtl="0" eaLnBrk="1" latinLnBrk="0" hangingPunct="1">
              <a:lnSpc>
                <a:spcPct val="90000"/>
              </a:lnSpc>
              <a:spcBef>
                <a:spcPct val="0"/>
              </a:spcBef>
              <a:buNone/>
              <a:defRPr sz="2100" b="1" i="0" kern="1200" baseline="0">
                <a:solidFill>
                  <a:schemeClr val="tx1"/>
                </a:solidFill>
                <a:latin typeface="Poppins" pitchFamily="2" charset="77"/>
                <a:ea typeface="+mj-ea"/>
                <a:cs typeface="Poppins" pitchFamily="2" charset="77"/>
              </a:defRPr>
            </a:lvl1pPr>
          </a:lstStyle>
          <a:p>
            <a:pPr marL="800100" lvl="1" indent="-342900">
              <a:buFont typeface="Arial" panose="020B0604020202020204" pitchFamily="34" charset="0"/>
              <a:buChar char="•"/>
            </a:pPr>
            <a:r>
              <a:rPr lang="en-US" sz="2400" b="0" dirty="0">
                <a:latin typeface="Poppins" panose="00000500000000000000" pitchFamily="2" charset="0"/>
                <a:cs typeface="Poppins" panose="00000500000000000000" pitchFamily="2" charset="0"/>
              </a:rPr>
              <a:t>Fully Integrated Across Teams</a:t>
            </a:r>
          </a:p>
          <a:p>
            <a:pPr marL="800100" lvl="1" indent="-342900">
              <a:buFont typeface="Arial" panose="020B0604020202020204" pitchFamily="34" charset="0"/>
              <a:buChar char="•"/>
            </a:pPr>
            <a:r>
              <a:rPr lang="en-US" sz="2400" dirty="0">
                <a:latin typeface="Poppins" panose="00000500000000000000" pitchFamily="2" charset="0"/>
                <a:cs typeface="Poppins" panose="00000500000000000000" pitchFamily="2" charset="0"/>
              </a:rPr>
              <a:t>Aligned with SPP/APR Indicators</a:t>
            </a:r>
          </a:p>
          <a:p>
            <a:pPr marL="800100" lvl="1" indent="-342900">
              <a:buFont typeface="Arial" panose="020B0604020202020204" pitchFamily="34" charset="0"/>
              <a:buChar char="•"/>
            </a:pPr>
            <a:r>
              <a:rPr lang="en-US" sz="2400" b="0" dirty="0">
                <a:latin typeface="Poppins" panose="00000500000000000000" pitchFamily="2" charset="0"/>
                <a:cs typeface="Poppins" panose="00000500000000000000" pitchFamily="2" charset="0"/>
              </a:rPr>
              <a:t>Embedded Monitoring &amp; Trend Analysis</a:t>
            </a:r>
          </a:p>
          <a:p>
            <a:pPr marL="800100" lvl="1" indent="-342900">
              <a:buFont typeface="Arial" panose="020B0604020202020204" pitchFamily="34" charset="0"/>
              <a:buChar char="•"/>
            </a:pPr>
            <a:r>
              <a:rPr lang="en-US" sz="2400" dirty="0">
                <a:latin typeface="Poppins" panose="00000500000000000000" pitchFamily="2" charset="0"/>
                <a:cs typeface="Poppins" panose="00000500000000000000" pitchFamily="2" charset="0"/>
              </a:rPr>
              <a:t>Embedded in Child Case Records</a:t>
            </a:r>
          </a:p>
          <a:p>
            <a:pPr marL="800100" lvl="1" indent="-342900">
              <a:buFont typeface="Arial" panose="020B0604020202020204" pitchFamily="34" charset="0"/>
              <a:buChar char="•"/>
            </a:pPr>
            <a:r>
              <a:rPr lang="en-US" sz="2400" b="0" dirty="0">
                <a:latin typeface="Poppins" panose="00000500000000000000" pitchFamily="2" charset="0"/>
                <a:cs typeface="Poppins" panose="00000500000000000000" pitchFamily="2" charset="0"/>
              </a:rPr>
              <a:t>Embedded in Provider Systems</a:t>
            </a:r>
          </a:p>
          <a:p>
            <a:pPr marL="800100" lvl="1" indent="-342900">
              <a:buFont typeface="Arial" panose="020B0604020202020204" pitchFamily="34" charset="0"/>
              <a:buChar char="•"/>
            </a:pPr>
            <a:r>
              <a:rPr lang="en-US" sz="2400" dirty="0">
                <a:latin typeface="Poppins" panose="00000500000000000000" pitchFamily="2" charset="0"/>
                <a:cs typeface="Poppins" panose="00000500000000000000" pitchFamily="2" charset="0"/>
              </a:rPr>
              <a:t>User-Friendly &amp; Accessible</a:t>
            </a:r>
            <a:endParaRPr lang="en-US" sz="2400" b="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42309800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5912F-D16E-A0F6-56CB-0301E89C0A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0BA122-765C-B40E-AADD-DC9FC12E7DD7}"/>
              </a:ext>
            </a:extLst>
          </p:cNvPr>
          <p:cNvSpPr>
            <a:spLocks noGrp="1"/>
          </p:cNvSpPr>
          <p:nvPr>
            <p:ph type="title"/>
          </p:nvPr>
        </p:nvSpPr>
        <p:spPr>
          <a:xfrm>
            <a:off x="364567" y="641337"/>
            <a:ext cx="6710936" cy="304287"/>
          </a:xfrm>
        </p:spPr>
        <p:txBody>
          <a:bodyPr/>
          <a:lstStyle/>
          <a:p>
            <a:r>
              <a:rPr lang="en-US" sz="2400" dirty="0">
                <a:latin typeface="Poppins" panose="00000500000000000000" pitchFamily="2" charset="0"/>
                <a:cs typeface="Poppins" panose="00000500000000000000" pitchFamily="2" charset="0"/>
              </a:rPr>
              <a:t>How Data is Used in CT:</a:t>
            </a:r>
            <a:endParaRPr lang="en-US" b="0" dirty="0">
              <a:latin typeface="Poppins" panose="00000500000000000000" pitchFamily="2" charset="0"/>
              <a:cs typeface="Poppins" panose="00000500000000000000" pitchFamily="2" charset="0"/>
            </a:endParaRPr>
          </a:p>
        </p:txBody>
      </p:sp>
      <p:pic>
        <p:nvPicPr>
          <p:cNvPr id="5" name="Picture 4" descr="Globe and magnifying glass">
            <a:extLst>
              <a:ext uri="{FF2B5EF4-FFF2-40B4-BE49-F238E27FC236}">
                <a16:creationId xmlns:a16="http://schemas.microsoft.com/office/drawing/2014/main" id="{31CFC2C7-B65C-B5C8-9C81-569CF2FC2F21}"/>
              </a:ext>
            </a:extLst>
          </p:cNvPr>
          <p:cNvPicPr>
            <a:picLocks noChangeAspect="1"/>
          </p:cNvPicPr>
          <p:nvPr/>
        </p:nvPicPr>
        <p:blipFill>
          <a:blip r:embed="rId3">
            <a:alphaModFix amt="86000"/>
          </a:blip>
          <a:srcRect l="12121" r="20990" b="1"/>
          <a:stretch>
            <a:fillRect/>
          </a:stretch>
        </p:blipFill>
        <p:spPr>
          <a:xfrm>
            <a:off x="7989636" y="10"/>
            <a:ext cx="1153221" cy="1118576"/>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Rectangle 1">
            <a:extLst>
              <a:ext uri="{FF2B5EF4-FFF2-40B4-BE49-F238E27FC236}">
                <a16:creationId xmlns:a16="http://schemas.microsoft.com/office/drawing/2014/main" id="{2CF394AB-8496-6709-AEC3-739AF1C8BB03}"/>
              </a:ext>
            </a:extLst>
          </p:cNvPr>
          <p:cNvSpPr>
            <a:spLocks noChangeArrowheads="1"/>
          </p:cNvSpPr>
          <p:nvPr/>
        </p:nvSpPr>
        <p:spPr bwMode="auto">
          <a:xfrm>
            <a:off x="1011859" y="448738"/>
            <a:ext cx="1846142" cy="2553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12" tIns="914112" rIns="914112" bIns="91411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b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2">
            <a:extLst>
              <a:ext uri="{FF2B5EF4-FFF2-40B4-BE49-F238E27FC236}">
                <a16:creationId xmlns:a16="http://schemas.microsoft.com/office/drawing/2014/main" id="{BB67473D-7FC2-C451-CA62-42FF6D84CAFE}"/>
              </a:ext>
            </a:extLst>
          </p:cNvPr>
          <p:cNvSpPr>
            <a:spLocks noChangeArrowheads="1"/>
          </p:cNvSpPr>
          <p:nvPr/>
        </p:nvSpPr>
        <p:spPr bwMode="auto">
          <a:xfrm>
            <a:off x="3910013" y="2501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endParaRPr kumimoji="0" lang="en-US" altLang="en-US" sz="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C03F0FE8-A29C-A122-80FB-FFBA5867DAA8}"/>
              </a:ext>
            </a:extLst>
          </p:cNvPr>
          <p:cNvSpPr txBox="1"/>
          <p:nvPr/>
        </p:nvSpPr>
        <p:spPr>
          <a:xfrm>
            <a:off x="204137" y="1320754"/>
            <a:ext cx="5387719" cy="3046988"/>
          </a:xfrm>
          <a:prstGeom prst="rect">
            <a:avLst/>
          </a:prstGeom>
          <a:noFill/>
        </p:spPr>
        <p:txBody>
          <a:bodyPr wrap="square" rtlCol="0">
            <a:spAutoFit/>
          </a:bodyPr>
          <a:lstStyle/>
          <a:p>
            <a:pPr marL="457200" indent="-457200">
              <a:buFont typeface="Arial" panose="020B0604020202020204" pitchFamily="34" charset="0"/>
              <a:buChar char="•"/>
            </a:pPr>
            <a:r>
              <a:rPr lang="en-US" sz="2400" dirty="0">
                <a:latin typeface="Poppins" panose="00000500000000000000" pitchFamily="2" charset="0"/>
                <a:cs typeface="Poppins" panose="00000500000000000000" pitchFamily="2" charset="0"/>
              </a:rPr>
              <a:t>Quality Assurance</a:t>
            </a:r>
          </a:p>
          <a:p>
            <a:pPr marL="457200" indent="-457200">
              <a:buFont typeface="Arial" panose="020B0604020202020204" pitchFamily="34" charset="0"/>
              <a:buChar char="•"/>
            </a:pPr>
            <a:r>
              <a:rPr lang="en-US" sz="2400" dirty="0">
                <a:latin typeface="Poppins" panose="00000500000000000000" pitchFamily="2" charset="0"/>
                <a:cs typeface="Poppins" panose="00000500000000000000" pitchFamily="2" charset="0"/>
              </a:rPr>
              <a:t>Informing TA</a:t>
            </a:r>
          </a:p>
          <a:p>
            <a:pPr marL="457200" indent="-457200">
              <a:buFont typeface="Arial" panose="020B0604020202020204" pitchFamily="34" charset="0"/>
              <a:buChar char="•"/>
            </a:pPr>
            <a:r>
              <a:rPr lang="en-US" sz="2400" dirty="0">
                <a:latin typeface="Poppins" panose="00000500000000000000" pitchFamily="2" charset="0"/>
                <a:cs typeface="Poppins" panose="00000500000000000000" pitchFamily="2" charset="0"/>
              </a:rPr>
              <a:t>Tracking Trends Over Time</a:t>
            </a:r>
          </a:p>
          <a:p>
            <a:pPr marL="457200" indent="-457200">
              <a:buFont typeface="Arial" panose="020B0604020202020204" pitchFamily="34" charset="0"/>
              <a:buChar char="•"/>
            </a:pPr>
            <a:r>
              <a:rPr lang="en-US" sz="2400" dirty="0">
                <a:latin typeface="Poppins" panose="00000500000000000000" pitchFamily="2" charset="0"/>
                <a:cs typeface="Poppins" panose="00000500000000000000" pitchFamily="2" charset="0"/>
              </a:rPr>
              <a:t>Shapes Professional Development </a:t>
            </a:r>
          </a:p>
          <a:p>
            <a:pPr marL="457200" indent="-457200">
              <a:buFont typeface="Arial" panose="020B0604020202020204" pitchFamily="34" charset="0"/>
              <a:buChar char="•"/>
            </a:pPr>
            <a:r>
              <a:rPr lang="en-US" sz="2400" dirty="0">
                <a:latin typeface="Poppins" panose="00000500000000000000" pitchFamily="2" charset="0"/>
                <a:cs typeface="Poppins" panose="00000500000000000000" pitchFamily="2" charset="0"/>
              </a:rPr>
              <a:t>Supports Integrated System Design</a:t>
            </a:r>
          </a:p>
          <a:p>
            <a:pPr marL="457200" indent="-457200">
              <a:buFont typeface="Arial" panose="020B0604020202020204" pitchFamily="34" charset="0"/>
              <a:buChar char="•"/>
            </a:pPr>
            <a:r>
              <a:rPr lang="en-US" sz="2400" dirty="0">
                <a:latin typeface="Poppins" panose="00000500000000000000" pitchFamily="2" charset="0"/>
                <a:cs typeface="Poppins" panose="00000500000000000000" pitchFamily="2" charset="0"/>
              </a:rPr>
              <a:t>Elevates Family Voice</a:t>
            </a:r>
          </a:p>
        </p:txBody>
      </p:sp>
      <p:pic>
        <p:nvPicPr>
          <p:cNvPr id="16" name="Picture 15" descr="Audience raising hands during work presentation">
            <a:extLst>
              <a:ext uri="{FF2B5EF4-FFF2-40B4-BE49-F238E27FC236}">
                <a16:creationId xmlns:a16="http://schemas.microsoft.com/office/drawing/2014/main" id="{1EA58029-5464-08E5-EA9F-D0EF917AA3E7}"/>
              </a:ext>
            </a:extLst>
          </p:cNvPr>
          <p:cNvPicPr>
            <a:picLocks noChangeAspect="1"/>
          </p:cNvPicPr>
          <p:nvPr/>
        </p:nvPicPr>
        <p:blipFill>
          <a:blip r:embed="rId4"/>
          <a:stretch>
            <a:fillRect/>
          </a:stretch>
        </p:blipFill>
        <p:spPr>
          <a:xfrm>
            <a:off x="5751027" y="1585253"/>
            <a:ext cx="2672022" cy="1937876"/>
          </a:xfrm>
          <a:prstGeom prst="rect">
            <a:avLst/>
          </a:prstGeom>
        </p:spPr>
      </p:pic>
      <p:pic>
        <p:nvPicPr>
          <p:cNvPr id="17" name="Graphic 16" descr="Meeting with solid fill">
            <a:extLst>
              <a:ext uri="{FF2B5EF4-FFF2-40B4-BE49-F238E27FC236}">
                <a16:creationId xmlns:a16="http://schemas.microsoft.com/office/drawing/2014/main" id="{DDF997A0-32D3-4DE2-D0AB-B648356A621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85220" y="1806941"/>
            <a:ext cx="472683" cy="472683"/>
          </a:xfrm>
          <a:prstGeom prst="rect">
            <a:avLst/>
          </a:prstGeom>
        </p:spPr>
      </p:pic>
    </p:spTree>
    <p:extLst>
      <p:ext uri="{BB962C8B-B14F-4D97-AF65-F5344CB8AC3E}">
        <p14:creationId xmlns:p14="http://schemas.microsoft.com/office/powerpoint/2010/main" val="9344751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B4D8A-98E2-6A82-6054-04AA7CF0E4BF}"/>
              </a:ext>
            </a:extLst>
          </p:cNvPr>
          <p:cNvSpPr>
            <a:spLocks noGrp="1"/>
          </p:cNvSpPr>
          <p:nvPr>
            <p:ph type="title"/>
          </p:nvPr>
        </p:nvSpPr>
        <p:spPr>
          <a:xfrm>
            <a:off x="1053048" y="1590408"/>
            <a:ext cx="7037904" cy="1482245"/>
          </a:xfrm>
          <a:solidFill>
            <a:srgbClr val="741378"/>
          </a:solidFill>
        </p:spPr>
        <p:txBody>
          <a:bodyPr/>
          <a:lstStyle/>
          <a:p>
            <a:r>
              <a:rPr lang="en-US" sz="2400" dirty="0"/>
              <a:t>“Every concern is a chance to listen. Every complaint is a chance to grow. Let’s build systems that do both.”</a:t>
            </a:r>
          </a:p>
        </p:txBody>
      </p:sp>
    </p:spTree>
    <p:extLst>
      <p:ext uri="{BB962C8B-B14F-4D97-AF65-F5344CB8AC3E}">
        <p14:creationId xmlns:p14="http://schemas.microsoft.com/office/powerpoint/2010/main" val="33459062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8B5C5-5474-AAA1-C2CB-191D9D4399E4}"/>
              </a:ext>
            </a:extLst>
          </p:cNvPr>
          <p:cNvSpPr>
            <a:spLocks noGrp="1"/>
          </p:cNvSpPr>
          <p:nvPr>
            <p:ph type="title"/>
          </p:nvPr>
        </p:nvSpPr>
        <p:spPr>
          <a:xfrm>
            <a:off x="1343595" y="1357893"/>
            <a:ext cx="7020476" cy="995093"/>
          </a:xfrm>
          <a:solidFill>
            <a:srgbClr val="741378"/>
          </a:solidFill>
        </p:spPr>
        <p:txBody>
          <a:bodyPr/>
          <a:lstStyle/>
          <a:p>
            <a:r>
              <a:rPr lang="en-US" dirty="0"/>
              <a:t>Questions?</a:t>
            </a:r>
          </a:p>
        </p:txBody>
      </p:sp>
    </p:spTree>
    <p:extLst>
      <p:ext uri="{BB962C8B-B14F-4D97-AF65-F5344CB8AC3E}">
        <p14:creationId xmlns:p14="http://schemas.microsoft.com/office/powerpoint/2010/main" val="872283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8307D-1D35-BEF3-3ABB-7C427AA871F9}"/>
              </a:ext>
            </a:extLst>
          </p:cNvPr>
          <p:cNvSpPr>
            <a:spLocks noGrp="1"/>
          </p:cNvSpPr>
          <p:nvPr>
            <p:ph type="title"/>
          </p:nvPr>
        </p:nvSpPr>
        <p:spPr>
          <a:xfrm>
            <a:off x="364567" y="641337"/>
            <a:ext cx="6338792" cy="304287"/>
          </a:xfrm>
        </p:spPr>
        <p:txBody>
          <a:bodyPr/>
          <a:lstStyle/>
          <a:p>
            <a:r>
              <a:rPr lang="en-US" sz="2400" dirty="0"/>
              <a:t>Framing the Complaint Challenge</a:t>
            </a:r>
          </a:p>
        </p:txBody>
      </p:sp>
      <p:sp>
        <p:nvSpPr>
          <p:cNvPr id="6" name="Rectangle 1">
            <a:extLst>
              <a:ext uri="{FF2B5EF4-FFF2-40B4-BE49-F238E27FC236}">
                <a16:creationId xmlns:a16="http://schemas.microsoft.com/office/drawing/2014/main" id="{430836D5-B432-DDC7-6228-8396E83E33D9}"/>
              </a:ext>
            </a:extLst>
          </p:cNvPr>
          <p:cNvSpPr>
            <a:spLocks noGrp="1" noChangeArrowheads="1"/>
          </p:cNvSpPr>
          <p:nvPr>
            <p:ph type="body" sz="quarter" idx="10"/>
          </p:nvPr>
        </p:nvSpPr>
        <p:spPr bwMode="auto">
          <a:xfrm>
            <a:off x="598463" y="1819570"/>
            <a:ext cx="7953865"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2400" b="1" i="0" u="none" strike="noStrike" cap="none" normalizeH="0" baseline="0" dirty="0">
                <a:ln>
                  <a:noFill/>
                </a:ln>
                <a:solidFill>
                  <a:schemeClr val="tx1"/>
                </a:solidFill>
                <a:effectLst/>
                <a:latin typeface="Poppins" panose="00000500000000000000" pitchFamily="2" charset="0"/>
                <a:cs typeface="Poppins" panose="00000500000000000000" pitchFamily="2" charset="0"/>
              </a:rPr>
              <a:t>≠ one size DOES NOT fit all</a:t>
            </a:r>
          </a:p>
          <a:p>
            <a:pPr lvl="1" indent="0" defTabSz="914400" eaLnBrk="0" fontAlgn="base" hangingPunct="0">
              <a:lnSpc>
                <a:spcPct val="100000"/>
              </a:lnSpc>
              <a:spcBef>
                <a:spcPct val="0"/>
              </a:spcBef>
              <a:spcAft>
                <a:spcPct val="0"/>
              </a:spcAft>
              <a:buFontTx/>
              <a:buChar char="•"/>
            </a:pPr>
            <a:r>
              <a:rPr kumimoji="0" lang="en-US" altLang="en-US" sz="2400" b="0" i="0" u="none" strike="noStrike" cap="none" normalizeH="0" baseline="0" dirty="0">
                <a:ln>
                  <a:noFill/>
                </a:ln>
                <a:solidFill>
                  <a:schemeClr val="tx1"/>
                </a:solidFill>
                <a:effectLst/>
                <a:latin typeface="Poppins" panose="00000500000000000000" pitchFamily="2" charset="0"/>
                <a:cs typeface="Poppins" panose="00000500000000000000" pitchFamily="2" charset="0"/>
              </a:rPr>
              <a:t>Informal concerns</a:t>
            </a:r>
          </a:p>
          <a:p>
            <a:pPr lvl="1" indent="0" defTabSz="914400" eaLnBrk="0" fontAlgn="base" hangingPunct="0">
              <a:lnSpc>
                <a:spcPct val="100000"/>
              </a:lnSpc>
              <a:spcBef>
                <a:spcPct val="0"/>
              </a:spcBef>
              <a:spcAft>
                <a:spcPct val="0"/>
              </a:spcAft>
              <a:buFontTx/>
              <a:buChar char="•"/>
            </a:pPr>
            <a:r>
              <a:rPr kumimoji="0" lang="en-US" altLang="en-US" sz="2400" b="0" i="0" u="none" strike="noStrike" cap="none" normalizeH="0" baseline="0" dirty="0">
                <a:ln>
                  <a:noFill/>
                </a:ln>
                <a:solidFill>
                  <a:schemeClr val="tx1"/>
                </a:solidFill>
                <a:effectLst/>
                <a:latin typeface="Poppins" panose="00000500000000000000" pitchFamily="2" charset="0"/>
                <a:cs typeface="Poppins" panose="00000500000000000000" pitchFamily="2" charset="0"/>
              </a:rPr>
              <a:t>Credible allegations</a:t>
            </a:r>
          </a:p>
          <a:p>
            <a:pPr lvl="1" indent="0" defTabSz="914400" eaLnBrk="0" fontAlgn="base" hangingPunct="0">
              <a:lnSpc>
                <a:spcPct val="100000"/>
              </a:lnSpc>
              <a:spcBef>
                <a:spcPct val="0"/>
              </a:spcBef>
              <a:spcAft>
                <a:spcPct val="0"/>
              </a:spcAft>
              <a:buFontTx/>
              <a:buChar char="•"/>
            </a:pPr>
            <a:r>
              <a:rPr kumimoji="0" lang="en-US" altLang="en-US" sz="2400" b="0" i="0" u="none" strike="noStrike" cap="none" normalizeH="0" baseline="0" dirty="0">
                <a:ln>
                  <a:noFill/>
                </a:ln>
                <a:solidFill>
                  <a:schemeClr val="tx1"/>
                </a:solidFill>
                <a:effectLst/>
                <a:latin typeface="Poppins" panose="00000500000000000000" pitchFamily="2" charset="0"/>
                <a:cs typeface="Poppins" panose="00000500000000000000" pitchFamily="2" charset="0"/>
              </a:rPr>
              <a:t>Formal complaints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80622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8A5C7A9-9F8F-9878-A1D2-C15E4F785CCB}"/>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82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5EB9D8-D0A8-B982-CD62-E99FF7987155}"/>
              </a:ext>
            </a:extLst>
          </p:cNvPr>
          <p:cNvSpPr>
            <a:spLocks noGrp="1"/>
          </p:cNvSpPr>
          <p:nvPr>
            <p:ph type="title"/>
          </p:nvPr>
        </p:nvSpPr>
        <p:spPr>
          <a:xfrm>
            <a:off x="114300" y="65362"/>
            <a:ext cx="7160161" cy="645134"/>
          </a:xfrm>
        </p:spPr>
        <p:txBody>
          <a:bodyPr vert="horz" lIns="91440" tIns="45720" rIns="91440" bIns="45720" rtlCol="0" anchor="b">
            <a:normAutofit fontScale="90000"/>
          </a:bodyPr>
          <a:lstStyle/>
          <a:p>
            <a:pPr defTabSz="914400"/>
            <a:r>
              <a:rPr lang="en-US" sz="2400" dirty="0">
                <a:latin typeface="Poppins" panose="00000500000000000000" pitchFamily="2" charset="0"/>
                <a:cs typeface="Poppins" panose="00000500000000000000" pitchFamily="2" charset="0"/>
              </a:rPr>
              <a:t>In Connecticut:  The Front Door to Accountability</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1942042"/>
            <a:ext cx="2606040" cy="13728"/>
          </a:xfrm>
          <a:custGeom>
            <a:avLst/>
            <a:gdLst>
              <a:gd name="connsiteX0" fmla="*/ 0 w 2606040"/>
              <a:gd name="connsiteY0" fmla="*/ 0 h 13728"/>
              <a:gd name="connsiteX1" fmla="*/ 625450 w 2606040"/>
              <a:gd name="connsiteY1" fmla="*/ 0 h 13728"/>
              <a:gd name="connsiteX2" fmla="*/ 1224839 w 2606040"/>
              <a:gd name="connsiteY2" fmla="*/ 0 h 13728"/>
              <a:gd name="connsiteX3" fmla="*/ 1824228 w 2606040"/>
              <a:gd name="connsiteY3" fmla="*/ 0 h 13728"/>
              <a:gd name="connsiteX4" fmla="*/ 2606040 w 2606040"/>
              <a:gd name="connsiteY4" fmla="*/ 0 h 13728"/>
              <a:gd name="connsiteX5" fmla="*/ 2606040 w 2606040"/>
              <a:gd name="connsiteY5" fmla="*/ 13728 h 13728"/>
              <a:gd name="connsiteX6" fmla="*/ 1902409 w 2606040"/>
              <a:gd name="connsiteY6" fmla="*/ 13728 h 13728"/>
              <a:gd name="connsiteX7" fmla="*/ 1276960 w 2606040"/>
              <a:gd name="connsiteY7" fmla="*/ 13728 h 13728"/>
              <a:gd name="connsiteX8" fmla="*/ 677570 w 2606040"/>
              <a:gd name="connsiteY8" fmla="*/ 13728 h 13728"/>
              <a:gd name="connsiteX9" fmla="*/ 0 w 2606040"/>
              <a:gd name="connsiteY9" fmla="*/ 13728 h 13728"/>
              <a:gd name="connsiteX10" fmla="*/ 0 w 2606040"/>
              <a:gd name="connsiteY10" fmla="*/ 0 h 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372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896" y="5131"/>
                  <a:pt x="2606594" y="7384"/>
                  <a:pt x="2606040" y="13728"/>
                </a:cubicBezTo>
                <a:cubicBezTo>
                  <a:pt x="2256758" y="26850"/>
                  <a:pt x="2173673" y="-17438"/>
                  <a:pt x="1902409" y="13728"/>
                </a:cubicBezTo>
                <a:cubicBezTo>
                  <a:pt x="1631145" y="44894"/>
                  <a:pt x="1461378" y="906"/>
                  <a:pt x="1276960" y="13728"/>
                </a:cubicBezTo>
                <a:cubicBezTo>
                  <a:pt x="1092542" y="26550"/>
                  <a:pt x="890442" y="8653"/>
                  <a:pt x="677570" y="13728"/>
                </a:cubicBezTo>
                <a:cubicBezTo>
                  <a:pt x="464698" y="18804"/>
                  <a:pt x="187648" y="31277"/>
                  <a:pt x="0" y="13728"/>
                </a:cubicBezTo>
                <a:cubicBezTo>
                  <a:pt x="-453" y="9636"/>
                  <a:pt x="-311" y="3666"/>
                  <a:pt x="0" y="0"/>
                </a:cubicBezTo>
                <a:close/>
              </a:path>
              <a:path w="2606040" h="1372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6494" y="4351"/>
                  <a:pt x="2605946" y="10962"/>
                  <a:pt x="2606040" y="13728"/>
                </a:cubicBezTo>
                <a:cubicBezTo>
                  <a:pt x="2393024" y="-2320"/>
                  <a:pt x="2191161" y="34699"/>
                  <a:pt x="1980590" y="13728"/>
                </a:cubicBezTo>
                <a:cubicBezTo>
                  <a:pt x="1770019" y="-7243"/>
                  <a:pt x="1476440" y="31554"/>
                  <a:pt x="1276960" y="13728"/>
                </a:cubicBezTo>
                <a:cubicBezTo>
                  <a:pt x="1077480" y="-4098"/>
                  <a:pt x="880988" y="37565"/>
                  <a:pt x="651510" y="13728"/>
                </a:cubicBezTo>
                <a:cubicBezTo>
                  <a:pt x="422032" y="-10109"/>
                  <a:pt x="130744" y="-6507"/>
                  <a:pt x="0" y="13728"/>
                </a:cubicBezTo>
                <a:cubicBezTo>
                  <a:pt x="-346" y="8621"/>
                  <a:pt x="363" y="3212"/>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
            <a:extLst>
              <a:ext uri="{FF2B5EF4-FFF2-40B4-BE49-F238E27FC236}">
                <a16:creationId xmlns:a16="http://schemas.microsoft.com/office/drawing/2014/main" id="{DD02031F-D0AE-7CB9-B911-CFD487A6FA5F}"/>
              </a:ext>
            </a:extLst>
          </p:cNvPr>
          <p:cNvSpPr>
            <a:spLocks noGrp="1" noChangeArrowheads="1"/>
          </p:cNvSpPr>
          <p:nvPr>
            <p:ph type="body" sz="quarter" idx="10"/>
          </p:nvPr>
        </p:nvSpPr>
        <p:spPr bwMode="auto">
          <a:xfrm>
            <a:off x="280219" y="895344"/>
            <a:ext cx="8742758" cy="3616143"/>
          </a:xfrm>
          <a:prstGeom prst="rect">
            <a:avLst/>
          </a:prstGeom>
          <a:solidFill>
            <a:schemeClr val="bg1"/>
          </a:solidFill>
        </p:spPr>
        <p:txBody>
          <a:bodyPr vert="horz" lIns="91440" tIns="45720" rIns="91440" bIns="45720" numCol="1" rtlCol="0" anchorCtr="0" compatLnSpc="1">
            <a:prstTxWarp prst="textNoShape">
              <a:avLst/>
            </a:prstTxWarp>
            <a:normAutofit fontScale="25000" lnSpcReduction="20000"/>
          </a:bodyPr>
          <a:lstStyle/>
          <a:p>
            <a:r>
              <a:rPr lang="en-US" sz="7200" b="1" dirty="0">
                <a:latin typeface="Poppins" panose="00000500000000000000" pitchFamily="2" charset="0"/>
                <a:cs typeface="Poppins" panose="00000500000000000000" pitchFamily="2" charset="0"/>
              </a:rPr>
              <a:t>Centralized Intake Channels</a:t>
            </a:r>
          </a:p>
          <a:p>
            <a:pPr marL="1085850" lvl="1" indent="-571500"/>
            <a:r>
              <a:rPr lang="en-US" sz="7200" dirty="0">
                <a:latin typeface="Poppins" panose="00000500000000000000" pitchFamily="2" charset="0"/>
                <a:cs typeface="Poppins" panose="00000500000000000000" pitchFamily="2" charset="0"/>
              </a:rPr>
              <a:t>Email Inbox</a:t>
            </a:r>
          </a:p>
          <a:p>
            <a:pPr marL="1085850" lvl="1" indent="-571500"/>
            <a:r>
              <a:rPr lang="en-US" sz="7200" dirty="0">
                <a:latin typeface="Poppins" panose="00000500000000000000" pitchFamily="2" charset="0"/>
                <a:cs typeface="Poppins" panose="00000500000000000000" pitchFamily="2" charset="0"/>
              </a:rPr>
              <a:t>Main Phone Line</a:t>
            </a:r>
          </a:p>
          <a:p>
            <a:pPr marL="1085850" lvl="1" indent="-571500"/>
            <a:r>
              <a:rPr lang="en-US" sz="7200" dirty="0">
                <a:latin typeface="Poppins" panose="00000500000000000000" pitchFamily="2" charset="0"/>
                <a:cs typeface="Poppins" panose="00000500000000000000" pitchFamily="2" charset="0"/>
              </a:rPr>
              <a:t>Dedicated Lines</a:t>
            </a:r>
          </a:p>
          <a:p>
            <a:r>
              <a:rPr lang="en-US" sz="7200" b="1" dirty="0">
                <a:latin typeface="Poppins" panose="00000500000000000000" pitchFamily="2" charset="0"/>
                <a:cs typeface="Poppins" panose="00000500000000000000" pitchFamily="2" charset="0"/>
              </a:rPr>
              <a:t>Coordinated Response Pathways</a:t>
            </a:r>
          </a:p>
          <a:p>
            <a:pPr marL="1085850" lvl="1" indent="-571500"/>
            <a:r>
              <a:rPr lang="en-US" sz="7200" dirty="0">
                <a:latin typeface="Poppins" panose="00000500000000000000" pitchFamily="2" charset="0"/>
                <a:cs typeface="Poppins" panose="00000500000000000000" pitchFamily="2" charset="0"/>
              </a:rPr>
              <a:t>Initial Review</a:t>
            </a:r>
          </a:p>
          <a:p>
            <a:pPr marL="1085850" lvl="1" indent="-571500"/>
            <a:r>
              <a:rPr lang="en-US" sz="7200" dirty="0">
                <a:latin typeface="Poppins" panose="00000500000000000000" pitchFamily="2" charset="0"/>
                <a:cs typeface="Poppins" panose="00000500000000000000" pitchFamily="2" charset="0"/>
              </a:rPr>
              <a:t>Distribution</a:t>
            </a:r>
          </a:p>
          <a:p>
            <a:pPr marL="1085850" lvl="1" indent="-571500"/>
            <a:r>
              <a:rPr lang="en-US" sz="7200" dirty="0">
                <a:latin typeface="Poppins" panose="00000500000000000000" pitchFamily="2" charset="0"/>
                <a:cs typeface="Poppins" panose="00000500000000000000" pitchFamily="2" charset="0"/>
              </a:rPr>
              <a:t>Tracking</a:t>
            </a:r>
          </a:p>
          <a:p>
            <a:r>
              <a:rPr lang="en-US" sz="7200" b="1" dirty="0">
                <a:latin typeface="Poppins" panose="00000500000000000000" pitchFamily="2" charset="0"/>
                <a:cs typeface="Poppins" panose="00000500000000000000" pitchFamily="2" charset="0"/>
              </a:rPr>
              <a:t>Family Liaison Role </a:t>
            </a:r>
          </a:p>
          <a:p>
            <a:pPr marL="1200150" lvl="1" indent="-685800"/>
            <a:r>
              <a:rPr lang="en-US" sz="7200" dirty="0">
                <a:latin typeface="Poppins" panose="00000500000000000000" pitchFamily="2" charset="0"/>
                <a:cs typeface="Poppins" panose="00000500000000000000" pitchFamily="2" charset="0"/>
              </a:rPr>
              <a:t>Oversees dispute resolution process</a:t>
            </a:r>
          </a:p>
          <a:p>
            <a:pPr marL="1085850" lvl="1" indent="-571500"/>
            <a:r>
              <a:rPr lang="en-US" sz="7200" dirty="0">
                <a:latin typeface="Poppins" panose="00000500000000000000" pitchFamily="2" charset="0"/>
                <a:cs typeface="Poppins" panose="00000500000000000000" pitchFamily="2" charset="0"/>
              </a:rPr>
              <a:t>Provides technical assistance and accountability support</a:t>
            </a:r>
          </a:p>
          <a:p>
            <a:pPr marL="1085850" lvl="1" indent="-571500"/>
            <a:r>
              <a:rPr lang="en-US" sz="7200" dirty="0">
                <a:latin typeface="Poppins" panose="00000500000000000000" pitchFamily="2" charset="0"/>
                <a:cs typeface="Poppins" panose="00000500000000000000" pitchFamily="2" charset="0"/>
              </a:rPr>
              <a:t>Bridges communication between families and the Lead Agency</a:t>
            </a:r>
          </a:p>
          <a:p>
            <a:pPr marL="1085850" lvl="1" indent="-571500"/>
            <a:r>
              <a:rPr lang="en-US" sz="7200" dirty="0">
                <a:latin typeface="Poppins" panose="00000500000000000000" pitchFamily="2" charset="0"/>
                <a:cs typeface="Poppins" panose="00000500000000000000" pitchFamily="2" charset="0"/>
              </a:rPr>
              <a:t>Ensures concerns are documented, tracked, and used for system improvement</a:t>
            </a:r>
          </a:p>
          <a:p>
            <a:pPr marL="857250" lvl="1" indent="-228600" defTabSz="914400" fontAlgn="base">
              <a:spcBef>
                <a:spcPct val="0"/>
              </a:spcBef>
              <a:spcAft>
                <a:spcPts val="600"/>
              </a:spcAft>
            </a:pPr>
            <a:endParaRPr lang="en-US" altLang="en-US" sz="4000" dirty="0">
              <a:latin typeface="Poppins" panose="00000500000000000000" pitchFamily="2" charset="0"/>
              <a:cs typeface="Poppins" panose="00000500000000000000" pitchFamily="2" charset="0"/>
            </a:endParaRPr>
          </a:p>
          <a:p>
            <a:pPr marL="628650" lvl="1" indent="0" defTabSz="914400" fontAlgn="base">
              <a:spcBef>
                <a:spcPct val="0"/>
              </a:spcBef>
              <a:spcAft>
                <a:spcPts val="600"/>
              </a:spcAft>
              <a:buNone/>
            </a:pPr>
            <a:endParaRPr lang="en-US" altLang="en-US" sz="4000" dirty="0">
              <a:latin typeface="Poppins" panose="00000500000000000000" pitchFamily="2" charset="0"/>
              <a:cs typeface="Poppins" panose="00000500000000000000" pitchFamily="2" charset="0"/>
            </a:endParaRPr>
          </a:p>
          <a:p>
            <a:pPr marL="628650" lvl="1" indent="0" defTabSz="914400" fontAlgn="base">
              <a:spcBef>
                <a:spcPct val="0"/>
              </a:spcBef>
              <a:spcAft>
                <a:spcPts val="600"/>
              </a:spcAft>
              <a:buNone/>
            </a:pPr>
            <a:r>
              <a:rPr lang="en-US" sz="7200" dirty="0">
                <a:latin typeface="Poppins" panose="00000500000000000000" pitchFamily="2" charset="0"/>
                <a:cs typeface="Poppins" panose="00000500000000000000" pitchFamily="2" charset="0"/>
                <a:hlinkClick r:id="rId3"/>
              </a:rPr>
              <a:t>Contact Us - Birth23.org</a:t>
            </a:r>
            <a:endParaRPr kumimoji="0" lang="en-US" altLang="en-US" sz="7200" b="0" i="0" u="none" strike="noStrike" cap="none" normalizeH="0" baseline="0" dirty="0">
              <a:ln>
                <a:noFill/>
              </a:ln>
              <a:effectLst/>
              <a:latin typeface="Poppins" panose="00000500000000000000" pitchFamily="2" charset="0"/>
              <a:cs typeface="Poppins" panose="00000500000000000000" pitchFamily="2" charset="0"/>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en-US" sz="1700" b="0" i="0" u="none" strike="noStrike" cap="none" normalizeH="0" baseline="0" dirty="0">
              <a:ln>
                <a:noFill/>
              </a:ln>
              <a:effectLst/>
              <a:latin typeface="+mn-lt"/>
              <a:cs typeface="+mn-cs"/>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en-US" sz="1700" b="0" i="0" u="none" strike="noStrike" cap="none" normalizeH="0" baseline="0" dirty="0">
              <a:ln>
                <a:noFill/>
              </a:ln>
              <a:effectLst/>
              <a:latin typeface="+mn-lt"/>
              <a:cs typeface="+mn-cs"/>
            </a:endParaRPr>
          </a:p>
        </p:txBody>
      </p:sp>
      <p:pic>
        <p:nvPicPr>
          <p:cNvPr id="4" name="Picture 3" descr="Globe and magnifying glass">
            <a:extLst>
              <a:ext uri="{FF2B5EF4-FFF2-40B4-BE49-F238E27FC236}">
                <a16:creationId xmlns:a16="http://schemas.microsoft.com/office/drawing/2014/main" id="{861C74D0-B141-9C72-856E-ED64DC581A66}"/>
              </a:ext>
            </a:extLst>
          </p:cNvPr>
          <p:cNvPicPr>
            <a:picLocks noChangeAspect="1"/>
          </p:cNvPicPr>
          <p:nvPr/>
        </p:nvPicPr>
        <p:blipFill>
          <a:blip r:embed="rId4">
            <a:alphaModFix amt="86000"/>
          </a:blip>
          <a:srcRect l="12121" r="20990" b="1"/>
          <a:stretch>
            <a:fillRect/>
          </a:stretch>
        </p:blipFill>
        <p:spPr>
          <a:xfrm>
            <a:off x="7568127" y="10"/>
            <a:ext cx="1574730" cy="2079381"/>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143197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A9C98-FCEF-53ED-A650-D8D29FEB1153}"/>
              </a:ext>
            </a:extLst>
          </p:cNvPr>
          <p:cNvSpPr>
            <a:spLocks noGrp="1"/>
          </p:cNvSpPr>
          <p:nvPr>
            <p:ph type="title"/>
          </p:nvPr>
        </p:nvSpPr>
        <p:spPr>
          <a:xfrm>
            <a:off x="505624" y="1143000"/>
            <a:ext cx="8309499" cy="3238870"/>
          </a:xfrm>
          <a:solidFill>
            <a:srgbClr val="741378"/>
          </a:solidFill>
        </p:spPr>
        <p:txBody>
          <a:bodyPr/>
          <a:lstStyle/>
          <a:p>
            <a:r>
              <a:rPr lang="en-US" sz="3200" dirty="0"/>
              <a:t>“Not every complaint is a conflict — and not every conflict is a complaint. The distinction matters because the response does.”</a:t>
            </a:r>
          </a:p>
        </p:txBody>
      </p:sp>
    </p:spTree>
    <p:extLst>
      <p:ext uri="{BB962C8B-B14F-4D97-AF65-F5344CB8AC3E}">
        <p14:creationId xmlns:p14="http://schemas.microsoft.com/office/powerpoint/2010/main" val="1719885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28422-700C-A76F-136F-BF495DDF3B19}"/>
              </a:ext>
            </a:extLst>
          </p:cNvPr>
          <p:cNvSpPr>
            <a:spLocks noGrp="1"/>
          </p:cNvSpPr>
          <p:nvPr>
            <p:ph type="title"/>
          </p:nvPr>
        </p:nvSpPr>
        <p:spPr>
          <a:xfrm>
            <a:off x="385349" y="641337"/>
            <a:ext cx="3547033" cy="304287"/>
          </a:xfrm>
        </p:spPr>
        <p:txBody>
          <a:bodyPr/>
          <a:lstStyle/>
          <a:p>
            <a:r>
              <a:rPr lang="en-US" sz="2400" dirty="0"/>
              <a:t>Types of Concerns</a:t>
            </a:r>
          </a:p>
        </p:txBody>
      </p:sp>
      <p:graphicFrame>
        <p:nvGraphicFramePr>
          <p:cNvPr id="7" name="Table 6">
            <a:extLst>
              <a:ext uri="{FF2B5EF4-FFF2-40B4-BE49-F238E27FC236}">
                <a16:creationId xmlns:a16="http://schemas.microsoft.com/office/drawing/2014/main" id="{E9B3555D-D6ED-FE42-0964-574C83417D00}"/>
              </a:ext>
            </a:extLst>
          </p:cNvPr>
          <p:cNvGraphicFramePr>
            <a:graphicFrameLocks noGrp="1"/>
          </p:cNvGraphicFramePr>
          <p:nvPr>
            <p:extLst>
              <p:ext uri="{D42A27DB-BD31-4B8C-83A1-F6EECF244321}">
                <p14:modId xmlns:p14="http://schemas.microsoft.com/office/powerpoint/2010/main" val="1696650451"/>
              </p:ext>
            </p:extLst>
          </p:nvPr>
        </p:nvGraphicFramePr>
        <p:xfrm>
          <a:off x="98531" y="1453851"/>
          <a:ext cx="8691238" cy="2926080"/>
        </p:xfrm>
        <a:graphic>
          <a:graphicData uri="http://schemas.openxmlformats.org/drawingml/2006/table">
            <a:tbl>
              <a:tblPr firstRow="1">
                <a:tableStyleId>{E8B1032C-EA38-4F05-BA0D-38AFFFC7BED3}</a:tableStyleId>
              </a:tblPr>
              <a:tblGrid>
                <a:gridCol w="2536789">
                  <a:extLst>
                    <a:ext uri="{9D8B030D-6E8A-4147-A177-3AD203B41FA5}">
                      <a16:colId xmlns:a16="http://schemas.microsoft.com/office/drawing/2014/main" val="3975866816"/>
                    </a:ext>
                  </a:extLst>
                </a:gridCol>
                <a:gridCol w="2949610">
                  <a:extLst>
                    <a:ext uri="{9D8B030D-6E8A-4147-A177-3AD203B41FA5}">
                      <a16:colId xmlns:a16="http://schemas.microsoft.com/office/drawing/2014/main" val="900619986"/>
                    </a:ext>
                  </a:extLst>
                </a:gridCol>
                <a:gridCol w="3204839">
                  <a:extLst>
                    <a:ext uri="{9D8B030D-6E8A-4147-A177-3AD203B41FA5}">
                      <a16:colId xmlns:a16="http://schemas.microsoft.com/office/drawing/2014/main" val="2511049237"/>
                    </a:ext>
                  </a:extLst>
                </a:gridCol>
              </a:tblGrid>
              <a:tr h="314800">
                <a:tc>
                  <a:txBody>
                    <a:bodyPr/>
                    <a:lstStyle/>
                    <a:p>
                      <a:r>
                        <a:rPr lang="en-US" sz="2400" dirty="0">
                          <a:solidFill>
                            <a:schemeClr val="bg1"/>
                          </a:solidFill>
                          <a:latin typeface="Poppins" panose="00000500000000000000" pitchFamily="2" charset="0"/>
                          <a:cs typeface="Poppins" panose="00000500000000000000" pitchFamily="2" charset="0"/>
                        </a:rPr>
                        <a:t>Type</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41378">
                        <a:alpha val="70000"/>
                      </a:srgbClr>
                    </a:solidFill>
                  </a:tcPr>
                </a:tc>
                <a:tc>
                  <a:txBody>
                    <a:bodyPr/>
                    <a:lstStyle/>
                    <a:p>
                      <a:r>
                        <a:rPr lang="en-US" sz="2400" dirty="0">
                          <a:solidFill>
                            <a:schemeClr val="bg1"/>
                          </a:solidFill>
                          <a:latin typeface="Poppins" panose="00000500000000000000" pitchFamily="2" charset="0"/>
                          <a:cs typeface="Poppins" panose="00000500000000000000" pitchFamily="2" charset="0"/>
                        </a:rPr>
                        <a:t>Description</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41378">
                        <a:alpha val="70000"/>
                      </a:srgbClr>
                    </a:solidFill>
                  </a:tcPr>
                </a:tc>
                <a:tc>
                  <a:txBody>
                    <a:bodyPr/>
                    <a:lstStyle/>
                    <a:p>
                      <a:r>
                        <a:rPr lang="en-US" sz="2400" dirty="0">
                          <a:solidFill>
                            <a:schemeClr val="bg1"/>
                          </a:solidFill>
                          <a:latin typeface="Poppins" panose="00000500000000000000" pitchFamily="2" charset="0"/>
                          <a:cs typeface="Poppins" panose="00000500000000000000" pitchFamily="2" charset="0"/>
                        </a:rPr>
                        <a:t>Response</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41378">
                        <a:alpha val="70000"/>
                      </a:srgbClr>
                    </a:solidFill>
                  </a:tcPr>
                </a:tc>
                <a:extLst>
                  <a:ext uri="{0D108BD9-81ED-4DB2-BD59-A6C34878D82A}">
                    <a16:rowId xmlns:a16="http://schemas.microsoft.com/office/drawing/2014/main" val="3344896995"/>
                  </a:ext>
                </a:extLst>
              </a:tr>
              <a:tr h="314800">
                <a:tc>
                  <a:txBody>
                    <a:bodyPr/>
                    <a:lstStyle/>
                    <a:p>
                      <a:pPr algn="l"/>
                      <a:r>
                        <a:rPr lang="en-US" sz="2400" dirty="0">
                          <a:latin typeface="Poppins" panose="00000500000000000000" pitchFamily="2" charset="0"/>
                          <a:cs typeface="Poppins" panose="00000500000000000000" pitchFamily="2" charset="0"/>
                        </a:rPr>
                        <a:t>Informal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latin typeface="Poppins" panose="00000500000000000000" pitchFamily="2" charset="0"/>
                          <a:cs typeface="Poppins" panose="00000500000000000000" pitchFamily="2" charset="0"/>
                        </a:rPr>
                        <a:t>General dissatisfaction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latin typeface="Poppins" panose="00000500000000000000" pitchFamily="2" charset="0"/>
                          <a:cs typeface="Poppins" panose="00000500000000000000" pitchFamily="2" charset="0"/>
                        </a:rPr>
                        <a:t>Supportive conversation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60933170"/>
                  </a:ext>
                </a:extLst>
              </a:tr>
              <a:tr h="304685">
                <a:tc>
                  <a:txBody>
                    <a:bodyPr/>
                    <a:lstStyle/>
                    <a:p>
                      <a:r>
                        <a:rPr lang="en-US" sz="2400" dirty="0">
                          <a:latin typeface="Poppins" panose="00000500000000000000" pitchFamily="2" charset="0"/>
                          <a:cs typeface="Poppins" panose="00000500000000000000" pitchFamily="2" charset="0"/>
                        </a:rPr>
                        <a:t>Credible Allegation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latin typeface="Poppins" panose="00000500000000000000" pitchFamily="2" charset="0"/>
                          <a:cs typeface="Poppins" panose="00000500000000000000" pitchFamily="2" charset="0"/>
                        </a:rPr>
                        <a:t>Possible violation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latin typeface="Poppins" panose="00000500000000000000" pitchFamily="2" charset="0"/>
                          <a:cs typeface="Poppins" panose="00000500000000000000" pitchFamily="2" charset="0"/>
                        </a:rPr>
                        <a:t>Internal review-Due </a:t>
                      </a:r>
                      <a:r>
                        <a:rPr lang="en-US" sz="2400" dirty="0" err="1">
                          <a:latin typeface="Poppins" panose="00000500000000000000" pitchFamily="2" charset="0"/>
                          <a:cs typeface="Poppins" panose="00000500000000000000" pitchFamily="2" charset="0"/>
                        </a:rPr>
                        <a:t>Dilligence</a:t>
                      </a:r>
                      <a:endParaRPr lang="en-US" sz="2400" dirty="0">
                        <a:latin typeface="Poppins" panose="00000500000000000000" pitchFamily="2" charset="0"/>
                        <a:cs typeface="Poppins"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55516"/>
                  </a:ext>
                </a:extLst>
              </a:tr>
              <a:tr h="594610">
                <a:tc>
                  <a:txBody>
                    <a:bodyPr/>
                    <a:lstStyle/>
                    <a:p>
                      <a:r>
                        <a:rPr lang="en-US" sz="2400" dirty="0">
                          <a:latin typeface="Poppins" panose="00000500000000000000" pitchFamily="2" charset="0"/>
                          <a:cs typeface="Poppins" panose="00000500000000000000" pitchFamily="2" charset="0"/>
                        </a:rPr>
                        <a:t>Formal Complaint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latin typeface="Poppins" panose="00000500000000000000" pitchFamily="2" charset="0"/>
                          <a:cs typeface="Poppins" panose="00000500000000000000" pitchFamily="2" charset="0"/>
                        </a:rPr>
                        <a:t>Written, signed, IDEA violation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latin typeface="Poppins" panose="00000500000000000000" pitchFamily="2" charset="0"/>
                          <a:cs typeface="Poppins" panose="00000500000000000000" pitchFamily="2" charset="0"/>
                        </a:rPr>
                        <a:t>Formal Investigation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5230069"/>
                  </a:ext>
                </a:extLst>
              </a:tr>
            </a:tbl>
          </a:graphicData>
        </a:graphic>
      </p:graphicFrame>
    </p:spTree>
    <p:extLst>
      <p:ext uri="{BB962C8B-B14F-4D97-AF65-F5344CB8AC3E}">
        <p14:creationId xmlns:p14="http://schemas.microsoft.com/office/powerpoint/2010/main" val="2786570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4AE3A-5D06-E627-4BE7-FD2F1080C9E0}"/>
              </a:ext>
            </a:extLst>
          </p:cNvPr>
          <p:cNvSpPr>
            <a:spLocks noGrp="1"/>
          </p:cNvSpPr>
          <p:nvPr>
            <p:ph type="title"/>
          </p:nvPr>
        </p:nvSpPr>
        <p:spPr>
          <a:xfrm>
            <a:off x="364567" y="641337"/>
            <a:ext cx="5669088" cy="304287"/>
          </a:xfrm>
        </p:spPr>
        <p:txBody>
          <a:bodyPr/>
          <a:lstStyle/>
          <a:p>
            <a:r>
              <a:rPr lang="en-US" sz="2400" dirty="0"/>
              <a:t>Decision-Making Considerations</a:t>
            </a:r>
          </a:p>
        </p:txBody>
      </p:sp>
      <p:sp>
        <p:nvSpPr>
          <p:cNvPr id="6" name="Rectangle 1">
            <a:extLst>
              <a:ext uri="{FF2B5EF4-FFF2-40B4-BE49-F238E27FC236}">
                <a16:creationId xmlns:a16="http://schemas.microsoft.com/office/drawing/2014/main" id="{5F3A7F89-78B2-2AEE-42CC-46BEDD2586DD}"/>
              </a:ext>
            </a:extLst>
          </p:cNvPr>
          <p:cNvSpPr>
            <a:spLocks noGrp="1" noChangeArrowheads="1"/>
          </p:cNvSpPr>
          <p:nvPr>
            <p:ph type="body" sz="quarter" idx="10"/>
          </p:nvPr>
        </p:nvSpPr>
        <p:spPr bwMode="auto">
          <a:xfrm>
            <a:off x="577682" y="1523627"/>
            <a:ext cx="6851556" cy="244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3200" b="1" i="0" u="none" strike="noStrike" cap="none" normalizeH="0" baseline="0" dirty="0">
                <a:ln>
                  <a:noFill/>
                </a:ln>
                <a:solidFill>
                  <a:schemeClr val="tx1"/>
                </a:solidFill>
                <a:effectLst/>
                <a:latin typeface="Poppins" panose="00000500000000000000" pitchFamily="2" charset="0"/>
                <a:cs typeface="Poppins" panose="00000500000000000000" pitchFamily="2" charset="0"/>
              </a:rPr>
              <a:t>Key Questions:</a:t>
            </a:r>
          </a:p>
          <a:p>
            <a:pPr lvl="1" indent="0" defTabSz="914400" eaLnBrk="0" fontAlgn="base" hangingPunct="0">
              <a:lnSpc>
                <a:spcPct val="100000"/>
              </a:lnSpc>
              <a:spcBef>
                <a:spcPct val="0"/>
              </a:spcBef>
              <a:spcAft>
                <a:spcPct val="0"/>
              </a:spcAft>
              <a:buFontTx/>
              <a:buChar char="•"/>
            </a:pPr>
            <a:r>
              <a:rPr kumimoji="0" lang="en-US" altLang="en-US" sz="3200" b="0" i="0" u="none" strike="noStrike" cap="none" normalizeH="0" baseline="0" dirty="0">
                <a:ln>
                  <a:noFill/>
                </a:ln>
                <a:solidFill>
                  <a:schemeClr val="tx1"/>
                </a:solidFill>
                <a:effectLst/>
                <a:latin typeface="Poppins" panose="00000500000000000000" pitchFamily="2" charset="0"/>
                <a:cs typeface="Poppins" panose="00000500000000000000" pitchFamily="2" charset="0"/>
              </a:rPr>
              <a:t>What’s being alleged?</a:t>
            </a:r>
          </a:p>
          <a:p>
            <a:pPr lvl="1" indent="0" defTabSz="914400" eaLnBrk="0" fontAlgn="base" hangingPunct="0">
              <a:lnSpc>
                <a:spcPct val="100000"/>
              </a:lnSpc>
              <a:spcBef>
                <a:spcPct val="0"/>
              </a:spcBef>
              <a:spcAft>
                <a:spcPct val="0"/>
              </a:spcAft>
              <a:buFontTx/>
              <a:buChar char="•"/>
            </a:pPr>
            <a:r>
              <a:rPr kumimoji="0" lang="en-US" altLang="en-US" sz="3200" b="0" i="0" u="none" strike="noStrike" cap="none" normalizeH="0" baseline="0" dirty="0">
                <a:ln>
                  <a:noFill/>
                </a:ln>
                <a:solidFill>
                  <a:schemeClr val="tx1"/>
                </a:solidFill>
                <a:effectLst/>
                <a:latin typeface="Poppins" panose="00000500000000000000" pitchFamily="2" charset="0"/>
                <a:cs typeface="Poppins" panose="00000500000000000000" pitchFamily="2" charset="0"/>
              </a:rPr>
              <a:t>Is it a violation of IDEA Part C?</a:t>
            </a:r>
          </a:p>
          <a:p>
            <a:pPr lvl="1" indent="0" defTabSz="914400" eaLnBrk="0" fontAlgn="base" hangingPunct="0">
              <a:lnSpc>
                <a:spcPct val="100000"/>
              </a:lnSpc>
              <a:spcBef>
                <a:spcPct val="0"/>
              </a:spcBef>
              <a:spcAft>
                <a:spcPct val="0"/>
              </a:spcAft>
              <a:buFontTx/>
              <a:buChar char="•"/>
            </a:pPr>
            <a:r>
              <a:rPr kumimoji="0" lang="en-US" altLang="en-US" sz="3200" b="0" i="0" u="none" strike="noStrike" cap="none" normalizeH="0" baseline="0" dirty="0">
                <a:ln>
                  <a:noFill/>
                </a:ln>
                <a:solidFill>
                  <a:schemeClr val="tx1"/>
                </a:solidFill>
                <a:effectLst/>
                <a:latin typeface="Poppins" panose="00000500000000000000" pitchFamily="2" charset="0"/>
                <a:cs typeface="Poppins" panose="00000500000000000000" pitchFamily="2" charset="0"/>
              </a:rPr>
              <a:t>Is it documented?</a:t>
            </a:r>
          </a:p>
          <a:p>
            <a:pPr lvl="1" indent="0" defTabSz="914400" eaLnBrk="0" fontAlgn="base" hangingPunct="0">
              <a:lnSpc>
                <a:spcPct val="100000"/>
              </a:lnSpc>
              <a:spcBef>
                <a:spcPct val="0"/>
              </a:spcBef>
              <a:spcAft>
                <a:spcPct val="0"/>
              </a:spcAft>
              <a:buNone/>
            </a:pPr>
            <a:endParaRPr kumimoji="0" lang="en-US" altLang="en-US" sz="2500" b="0" i="0" u="none" strike="noStrike" cap="none" normalizeH="0" baseline="0" dirty="0">
              <a:ln>
                <a:noFill/>
              </a:ln>
              <a:solidFill>
                <a:schemeClr val="tx1"/>
              </a:solidFill>
              <a:effectLst/>
              <a:latin typeface="Arial" panose="020B0604020202020204" pitchFamily="34" charset="0"/>
            </a:endParaRPr>
          </a:p>
        </p:txBody>
      </p:sp>
      <p:pic>
        <p:nvPicPr>
          <p:cNvPr id="4" name="Graphic 3" descr="Checkmark with solid fill">
            <a:extLst>
              <a:ext uri="{FF2B5EF4-FFF2-40B4-BE49-F238E27FC236}">
                <a16:creationId xmlns:a16="http://schemas.microsoft.com/office/drawing/2014/main" id="{ED14ED62-DADE-16F8-7336-B861F54E5D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14948" y="2971413"/>
            <a:ext cx="914400" cy="914400"/>
          </a:xfrm>
          <a:prstGeom prst="rect">
            <a:avLst/>
          </a:prstGeom>
        </p:spPr>
      </p:pic>
      <p:sp>
        <p:nvSpPr>
          <p:cNvPr id="5" name="Rectangle 1">
            <a:extLst>
              <a:ext uri="{FF2B5EF4-FFF2-40B4-BE49-F238E27FC236}">
                <a16:creationId xmlns:a16="http://schemas.microsoft.com/office/drawing/2014/main" id="{20EB9C63-AD64-5363-6585-22E90DD565A5}"/>
              </a:ext>
            </a:extLst>
          </p:cNvPr>
          <p:cNvSpPr txBox="1">
            <a:spLocks noChangeArrowheads="1"/>
          </p:cNvSpPr>
          <p:nvPr/>
        </p:nvSpPr>
        <p:spPr bwMode="auto">
          <a:xfrm>
            <a:off x="7230862" y="3756421"/>
            <a:ext cx="17139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marL="0" indent="0" algn="l" defTabSz="685800" rtl="0" eaLnBrk="1" latinLnBrk="0" hangingPunct="1">
              <a:lnSpc>
                <a:spcPct val="100000"/>
              </a:lnSpc>
              <a:spcBef>
                <a:spcPts val="750"/>
              </a:spcBef>
              <a:buFont typeface="Arial" panose="020B0604020202020204" pitchFamily="34" charset="0"/>
              <a:buNone/>
              <a:defRPr sz="1100" b="0" i="0" kern="1200">
                <a:solidFill>
                  <a:schemeClr val="tx1"/>
                </a:solidFill>
                <a:latin typeface="Poppins" pitchFamily="2" charset="77"/>
                <a:ea typeface="+mn-ea"/>
                <a:cs typeface="Poppins" pitchFamily="2" charset="77"/>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400" eaLnBrk="0" fontAlgn="base" hangingPunct="0">
              <a:spcBef>
                <a:spcPct val="0"/>
              </a:spcBef>
              <a:spcAft>
                <a:spcPct val="0"/>
              </a:spcAft>
            </a:pPr>
            <a:r>
              <a:rPr lang="en-US" altLang="en-US" sz="2400" b="1" dirty="0">
                <a:solidFill>
                  <a:schemeClr val="accent6"/>
                </a:solidFill>
                <a:latin typeface="Poppins" panose="00000500000000000000" pitchFamily="2" charset="0"/>
                <a:cs typeface="Poppins" panose="00000500000000000000" pitchFamily="2" charset="0"/>
              </a:rPr>
              <a:t>Let’s Vote</a:t>
            </a:r>
          </a:p>
        </p:txBody>
      </p:sp>
    </p:spTree>
    <p:extLst>
      <p:ext uri="{BB962C8B-B14F-4D97-AF65-F5344CB8AC3E}">
        <p14:creationId xmlns:p14="http://schemas.microsoft.com/office/powerpoint/2010/main" val="667486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A0C87-2F8C-9B9D-DF28-753E9614DD36}"/>
              </a:ext>
            </a:extLst>
          </p:cNvPr>
          <p:cNvSpPr>
            <a:spLocks noGrp="1"/>
          </p:cNvSpPr>
          <p:nvPr>
            <p:ph type="title"/>
          </p:nvPr>
        </p:nvSpPr>
        <p:spPr>
          <a:xfrm>
            <a:off x="364567" y="641337"/>
            <a:ext cx="6542260" cy="304287"/>
          </a:xfrm>
        </p:spPr>
        <p:txBody>
          <a:bodyPr/>
          <a:lstStyle/>
          <a:p>
            <a:r>
              <a:rPr lang="en-US" sz="2400" dirty="0"/>
              <a:t>Strategic Messaging to Families</a:t>
            </a:r>
          </a:p>
        </p:txBody>
      </p:sp>
      <p:sp>
        <p:nvSpPr>
          <p:cNvPr id="4" name="Rectangle 1">
            <a:extLst>
              <a:ext uri="{FF2B5EF4-FFF2-40B4-BE49-F238E27FC236}">
                <a16:creationId xmlns:a16="http://schemas.microsoft.com/office/drawing/2014/main" id="{9FE0F2BF-109D-F317-776A-FF12F3D75D66}"/>
              </a:ext>
            </a:extLst>
          </p:cNvPr>
          <p:cNvSpPr>
            <a:spLocks noGrp="1" noChangeArrowheads="1"/>
          </p:cNvSpPr>
          <p:nvPr>
            <p:ph type="body" sz="quarter" idx="10"/>
          </p:nvPr>
        </p:nvSpPr>
        <p:spPr bwMode="auto">
          <a:xfrm>
            <a:off x="242454" y="1883616"/>
            <a:ext cx="812297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Arial" panose="020B0604020202020204" pitchFamily="34" charset="0"/>
              </a:rPr>
              <a:t>Use plain language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Arial" panose="020B0604020202020204" pitchFamily="34" charset="0"/>
              </a:rPr>
              <a:t>Validate emotions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Arial" panose="020B0604020202020204" pitchFamily="34" charset="0"/>
              </a:rPr>
              <a:t>Explain options clearly</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Arial" panose="020B0604020202020204" pitchFamily="34" charset="0"/>
              </a:rPr>
              <a:t>Avoid legal jargon</a:t>
            </a:r>
          </a:p>
        </p:txBody>
      </p:sp>
      <p:pic>
        <p:nvPicPr>
          <p:cNvPr id="5" name="Graphic 4" descr="Arrow Right with solid fill">
            <a:extLst>
              <a:ext uri="{FF2B5EF4-FFF2-40B4-BE49-F238E27FC236}">
                <a16:creationId xmlns:a16="http://schemas.microsoft.com/office/drawing/2014/main" id="{4A8E00D0-163F-62C0-B98F-0D15618EF5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95255" y="2116931"/>
            <a:ext cx="914400" cy="914400"/>
          </a:xfrm>
          <a:prstGeom prst="rect">
            <a:avLst/>
          </a:prstGeom>
        </p:spPr>
      </p:pic>
      <p:sp>
        <p:nvSpPr>
          <p:cNvPr id="8" name="TextBox 7">
            <a:extLst>
              <a:ext uri="{FF2B5EF4-FFF2-40B4-BE49-F238E27FC236}">
                <a16:creationId xmlns:a16="http://schemas.microsoft.com/office/drawing/2014/main" id="{AC4B1C72-EECE-FDCC-B736-37A3F1FC7C54}"/>
              </a:ext>
            </a:extLst>
          </p:cNvPr>
          <p:cNvSpPr txBox="1"/>
          <p:nvPr/>
        </p:nvSpPr>
        <p:spPr>
          <a:xfrm>
            <a:off x="4724400" y="1986921"/>
            <a:ext cx="4668981" cy="156966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Poppins" panose="00000500000000000000" pitchFamily="2" charset="0"/>
                <a:cs typeface="Poppins" panose="00000500000000000000" pitchFamily="2" charset="0"/>
              </a:rPr>
              <a:t>Informal resolution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Poppins" panose="00000500000000000000" pitchFamily="2" charset="0"/>
                <a:cs typeface="Poppins" panose="00000500000000000000" pitchFamily="2" charset="0"/>
              </a:rPr>
              <a:t>Mediation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Poppins" panose="00000500000000000000" pitchFamily="2" charset="0"/>
                <a:cs typeface="Poppins" panose="00000500000000000000" pitchFamily="2" charset="0"/>
              </a:rPr>
              <a:t>Due process hearing</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Poppins" panose="00000500000000000000" pitchFamily="2" charset="0"/>
                <a:cs typeface="Poppins" panose="00000500000000000000" pitchFamily="2" charset="0"/>
              </a:rPr>
              <a:t>Administrative complaint</a:t>
            </a:r>
          </a:p>
        </p:txBody>
      </p:sp>
    </p:spTree>
    <p:extLst>
      <p:ext uri="{BB962C8B-B14F-4D97-AF65-F5344CB8AC3E}">
        <p14:creationId xmlns:p14="http://schemas.microsoft.com/office/powerpoint/2010/main" val="2176454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BD7F5-5CE6-5E09-CC21-DC8BA69963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9247F2-34BF-D1CD-D5BA-AEE9489AF3F2}"/>
              </a:ext>
            </a:extLst>
          </p:cNvPr>
          <p:cNvSpPr>
            <a:spLocks noGrp="1"/>
          </p:cNvSpPr>
          <p:nvPr>
            <p:ph type="title"/>
          </p:nvPr>
        </p:nvSpPr>
        <p:spPr/>
        <p:txBody>
          <a:bodyPr/>
          <a:lstStyle/>
          <a:p>
            <a:r>
              <a:rPr lang="en-US" sz="2400" dirty="0"/>
              <a:t>Case Analysis</a:t>
            </a:r>
          </a:p>
        </p:txBody>
      </p:sp>
      <p:sp>
        <p:nvSpPr>
          <p:cNvPr id="4" name="Rectangle 1">
            <a:extLst>
              <a:ext uri="{FF2B5EF4-FFF2-40B4-BE49-F238E27FC236}">
                <a16:creationId xmlns:a16="http://schemas.microsoft.com/office/drawing/2014/main" id="{78FF12BA-B661-220E-AED5-07C28A44C7DB}"/>
              </a:ext>
            </a:extLst>
          </p:cNvPr>
          <p:cNvSpPr>
            <a:spLocks noGrp="1" noChangeArrowheads="1"/>
          </p:cNvSpPr>
          <p:nvPr>
            <p:ph type="body" sz="quarter" idx="10"/>
          </p:nvPr>
        </p:nvSpPr>
        <p:spPr bwMode="auto">
          <a:xfrm>
            <a:off x="483204" y="1183570"/>
            <a:ext cx="635302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2400" b="0" i="0" u="none" strike="noStrike" cap="none" normalizeH="0" baseline="0" dirty="0">
                <a:ln>
                  <a:noFill/>
                </a:ln>
                <a:solidFill>
                  <a:schemeClr val="tx1"/>
                </a:solidFill>
                <a:effectLst/>
                <a:latin typeface="Poppins" panose="00000500000000000000" pitchFamily="2" charset="0"/>
                <a:cs typeface="Poppins" panose="00000500000000000000" pitchFamily="2" charset="0"/>
              </a:rPr>
              <a:t>The Martins (Mom, Dad, 2-Year-Old Leo)</a:t>
            </a:r>
          </a:p>
        </p:txBody>
      </p:sp>
      <p:pic>
        <p:nvPicPr>
          <p:cNvPr id="5" name="Graphic 4" descr="Folder Search with solid fill">
            <a:extLst>
              <a:ext uri="{FF2B5EF4-FFF2-40B4-BE49-F238E27FC236}">
                <a16:creationId xmlns:a16="http://schemas.microsoft.com/office/drawing/2014/main" id="{781689C9-83E7-62AB-1F9E-70711B0264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36225" y="-116075"/>
            <a:ext cx="2535762" cy="2535762"/>
          </a:xfrm>
          <a:prstGeom prst="rect">
            <a:avLst/>
          </a:prstGeom>
        </p:spPr>
      </p:pic>
      <p:sp>
        <p:nvSpPr>
          <p:cNvPr id="7" name="TextBox 6">
            <a:extLst>
              <a:ext uri="{FF2B5EF4-FFF2-40B4-BE49-F238E27FC236}">
                <a16:creationId xmlns:a16="http://schemas.microsoft.com/office/drawing/2014/main" id="{D427EC91-CA8F-9F33-5354-699B6B13B4C8}"/>
              </a:ext>
            </a:extLst>
          </p:cNvPr>
          <p:cNvSpPr txBox="1"/>
          <p:nvPr/>
        </p:nvSpPr>
        <p:spPr>
          <a:xfrm>
            <a:off x="7417013" y="859696"/>
            <a:ext cx="1634778" cy="369332"/>
          </a:xfrm>
          <a:prstGeom prst="rect">
            <a:avLst/>
          </a:prstGeom>
          <a:noFill/>
        </p:spPr>
        <p:txBody>
          <a:bodyPr wrap="square">
            <a:spAutoFit/>
          </a:bodyPr>
          <a:lstStyle/>
          <a:p>
            <a:r>
              <a:rPr kumimoji="0" lang="en-US" altLang="en-US" sz="1800" b="1" i="0" u="none" strike="noStrike" cap="none" normalizeH="0" baseline="0" dirty="0">
                <a:ln>
                  <a:noFill/>
                </a:ln>
                <a:solidFill>
                  <a:schemeClr val="accent6"/>
                </a:solidFill>
                <a:effectLst/>
                <a:latin typeface="Arial" panose="020B0604020202020204" pitchFamily="34" charset="0"/>
              </a:rPr>
              <a:t>Case Study</a:t>
            </a:r>
            <a:endParaRPr lang="en-US" b="1" dirty="0">
              <a:solidFill>
                <a:schemeClr val="accent6"/>
              </a:solidFill>
            </a:endParaRPr>
          </a:p>
        </p:txBody>
      </p:sp>
      <p:pic>
        <p:nvPicPr>
          <p:cNvPr id="6" name="Picture 5" descr="Family with baby">
            <a:extLst>
              <a:ext uri="{FF2B5EF4-FFF2-40B4-BE49-F238E27FC236}">
                <a16:creationId xmlns:a16="http://schemas.microsoft.com/office/drawing/2014/main" id="{A1416E29-7158-F764-7F32-0D8BBE4F06A5}"/>
              </a:ext>
            </a:extLst>
          </p:cNvPr>
          <p:cNvPicPr>
            <a:picLocks noChangeAspect="1"/>
          </p:cNvPicPr>
          <p:nvPr/>
        </p:nvPicPr>
        <p:blipFill>
          <a:blip r:embed="rId5"/>
          <a:stretch>
            <a:fillRect/>
          </a:stretch>
        </p:blipFill>
        <p:spPr>
          <a:xfrm>
            <a:off x="1117116" y="1743193"/>
            <a:ext cx="4110727" cy="2743212"/>
          </a:xfrm>
          <a:prstGeom prst="rect">
            <a:avLst/>
          </a:prstGeom>
        </p:spPr>
      </p:pic>
    </p:spTree>
    <p:extLst>
      <p:ext uri="{BB962C8B-B14F-4D97-AF65-F5344CB8AC3E}">
        <p14:creationId xmlns:p14="http://schemas.microsoft.com/office/powerpoint/2010/main" val="2981284344"/>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0cbbd92-a969-402e-8621-447322a11182" xsi:nil="true"/>
    <lcf76f155ced4ddcb4097134ff3c332f xmlns="db903174-bb1c-4609-9d70-465268ead53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0E45D93EE09FE48B755B103E8699EE0" ma:contentTypeVersion="20" ma:contentTypeDescription="Create a new document." ma:contentTypeScope="" ma:versionID="805ba7d55169f0f14b383f020274b321">
  <xsd:schema xmlns:xsd="http://www.w3.org/2001/XMLSchema" xmlns:xs="http://www.w3.org/2001/XMLSchema" xmlns:p="http://schemas.microsoft.com/office/2006/metadata/properties" xmlns:ns2="db903174-bb1c-4609-9d70-465268ead536" xmlns:ns3="d0cbbd92-a969-402e-8621-447322a11182" targetNamespace="http://schemas.microsoft.com/office/2006/metadata/properties" ma:root="true" ma:fieldsID="38c128f37e5add975387cf726827ace0" ns2:_="" ns3:_="">
    <xsd:import namespace="db903174-bb1c-4609-9d70-465268ead536"/>
    <xsd:import namespace="d0cbbd92-a969-402e-8621-447322a1118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3:SharedWithUsers" minOccurs="0"/>
                <xsd:element ref="ns3:SharedWithDetails" minOccurs="0"/>
                <xsd:element ref="ns3:TaxCatchAll" minOccurs="0"/>
                <xsd:element ref="ns2:MediaServiceObjectDetectorVersions" minOccurs="0"/>
                <xsd:element ref="ns2:MediaServiceSearchProperties"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903174-bb1c-4609-9d70-465268ead5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c01aec00-7e9a-46c6-9b57-74fbf105366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0cbbd92-a969-402e-8621-447322a11182"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948b6dc5-7623-4a1d-a01d-748b8cf9f295}" ma:internalName="TaxCatchAll" ma:showField="CatchAllData" ma:web="d0cbbd92-a969-402e-8621-447322a111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2CED6D1-CD7A-4BD6-A41E-DF2E15ADEF5F}">
  <ds:schemaRefs>
    <ds:schemaRef ds:uri="http://schemas.microsoft.com/sharepoint/v3"/>
    <ds:schemaRef ds:uri="http://schemas.openxmlformats.org/package/2006/metadata/core-properties"/>
    <ds:schemaRef ds:uri="http://purl.org/dc/dcmitype/"/>
    <ds:schemaRef ds:uri="3188db64-835f-49dd-a92e-b63c50075c64"/>
    <ds:schemaRef ds:uri="http://schemas.microsoft.com/office/2006/documentManagement/types"/>
    <ds:schemaRef ds:uri="http://purl.org/dc/elements/1.1/"/>
    <ds:schemaRef ds:uri="http://schemas.microsoft.com/office/infopath/2007/PartnerControls"/>
    <ds:schemaRef ds:uri="http://www.w3.org/XML/1998/namespace"/>
    <ds:schemaRef ds:uri="bd8f7d19-50dd-4ca5-833a-f68575fcf434"/>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073E1BFC-8D47-46D0-85A2-3C8EF85FCE06}"/>
</file>

<file path=customXml/itemProps3.xml><?xml version="1.0" encoding="utf-8"?>
<ds:datastoreItem xmlns:ds="http://schemas.openxmlformats.org/officeDocument/2006/customXml" ds:itemID="{A082FE2E-9266-42A9-B73B-083CEB9D9BA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901</TotalTime>
  <Words>5679</Words>
  <Application>Microsoft Office PowerPoint</Application>
  <PresentationFormat>Custom</PresentationFormat>
  <Paragraphs>1785</Paragraphs>
  <Slides>28</Slides>
  <Notes>28</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9" baseType="lpstr">
      <vt:lpstr>Poppins</vt:lpstr>
      <vt:lpstr>Calibri</vt:lpstr>
      <vt:lpstr>Symbol</vt:lpstr>
      <vt:lpstr>Arial</vt:lpstr>
      <vt:lpstr>Montserrat</vt:lpstr>
      <vt:lpstr>Aptos Narrow</vt:lpstr>
      <vt:lpstr>Aptos</vt:lpstr>
      <vt:lpstr>Poppins SemiBold</vt:lpstr>
      <vt:lpstr>Arial Narrow</vt:lpstr>
      <vt:lpstr>Office 2013 - 2022 Theme</vt:lpstr>
      <vt:lpstr>Document</vt:lpstr>
      <vt:lpstr>Is That a Complaint?   A Glimpse into Connecticut’s Part C Dispute Resolution Process</vt:lpstr>
      <vt:lpstr>Welcome &amp; Introduction</vt:lpstr>
      <vt:lpstr>Framing the Complaint Challenge</vt:lpstr>
      <vt:lpstr>In Connecticut:  The Front Door to Accountability</vt:lpstr>
      <vt:lpstr>“Not every complaint is a conflict — and not every conflict is a complaint. The distinction matters because the response does.”</vt:lpstr>
      <vt:lpstr>Types of Concerns</vt:lpstr>
      <vt:lpstr>Decision-Making Considerations</vt:lpstr>
      <vt:lpstr>Strategic Messaging to Families</vt:lpstr>
      <vt:lpstr>Case Analysis</vt:lpstr>
      <vt:lpstr>Case Analysis</vt:lpstr>
      <vt:lpstr>Case Analysis</vt:lpstr>
      <vt:lpstr>Written Report:  Family Focused Corrective Actions</vt:lpstr>
      <vt:lpstr>Written Report: Program-Focused Corrective Actions  </vt:lpstr>
      <vt:lpstr>PowerPoint Presentation</vt:lpstr>
      <vt:lpstr>Tracking</vt:lpstr>
      <vt:lpstr>Tracking in CT:  The Past 5 Years to the Future</vt:lpstr>
      <vt:lpstr>Tracking in CT: Past – Challenging</vt:lpstr>
      <vt:lpstr>Tracking in CT: Past – Challenging</vt:lpstr>
      <vt:lpstr>Tracking in CT: Past – Then….</vt:lpstr>
      <vt:lpstr>Tracking in CT: What we thought was next…– </vt:lpstr>
      <vt:lpstr>Tracking in CT: Now for all communication*</vt:lpstr>
      <vt:lpstr>Tracking in CT: Now for monitoring*</vt:lpstr>
      <vt:lpstr>Tracking in CT: Now for monitoring*</vt:lpstr>
      <vt:lpstr>Tracking in CT: Now for monitoring*</vt:lpstr>
      <vt:lpstr>Future–Enhanced Integrated System</vt:lpstr>
      <vt:lpstr>How Data is Used in CT:</vt:lpstr>
      <vt:lpstr>“Every concern is a chance to listen. Every complaint is a chance to grow. Let’s build systems that do both.”</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Ross Lamy</dc:creator>
  <cp:lastModifiedBy>Teller, Elisabeth</cp:lastModifiedBy>
  <cp:revision>517</cp:revision>
  <dcterms:created xsi:type="dcterms:W3CDTF">2023-08-04T15:11:54Z</dcterms:created>
  <dcterms:modified xsi:type="dcterms:W3CDTF">2025-09-29T12:41:52Z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0x01010090E45D93EE09FE48B755B103E8699EE0</vt:lpwstr>
  </property>
  <property fmtid="{D5CDD505-2E9C-101B-9397-08002B2CF9AE}" pid="3" name="MediaServiceImageTags">
    <vt:lpwstr/>
  </property>
</Properties>
</file>