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0"/>
  </p:notes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8" r:id="rId22"/>
    <p:sldId id="279" r:id="rId23"/>
    <p:sldId id="280" r:id="rId24"/>
    <p:sldId id="308" r:id="rId25"/>
    <p:sldId id="277" r:id="rId26"/>
    <p:sldId id="281" r:id="rId27"/>
    <p:sldId id="282" r:id="rId28"/>
    <p:sldId id="283" r:id="rId29"/>
    <p:sldId id="284" r:id="rId30"/>
    <p:sldId id="285" r:id="rId31"/>
    <p:sldId id="286" r:id="rId32"/>
    <p:sldId id="287" r:id="rId33"/>
    <p:sldId id="288" r:id="rId34"/>
    <p:sldId id="289" r:id="rId35"/>
    <p:sldId id="312" r:id="rId36"/>
    <p:sldId id="315" r:id="rId37"/>
    <p:sldId id="311" r:id="rId38"/>
    <p:sldId id="290" r:id="rId39"/>
    <p:sldId id="292" r:id="rId40"/>
    <p:sldId id="313" r:id="rId41"/>
    <p:sldId id="294" r:id="rId42"/>
    <p:sldId id="295" r:id="rId43"/>
    <p:sldId id="296" r:id="rId44"/>
    <p:sldId id="297" r:id="rId45"/>
    <p:sldId id="298" r:id="rId46"/>
    <p:sldId id="304" r:id="rId47"/>
    <p:sldId id="300" r:id="rId48"/>
    <p:sldId id="301" r:id="rId49"/>
  </p:sldIdLst>
  <p:sldSz cx="12192000" cy="6858000"/>
  <p:notesSz cx="6858000" cy="9144000"/>
  <p:embeddedFontLst>
    <p:embeddedFont>
      <p:font typeface="Poppins" panose="00000500000000000000" pitchFamily="2" charset="0"/>
      <p:regular r:id="rId51"/>
      <p:bold r:id="rId52"/>
      <p:italic r:id="rId53"/>
      <p:boldItalic r:id="rId54"/>
    </p:embeddedFont>
    <p:embeddedFont>
      <p:font typeface="Poppins Light" panose="00000400000000000000" pitchFamily="2" charset="0"/>
      <p:regular r:id="rId55"/>
      <p:bold r:id="rId56"/>
      <p:italic r:id="rId57"/>
      <p:boldItalic r:id="rId58"/>
    </p:embeddedFont>
    <p:embeddedFont>
      <p:font typeface="Poppins SemiBold" panose="00000700000000000000" pitchFamily="2"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9" roundtripDataSignature="AMtx7mg8049/kGvNrTC6tTrTpXagR5Na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195F1-9D85-4EEB-A6BD-6008C79E7233}" v="18" dt="2025-10-07T16:00:07.122"/>
    <p1510:client id="{7CCA3677-6454-6E64-09AA-BB844B4F57A5}" v="12" dt="2025-10-07T15:47:05.466"/>
  </p1510:revLst>
</p1510:revInfo>
</file>

<file path=ppt/tableStyles.xml><?xml version="1.0" encoding="utf-8"?>
<a:tblStyleLst xmlns:a="http://schemas.openxmlformats.org/drawingml/2006/main" def="{B2A0FECF-1C7C-416B-A8FA-80656F6A8366}">
  <a:tblStyle styleId="{B2A0FECF-1C7C-416B-A8FA-80656F6A836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877" autoAdjust="0"/>
  </p:normalViewPr>
  <p:slideViewPr>
    <p:cSldViewPr snapToGrid="0">
      <p:cViewPr>
        <p:scale>
          <a:sx n="100" d="100"/>
          <a:sy n="100" d="100"/>
        </p:scale>
        <p:origin x="234"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9" Type="http://customschemas.google.com/relationships/presentationmetadata" Target="metadata"/><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tableStyles" Target="tableStyle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pez, Erik" userId="b5836b18-5303-4cb5-810c-ba3737459cd3" providerId="ADAL" clId="{61D195F1-9D85-4EEB-A6BD-6008C79E7233}"/>
    <pc:docChg chg="undo custSel addSld delSld modSld sldOrd">
      <pc:chgData name="Lopez, Erik" userId="b5836b18-5303-4cb5-810c-ba3737459cd3" providerId="ADAL" clId="{61D195F1-9D85-4EEB-A6BD-6008C79E7233}" dt="2025-10-07T16:02:51.274" v="6109" actId="1076"/>
      <pc:docMkLst>
        <pc:docMk/>
      </pc:docMkLst>
      <pc:sldChg chg="addSp modSp mod modNotesTx">
        <pc:chgData name="Lopez, Erik" userId="b5836b18-5303-4cb5-810c-ba3737459cd3" providerId="ADAL" clId="{61D195F1-9D85-4EEB-A6BD-6008C79E7233}" dt="2025-10-02T20:38:53.782" v="6054" actId="20577"/>
        <pc:sldMkLst>
          <pc:docMk/>
          <pc:sldMk cId="0" sldId="256"/>
        </pc:sldMkLst>
        <pc:spChg chg="add mod ord">
          <ac:chgData name="Lopez, Erik" userId="b5836b18-5303-4cb5-810c-ba3737459cd3" providerId="ADAL" clId="{61D195F1-9D85-4EEB-A6BD-6008C79E7233}" dt="2025-10-01T17:50:53.177" v="3935"/>
          <ac:spMkLst>
            <pc:docMk/>
            <pc:sldMk cId="0" sldId="256"/>
            <ac:spMk id="2" creationId="{E1B323D1-89A6-B5B2-275E-5BC1DB993D39}"/>
          </ac:spMkLst>
        </pc:spChg>
        <pc:grpChg chg="mod">
          <ac:chgData name="Lopez, Erik" userId="b5836b18-5303-4cb5-810c-ba3737459cd3" providerId="ADAL" clId="{61D195F1-9D85-4EEB-A6BD-6008C79E7233}" dt="2025-10-02T19:10:10.454" v="5999" actId="962"/>
          <ac:grpSpMkLst>
            <pc:docMk/>
            <pc:sldMk cId="0" sldId="256"/>
            <ac:grpSpMk id="86" creationId="{00000000-0000-0000-0000-000000000000}"/>
          </ac:grpSpMkLst>
        </pc:grpChg>
        <pc:picChg chg="mod ord">
          <ac:chgData name="Lopez, Erik" userId="b5836b18-5303-4cb5-810c-ba3737459cd3" providerId="ADAL" clId="{61D195F1-9D85-4EEB-A6BD-6008C79E7233}" dt="2025-10-02T18:29:24.193" v="5811" actId="962"/>
          <ac:picMkLst>
            <pc:docMk/>
            <pc:sldMk cId="0" sldId="256"/>
            <ac:picMk id="85" creationId="{00000000-0000-0000-0000-000000000000}"/>
          </ac:picMkLst>
        </pc:picChg>
      </pc:sldChg>
      <pc:sldChg chg="modSp mod modNotesTx">
        <pc:chgData name="Lopez, Erik" userId="b5836b18-5303-4cb5-810c-ba3737459cd3" providerId="ADAL" clId="{61D195F1-9D85-4EEB-A6BD-6008C79E7233}" dt="2025-10-02T20:35:14.534" v="6031" actId="20577"/>
        <pc:sldMkLst>
          <pc:docMk/>
          <pc:sldMk cId="0" sldId="257"/>
        </pc:sldMkLst>
        <pc:spChg chg="mod">
          <ac:chgData name="Lopez, Erik" userId="b5836b18-5303-4cb5-810c-ba3737459cd3" providerId="ADAL" clId="{61D195F1-9D85-4EEB-A6BD-6008C79E7233}" dt="2025-10-01T20:18:27.057" v="4851" actId="20577"/>
          <ac:spMkLst>
            <pc:docMk/>
            <pc:sldMk cId="0" sldId="257"/>
            <ac:spMk id="93" creationId="{00000000-0000-0000-0000-000000000000}"/>
          </ac:spMkLst>
        </pc:spChg>
        <pc:spChg chg="mod ord">
          <ac:chgData name="Lopez, Erik" userId="b5836b18-5303-4cb5-810c-ba3737459cd3" providerId="ADAL" clId="{61D195F1-9D85-4EEB-A6BD-6008C79E7233}" dt="2025-10-01T17:51:31.403" v="3936"/>
          <ac:spMkLst>
            <pc:docMk/>
            <pc:sldMk cId="0" sldId="257"/>
            <ac:spMk id="94" creationId="{00000000-0000-0000-0000-000000000000}"/>
          </ac:spMkLst>
        </pc:spChg>
        <pc:picChg chg="mod ord">
          <ac:chgData name="Lopez, Erik" userId="b5836b18-5303-4cb5-810c-ba3737459cd3" providerId="ADAL" clId="{61D195F1-9D85-4EEB-A6BD-6008C79E7233}" dt="2025-10-02T18:31:14.374" v="5819" actId="962"/>
          <ac:picMkLst>
            <pc:docMk/>
            <pc:sldMk cId="0" sldId="257"/>
            <ac:picMk id="95" creationId="{00000000-0000-0000-0000-000000000000}"/>
          </ac:picMkLst>
        </pc:picChg>
        <pc:picChg chg="mod">
          <ac:chgData name="Lopez, Erik" userId="b5836b18-5303-4cb5-810c-ba3737459cd3" providerId="ADAL" clId="{61D195F1-9D85-4EEB-A6BD-6008C79E7233}" dt="2025-10-02T18:31:10.883" v="5817" actId="962"/>
          <ac:picMkLst>
            <pc:docMk/>
            <pc:sldMk cId="0" sldId="257"/>
            <ac:picMk id="96" creationId="{00000000-0000-0000-0000-000000000000}"/>
          </ac:picMkLst>
        </pc:picChg>
      </pc:sldChg>
      <pc:sldChg chg="addSp modSp mod ord modNotesTx">
        <pc:chgData name="Lopez, Erik" userId="b5836b18-5303-4cb5-810c-ba3737459cd3" providerId="ADAL" clId="{61D195F1-9D85-4EEB-A6BD-6008C79E7233}" dt="2025-10-02T20:35:04.580" v="6029" actId="6549"/>
        <pc:sldMkLst>
          <pc:docMk/>
          <pc:sldMk cId="0" sldId="258"/>
        </pc:sldMkLst>
        <pc:spChg chg="add mod ord">
          <ac:chgData name="Lopez, Erik" userId="b5836b18-5303-4cb5-810c-ba3737459cd3" providerId="ADAL" clId="{61D195F1-9D85-4EEB-A6BD-6008C79E7233}" dt="2025-10-01T17:52:29.100" v="3941"/>
          <ac:spMkLst>
            <pc:docMk/>
            <pc:sldMk cId="0" sldId="258"/>
            <ac:spMk id="3" creationId="{B98ACE32-713B-2D30-8063-7418C39352D5}"/>
          </ac:spMkLst>
        </pc:spChg>
        <pc:spChg chg="mod">
          <ac:chgData name="Lopez, Erik" userId="b5836b18-5303-4cb5-810c-ba3737459cd3" providerId="ADAL" clId="{61D195F1-9D85-4EEB-A6BD-6008C79E7233}" dt="2025-10-02T15:37:30.592" v="4852" actId="1076"/>
          <ac:spMkLst>
            <pc:docMk/>
            <pc:sldMk cId="0" sldId="258"/>
            <ac:spMk id="101" creationId="{00000000-0000-0000-0000-000000000000}"/>
          </ac:spMkLst>
        </pc:spChg>
        <pc:spChg chg="mod ord">
          <ac:chgData name="Lopez, Erik" userId="b5836b18-5303-4cb5-810c-ba3737459cd3" providerId="ADAL" clId="{61D195F1-9D85-4EEB-A6BD-6008C79E7233}" dt="2025-10-01T17:52:34.307" v="3942"/>
          <ac:spMkLst>
            <pc:docMk/>
            <pc:sldMk cId="0" sldId="258"/>
            <ac:spMk id="102" creationId="{00000000-0000-0000-0000-000000000000}"/>
          </ac:spMkLst>
        </pc:spChg>
        <pc:picChg chg="mod">
          <ac:chgData name="Lopez, Erik" userId="b5836b18-5303-4cb5-810c-ba3737459cd3" providerId="ADAL" clId="{61D195F1-9D85-4EEB-A6BD-6008C79E7233}" dt="2025-10-02T18:30:29.165" v="5813" actId="962"/>
          <ac:picMkLst>
            <pc:docMk/>
            <pc:sldMk cId="0" sldId="258"/>
            <ac:picMk id="2" creationId="{2AA372FE-7ECB-95DA-C8B4-08ED2D4B0ACB}"/>
          </ac:picMkLst>
        </pc:picChg>
        <pc:picChg chg="mod">
          <ac:chgData name="Lopez, Erik" userId="b5836b18-5303-4cb5-810c-ba3737459cd3" providerId="ADAL" clId="{61D195F1-9D85-4EEB-A6BD-6008C79E7233}" dt="2025-10-02T18:41:29.479" v="5867" actId="962"/>
          <ac:picMkLst>
            <pc:docMk/>
            <pc:sldMk cId="0" sldId="258"/>
            <ac:picMk id="104" creationId="{00000000-0000-0000-0000-000000000000}"/>
          </ac:picMkLst>
        </pc:picChg>
      </pc:sldChg>
      <pc:sldChg chg="addSp delSp modSp mod ord modNotesTx">
        <pc:chgData name="Lopez, Erik" userId="b5836b18-5303-4cb5-810c-ba3737459cd3" providerId="ADAL" clId="{61D195F1-9D85-4EEB-A6BD-6008C79E7233}" dt="2025-10-02T20:35:11.890" v="6030" actId="20577"/>
        <pc:sldMkLst>
          <pc:docMk/>
          <pc:sldMk cId="0" sldId="259"/>
        </pc:sldMkLst>
        <pc:spChg chg="mod">
          <ac:chgData name="Lopez, Erik" userId="b5836b18-5303-4cb5-810c-ba3737459cd3" providerId="ADAL" clId="{61D195F1-9D85-4EEB-A6BD-6008C79E7233}" dt="2025-10-01T17:27:22.726" v="3457" actId="33553"/>
          <ac:spMkLst>
            <pc:docMk/>
            <pc:sldMk cId="0" sldId="259"/>
            <ac:spMk id="109" creationId="{00000000-0000-0000-0000-000000000000}"/>
          </ac:spMkLst>
        </pc:spChg>
        <pc:spChg chg="mod">
          <ac:chgData name="Lopez, Erik" userId="b5836b18-5303-4cb5-810c-ba3737459cd3" providerId="ADAL" clId="{61D195F1-9D85-4EEB-A6BD-6008C79E7233}" dt="2025-09-26T20:51:26.651" v="227" actId="1076"/>
          <ac:spMkLst>
            <pc:docMk/>
            <pc:sldMk cId="0" sldId="259"/>
            <ac:spMk id="110" creationId="{00000000-0000-0000-0000-000000000000}"/>
          </ac:spMkLst>
        </pc:spChg>
        <pc:picChg chg="mod">
          <ac:chgData name="Lopez, Erik" userId="b5836b18-5303-4cb5-810c-ba3737459cd3" providerId="ADAL" clId="{61D195F1-9D85-4EEB-A6BD-6008C79E7233}" dt="2025-10-02T18:30:35.428" v="5815" actId="962"/>
          <ac:picMkLst>
            <pc:docMk/>
            <pc:sldMk cId="0" sldId="259"/>
            <ac:picMk id="2" creationId="{25BBE364-5A2A-D5D7-10A4-EBB8A12D0369}"/>
          </ac:picMkLst>
        </pc:picChg>
      </pc:sldChg>
      <pc:sldChg chg="modSp mod modNotesTx">
        <pc:chgData name="Lopez, Erik" userId="b5836b18-5303-4cb5-810c-ba3737459cd3" providerId="ADAL" clId="{61D195F1-9D85-4EEB-A6BD-6008C79E7233}" dt="2025-10-02T18:31:16.497" v="5821" actId="962"/>
        <pc:sldMkLst>
          <pc:docMk/>
          <pc:sldMk cId="0" sldId="260"/>
        </pc:sldMkLst>
        <pc:spChg chg="mod">
          <ac:chgData name="Lopez, Erik" userId="b5836b18-5303-4cb5-810c-ba3737459cd3" providerId="ADAL" clId="{61D195F1-9D85-4EEB-A6BD-6008C79E7233}" dt="2025-09-26T20:28:31.735" v="91" actId="1076"/>
          <ac:spMkLst>
            <pc:docMk/>
            <pc:sldMk cId="0" sldId="260"/>
            <ac:spMk id="117" creationId="{00000000-0000-0000-0000-000000000000}"/>
          </ac:spMkLst>
        </pc:spChg>
        <pc:spChg chg="mod ord">
          <ac:chgData name="Lopez, Erik" userId="b5836b18-5303-4cb5-810c-ba3737459cd3" providerId="ADAL" clId="{61D195F1-9D85-4EEB-A6BD-6008C79E7233}" dt="2025-10-01T17:52:59.721" v="3944"/>
          <ac:spMkLst>
            <pc:docMk/>
            <pc:sldMk cId="0" sldId="260"/>
            <ac:spMk id="118" creationId="{00000000-0000-0000-0000-000000000000}"/>
          </ac:spMkLst>
        </pc:spChg>
        <pc:picChg chg="mod">
          <ac:chgData name="Lopez, Erik" userId="b5836b18-5303-4cb5-810c-ba3737459cd3" providerId="ADAL" clId="{61D195F1-9D85-4EEB-A6BD-6008C79E7233}" dt="2025-10-02T18:31:16.497" v="5821" actId="962"/>
          <ac:picMkLst>
            <pc:docMk/>
            <pc:sldMk cId="0" sldId="260"/>
            <ac:picMk id="2" creationId="{19534E9F-8936-B131-377C-AD3F9B046402}"/>
          </ac:picMkLst>
        </pc:picChg>
        <pc:picChg chg="mod ord">
          <ac:chgData name="Lopez, Erik" userId="b5836b18-5303-4cb5-810c-ba3737459cd3" providerId="ADAL" clId="{61D195F1-9D85-4EEB-A6BD-6008C79E7233}" dt="2025-10-01T18:08:00.809" v="3946" actId="962"/>
          <ac:picMkLst>
            <pc:docMk/>
            <pc:sldMk cId="0" sldId="260"/>
            <ac:picMk id="116" creationId="{00000000-0000-0000-0000-000000000000}"/>
          </ac:picMkLst>
        </pc:picChg>
      </pc:sldChg>
      <pc:sldChg chg="modSp mod modNotesTx">
        <pc:chgData name="Lopez, Erik" userId="b5836b18-5303-4cb5-810c-ba3737459cd3" providerId="ADAL" clId="{61D195F1-9D85-4EEB-A6BD-6008C79E7233}" dt="2025-10-02T18:31:53.806" v="5825" actId="962"/>
        <pc:sldMkLst>
          <pc:docMk/>
          <pc:sldMk cId="0" sldId="261"/>
        </pc:sldMkLst>
        <pc:spChg chg="mod">
          <ac:chgData name="Lopez, Erik" userId="b5836b18-5303-4cb5-810c-ba3737459cd3" providerId="ADAL" clId="{61D195F1-9D85-4EEB-A6BD-6008C79E7233}" dt="2025-10-01T19:15:59.575" v="4420" actId="20577"/>
          <ac:spMkLst>
            <pc:docMk/>
            <pc:sldMk cId="0" sldId="261"/>
            <ac:spMk id="125" creationId="{00000000-0000-0000-0000-000000000000}"/>
          </ac:spMkLst>
        </pc:spChg>
        <pc:spChg chg="mod ord">
          <ac:chgData name="Lopez, Erik" userId="b5836b18-5303-4cb5-810c-ba3737459cd3" providerId="ADAL" clId="{61D195F1-9D85-4EEB-A6BD-6008C79E7233}" dt="2025-10-02T17:01:57.481" v="5623"/>
          <ac:spMkLst>
            <pc:docMk/>
            <pc:sldMk cId="0" sldId="261"/>
            <ac:spMk id="126" creationId="{00000000-0000-0000-0000-000000000000}"/>
          </ac:spMkLst>
        </pc:spChg>
        <pc:picChg chg="mod">
          <ac:chgData name="Lopez, Erik" userId="b5836b18-5303-4cb5-810c-ba3737459cd3" providerId="ADAL" clId="{61D195F1-9D85-4EEB-A6BD-6008C79E7233}" dt="2025-10-02T18:31:53.806" v="5825" actId="962"/>
          <ac:picMkLst>
            <pc:docMk/>
            <pc:sldMk cId="0" sldId="261"/>
            <ac:picMk id="2" creationId="{A8F315DC-1B34-CBCA-2CED-D0A0EA690E44}"/>
          </ac:picMkLst>
        </pc:picChg>
        <pc:picChg chg="mod ord">
          <ac:chgData name="Lopez, Erik" userId="b5836b18-5303-4cb5-810c-ba3737459cd3" providerId="ADAL" clId="{61D195F1-9D85-4EEB-A6BD-6008C79E7233}" dt="2025-10-02T18:31:45.914" v="5823" actId="962"/>
          <ac:picMkLst>
            <pc:docMk/>
            <pc:sldMk cId="0" sldId="261"/>
            <ac:picMk id="128" creationId="{00000000-0000-0000-0000-000000000000}"/>
          </ac:picMkLst>
        </pc:picChg>
      </pc:sldChg>
      <pc:sldChg chg="modSp mod modTransition modNotesTx">
        <pc:chgData name="Lopez, Erik" userId="b5836b18-5303-4cb5-810c-ba3737459cd3" providerId="ADAL" clId="{61D195F1-9D85-4EEB-A6BD-6008C79E7233}" dt="2025-10-02T20:44:18.908" v="6055"/>
        <pc:sldMkLst>
          <pc:docMk/>
          <pc:sldMk cId="0" sldId="262"/>
        </pc:sldMkLst>
        <pc:spChg chg="mod">
          <ac:chgData name="Lopez, Erik" userId="b5836b18-5303-4cb5-810c-ba3737459cd3" providerId="ADAL" clId="{61D195F1-9D85-4EEB-A6BD-6008C79E7233}" dt="2025-10-01T17:32:41.785" v="3460" actId="33553"/>
          <ac:spMkLst>
            <pc:docMk/>
            <pc:sldMk cId="0" sldId="262"/>
            <ac:spMk id="134" creationId="{00000000-0000-0000-0000-000000000000}"/>
          </ac:spMkLst>
        </pc:spChg>
        <pc:spChg chg="mod">
          <ac:chgData name="Lopez, Erik" userId="b5836b18-5303-4cb5-810c-ba3737459cd3" providerId="ADAL" clId="{61D195F1-9D85-4EEB-A6BD-6008C79E7233}" dt="2025-09-26T18:48:53.167" v="4" actId="2711"/>
          <ac:spMkLst>
            <pc:docMk/>
            <pc:sldMk cId="0" sldId="262"/>
            <ac:spMk id="138" creationId="{00000000-0000-0000-0000-000000000000}"/>
          </ac:spMkLst>
        </pc:spChg>
        <pc:spChg chg="mod">
          <ac:chgData name="Lopez, Erik" userId="b5836b18-5303-4cb5-810c-ba3737459cd3" providerId="ADAL" clId="{61D195F1-9D85-4EEB-A6BD-6008C79E7233}" dt="2025-09-26T18:48:58.772" v="5" actId="2711"/>
          <ac:spMkLst>
            <pc:docMk/>
            <pc:sldMk cId="0" sldId="262"/>
            <ac:spMk id="140" creationId="{00000000-0000-0000-0000-000000000000}"/>
          </ac:spMkLst>
        </pc:spChg>
        <pc:spChg chg="mod">
          <ac:chgData name="Lopez, Erik" userId="b5836b18-5303-4cb5-810c-ba3737459cd3" providerId="ADAL" clId="{61D195F1-9D85-4EEB-A6BD-6008C79E7233}" dt="2025-09-26T18:49:03.853" v="6" actId="2711"/>
          <ac:spMkLst>
            <pc:docMk/>
            <pc:sldMk cId="0" sldId="262"/>
            <ac:spMk id="142" creationId="{00000000-0000-0000-0000-000000000000}"/>
          </ac:spMkLst>
        </pc:spChg>
        <pc:grpChg chg="mod">
          <ac:chgData name="Lopez, Erik" userId="b5836b18-5303-4cb5-810c-ba3737459cd3" providerId="ADAL" clId="{61D195F1-9D85-4EEB-A6BD-6008C79E7233}" dt="2025-10-02T18:32:31.798" v="5827" actId="962"/>
          <ac:grpSpMkLst>
            <pc:docMk/>
            <pc:sldMk cId="0" sldId="262"/>
            <ac:grpSpMk id="136" creationId="{00000000-0000-0000-0000-000000000000}"/>
          </ac:grpSpMkLst>
        </pc:grpChg>
        <pc:picChg chg="mod">
          <ac:chgData name="Lopez, Erik" userId="b5836b18-5303-4cb5-810c-ba3737459cd3" providerId="ADAL" clId="{61D195F1-9D85-4EEB-A6BD-6008C79E7233}" dt="2025-10-02T18:32:35.512" v="5829" actId="962"/>
          <ac:picMkLst>
            <pc:docMk/>
            <pc:sldMk cId="0" sldId="262"/>
            <ac:picMk id="2" creationId="{1CAA5472-22D1-516A-EAE0-F5DCF2885F98}"/>
          </ac:picMkLst>
        </pc:picChg>
      </pc:sldChg>
      <pc:sldChg chg="modSp mod modNotesTx">
        <pc:chgData name="Lopez, Erik" userId="b5836b18-5303-4cb5-810c-ba3737459cd3" providerId="ADAL" clId="{61D195F1-9D85-4EEB-A6BD-6008C79E7233}" dt="2025-10-02T20:35:24.793" v="6033" actId="20577"/>
        <pc:sldMkLst>
          <pc:docMk/>
          <pc:sldMk cId="0" sldId="263"/>
        </pc:sldMkLst>
        <pc:spChg chg="mod">
          <ac:chgData name="Lopez, Erik" userId="b5836b18-5303-4cb5-810c-ba3737459cd3" providerId="ADAL" clId="{61D195F1-9D85-4EEB-A6BD-6008C79E7233}" dt="2025-10-01T17:32:43.472" v="3461" actId="33553"/>
          <ac:spMkLst>
            <pc:docMk/>
            <pc:sldMk cId="0" sldId="263"/>
            <ac:spMk id="147" creationId="{00000000-0000-0000-0000-000000000000}"/>
          </ac:spMkLst>
        </pc:spChg>
        <pc:picChg chg="mod">
          <ac:chgData name="Lopez, Erik" userId="b5836b18-5303-4cb5-810c-ba3737459cd3" providerId="ADAL" clId="{61D195F1-9D85-4EEB-A6BD-6008C79E7233}" dt="2025-10-02T18:32:38.144" v="5831" actId="962"/>
          <ac:picMkLst>
            <pc:docMk/>
            <pc:sldMk cId="0" sldId="263"/>
            <ac:picMk id="2" creationId="{59E860DA-14C1-99BA-C02F-311789594921}"/>
          </ac:picMkLst>
        </pc:picChg>
      </pc:sldChg>
      <pc:sldChg chg="addSp delSp modSp mod modNotesTx">
        <pc:chgData name="Lopez, Erik" userId="b5836b18-5303-4cb5-810c-ba3737459cd3" providerId="ADAL" clId="{61D195F1-9D85-4EEB-A6BD-6008C79E7233}" dt="2025-10-07T15:59:36.352" v="6100" actId="14861"/>
        <pc:sldMkLst>
          <pc:docMk/>
          <pc:sldMk cId="0" sldId="264"/>
        </pc:sldMkLst>
        <pc:spChg chg="add mod ord">
          <ac:chgData name="Lopez, Erik" userId="b5836b18-5303-4cb5-810c-ba3737459cd3" providerId="ADAL" clId="{61D195F1-9D85-4EEB-A6BD-6008C79E7233}" dt="2025-10-01T18:12:25.600" v="3955"/>
          <ac:spMkLst>
            <pc:docMk/>
            <pc:sldMk cId="0" sldId="264"/>
            <ac:spMk id="4" creationId="{750487F0-5A4E-3686-7D58-D68B9B09660D}"/>
          </ac:spMkLst>
        </pc:spChg>
        <pc:spChg chg="mod">
          <ac:chgData name="Lopez, Erik" userId="b5836b18-5303-4cb5-810c-ba3737459cd3" providerId="ADAL" clId="{61D195F1-9D85-4EEB-A6BD-6008C79E7233}" dt="2025-09-30T17:03:26.408" v="1563" actId="1076"/>
          <ac:spMkLst>
            <pc:docMk/>
            <pc:sldMk cId="0" sldId="264"/>
            <ac:spMk id="153" creationId="{00000000-0000-0000-0000-000000000000}"/>
          </ac:spMkLst>
        </pc:spChg>
        <pc:picChg chg="mod">
          <ac:chgData name="Lopez, Erik" userId="b5836b18-5303-4cb5-810c-ba3737459cd3" providerId="ADAL" clId="{61D195F1-9D85-4EEB-A6BD-6008C79E7233}" dt="2025-10-02T18:33:47.359" v="5835" actId="962"/>
          <ac:picMkLst>
            <pc:docMk/>
            <pc:sldMk cId="0" sldId="264"/>
            <ac:picMk id="2" creationId="{65C716E5-97F5-2067-0747-B639842916F9}"/>
          </ac:picMkLst>
        </pc:picChg>
        <pc:picChg chg="mod">
          <ac:chgData name="Lopez, Erik" userId="b5836b18-5303-4cb5-810c-ba3737459cd3" providerId="ADAL" clId="{61D195F1-9D85-4EEB-A6BD-6008C79E7233}" dt="2025-10-07T15:59:36.352" v="6100" actId="14861"/>
          <ac:picMkLst>
            <pc:docMk/>
            <pc:sldMk cId="0" sldId="264"/>
            <ac:picMk id="3" creationId="{E6CD629C-1849-00DE-C51A-4409EC6639E0}"/>
          </ac:picMkLst>
        </pc:picChg>
      </pc:sldChg>
      <pc:sldChg chg="modSp mod modNotesTx">
        <pc:chgData name="Lopez, Erik" userId="b5836b18-5303-4cb5-810c-ba3737459cd3" providerId="ADAL" clId="{61D195F1-9D85-4EEB-A6BD-6008C79E7233}" dt="2025-10-07T16:02:51.274" v="6109" actId="1076"/>
        <pc:sldMkLst>
          <pc:docMk/>
          <pc:sldMk cId="0" sldId="265"/>
        </pc:sldMkLst>
        <pc:spChg chg="mod">
          <ac:chgData name="Lopez, Erik" userId="b5836b18-5303-4cb5-810c-ba3737459cd3" providerId="ADAL" clId="{61D195F1-9D85-4EEB-A6BD-6008C79E7233}" dt="2025-10-07T16:02:43.862" v="6108" actId="1076"/>
          <ac:spMkLst>
            <pc:docMk/>
            <pc:sldMk cId="0" sldId="265"/>
            <ac:spMk id="160" creationId="{00000000-0000-0000-0000-000000000000}"/>
          </ac:spMkLst>
        </pc:spChg>
        <pc:picChg chg="mod">
          <ac:chgData name="Lopez, Erik" userId="b5836b18-5303-4cb5-810c-ba3737459cd3" providerId="ADAL" clId="{61D195F1-9D85-4EEB-A6BD-6008C79E7233}" dt="2025-10-02T18:34:42.058" v="5839" actId="962"/>
          <ac:picMkLst>
            <pc:docMk/>
            <pc:sldMk cId="0" sldId="265"/>
            <ac:picMk id="2" creationId="{F6EDBC2E-97C6-A571-8710-1109BC390390}"/>
          </ac:picMkLst>
        </pc:picChg>
        <pc:picChg chg="mod">
          <ac:chgData name="Lopez, Erik" userId="b5836b18-5303-4cb5-810c-ba3737459cd3" providerId="ADAL" clId="{61D195F1-9D85-4EEB-A6BD-6008C79E7233}" dt="2025-10-07T16:02:51.274" v="6109" actId="1076"/>
          <ac:picMkLst>
            <pc:docMk/>
            <pc:sldMk cId="0" sldId="265"/>
            <ac:picMk id="3" creationId="{95247C5F-FF9D-558F-C161-4C91E18AFD92}"/>
          </ac:picMkLst>
        </pc:picChg>
      </pc:sldChg>
      <pc:sldChg chg="addSp delSp modSp mod setBg modNotesTx">
        <pc:chgData name="Lopez, Erik" userId="b5836b18-5303-4cb5-810c-ba3737459cd3" providerId="ADAL" clId="{61D195F1-9D85-4EEB-A6BD-6008C79E7233}" dt="2025-10-02T20:35:37.681" v="6036" actId="20577"/>
        <pc:sldMkLst>
          <pc:docMk/>
          <pc:sldMk cId="0" sldId="266"/>
        </pc:sldMkLst>
        <pc:spChg chg="add mod ord">
          <ac:chgData name="Lopez, Erik" userId="b5836b18-5303-4cb5-810c-ba3737459cd3" providerId="ADAL" clId="{61D195F1-9D85-4EEB-A6BD-6008C79E7233}" dt="2025-10-01T18:13:42.335" v="3964"/>
          <ac:spMkLst>
            <pc:docMk/>
            <pc:sldMk cId="0" sldId="266"/>
            <ac:spMk id="3" creationId="{00000000-0000-0000-0000-000000000000}"/>
          </ac:spMkLst>
        </pc:spChg>
        <pc:spChg chg="add mod ord">
          <ac:chgData name="Lopez, Erik" userId="b5836b18-5303-4cb5-810c-ba3737459cd3" providerId="ADAL" clId="{61D195F1-9D85-4EEB-A6BD-6008C79E7233}" dt="2025-10-01T18:13:48.334" v="3966" actId="1038"/>
          <ac:spMkLst>
            <pc:docMk/>
            <pc:sldMk cId="0" sldId="266"/>
            <ac:spMk id="4" creationId="{6A22E979-F3C9-33F6-642E-27A51A6313EF}"/>
          </ac:spMkLst>
        </pc:spChg>
        <pc:spChg chg="mod">
          <ac:chgData name="Lopez, Erik" userId="b5836b18-5303-4cb5-810c-ba3737459cd3" providerId="ADAL" clId="{61D195F1-9D85-4EEB-A6BD-6008C79E7233}" dt="2025-09-26T20:38:17.559" v="144" actId="1076"/>
          <ac:spMkLst>
            <pc:docMk/>
            <pc:sldMk cId="0" sldId="266"/>
            <ac:spMk id="167" creationId="{00000000-0000-0000-0000-000000000000}"/>
          </ac:spMkLst>
        </pc:spChg>
        <pc:spChg chg="mod ord">
          <ac:chgData name="Lopez, Erik" userId="b5836b18-5303-4cb5-810c-ba3737459cd3" providerId="ADAL" clId="{61D195F1-9D85-4EEB-A6BD-6008C79E7233}" dt="2025-10-01T18:13:31.097" v="3961"/>
          <ac:spMkLst>
            <pc:docMk/>
            <pc:sldMk cId="0" sldId="266"/>
            <ac:spMk id="168" creationId="{00000000-0000-0000-0000-000000000000}"/>
          </ac:spMkLst>
        </pc:spChg>
        <pc:picChg chg="mod">
          <ac:chgData name="Lopez, Erik" userId="b5836b18-5303-4cb5-810c-ba3737459cd3" providerId="ADAL" clId="{61D195F1-9D85-4EEB-A6BD-6008C79E7233}" dt="2025-10-02T18:35:01.135" v="5843" actId="962"/>
          <ac:picMkLst>
            <pc:docMk/>
            <pc:sldMk cId="0" sldId="266"/>
            <ac:picMk id="2" creationId="{3DB1A6E4-2076-A4F3-8398-B38DBFD5E150}"/>
          </ac:picMkLst>
        </pc:picChg>
        <pc:picChg chg="mod">
          <ac:chgData name="Lopez, Erik" userId="b5836b18-5303-4cb5-810c-ba3737459cd3" providerId="ADAL" clId="{61D195F1-9D85-4EEB-A6BD-6008C79E7233}" dt="2025-10-02T18:34:58.282" v="5841" actId="962"/>
          <ac:picMkLst>
            <pc:docMk/>
            <pc:sldMk cId="0" sldId="266"/>
            <ac:picMk id="171" creationId="{00000000-0000-0000-0000-000000000000}"/>
          </ac:picMkLst>
        </pc:picChg>
      </pc:sldChg>
      <pc:sldChg chg="addSp delSp modSp mod modAnim modNotesTx">
        <pc:chgData name="Lopez, Erik" userId="b5836b18-5303-4cb5-810c-ba3737459cd3" providerId="ADAL" clId="{61D195F1-9D85-4EEB-A6BD-6008C79E7233}" dt="2025-10-02T20:35:39.655" v="6037" actId="20577"/>
        <pc:sldMkLst>
          <pc:docMk/>
          <pc:sldMk cId="0" sldId="267"/>
        </pc:sldMkLst>
        <pc:spChg chg="mod">
          <ac:chgData name="Lopez, Erik" userId="b5836b18-5303-4cb5-810c-ba3737459cd3" providerId="ADAL" clId="{61D195F1-9D85-4EEB-A6BD-6008C79E7233}" dt="2025-10-01T17:38:04.149" v="3521" actId="33553"/>
          <ac:spMkLst>
            <pc:docMk/>
            <pc:sldMk cId="0" sldId="267"/>
            <ac:spMk id="176" creationId="{00000000-0000-0000-0000-000000000000}"/>
          </ac:spMkLst>
        </pc:spChg>
        <pc:spChg chg="mod">
          <ac:chgData name="Lopez, Erik" userId="b5836b18-5303-4cb5-810c-ba3737459cd3" providerId="ADAL" clId="{61D195F1-9D85-4EEB-A6BD-6008C79E7233}" dt="2025-10-01T17:23:24.231" v="3423" actId="207"/>
          <ac:spMkLst>
            <pc:docMk/>
            <pc:sldMk cId="0" sldId="267"/>
            <ac:spMk id="179" creationId="{00000000-0000-0000-0000-000000000000}"/>
          </ac:spMkLst>
        </pc:spChg>
        <pc:spChg chg="mod">
          <ac:chgData name="Lopez, Erik" userId="b5836b18-5303-4cb5-810c-ba3737459cd3" providerId="ADAL" clId="{61D195F1-9D85-4EEB-A6BD-6008C79E7233}" dt="2025-10-01T17:23:42.182" v="3427" actId="207"/>
          <ac:spMkLst>
            <pc:docMk/>
            <pc:sldMk cId="0" sldId="267"/>
            <ac:spMk id="182" creationId="{00000000-0000-0000-0000-000000000000}"/>
          </ac:spMkLst>
        </pc:spChg>
        <pc:spChg chg="mod">
          <ac:chgData name="Lopez, Erik" userId="b5836b18-5303-4cb5-810c-ba3737459cd3" providerId="ADAL" clId="{61D195F1-9D85-4EEB-A6BD-6008C79E7233}" dt="2025-10-01T17:24:57.773" v="3435" actId="207"/>
          <ac:spMkLst>
            <pc:docMk/>
            <pc:sldMk cId="0" sldId="267"/>
            <ac:spMk id="185" creationId="{00000000-0000-0000-0000-000000000000}"/>
          </ac:spMkLst>
        </pc:spChg>
        <pc:spChg chg="mod">
          <ac:chgData name="Lopez, Erik" userId="b5836b18-5303-4cb5-810c-ba3737459cd3" providerId="ADAL" clId="{61D195F1-9D85-4EEB-A6BD-6008C79E7233}" dt="2025-10-01T17:24:07.036" v="3429" actId="207"/>
          <ac:spMkLst>
            <pc:docMk/>
            <pc:sldMk cId="0" sldId="267"/>
            <ac:spMk id="188" creationId="{00000000-0000-0000-0000-000000000000}"/>
          </ac:spMkLst>
        </pc:spChg>
        <pc:spChg chg="mod">
          <ac:chgData name="Lopez, Erik" userId="b5836b18-5303-4cb5-810c-ba3737459cd3" providerId="ADAL" clId="{61D195F1-9D85-4EEB-A6BD-6008C79E7233}" dt="2025-10-01T17:24:22.096" v="3431" actId="207"/>
          <ac:spMkLst>
            <pc:docMk/>
            <pc:sldMk cId="0" sldId="267"/>
            <ac:spMk id="191" creationId="{00000000-0000-0000-0000-000000000000}"/>
          </ac:spMkLst>
        </pc:spChg>
        <pc:grpChg chg="add mod">
          <ac:chgData name="Lopez, Erik" userId="b5836b18-5303-4cb5-810c-ba3737459cd3" providerId="ADAL" clId="{61D195F1-9D85-4EEB-A6BD-6008C79E7233}" dt="2025-10-02T18:36:43.278" v="5845" actId="962"/>
          <ac:grpSpMkLst>
            <pc:docMk/>
            <pc:sldMk cId="0" sldId="267"/>
            <ac:grpSpMk id="3" creationId="{7EB3A4F5-D43C-EC4F-681B-0A36693E898D}"/>
          </ac:grpSpMkLst>
        </pc:grpChg>
        <pc:grpChg chg="mod">
          <ac:chgData name="Lopez, Erik" userId="b5836b18-5303-4cb5-810c-ba3737459cd3" providerId="ADAL" clId="{61D195F1-9D85-4EEB-A6BD-6008C79E7233}" dt="2025-09-30T16:59:43.076" v="1546" actId="164"/>
          <ac:grpSpMkLst>
            <pc:docMk/>
            <pc:sldMk cId="0" sldId="267"/>
            <ac:grpSpMk id="177" creationId="{00000000-0000-0000-0000-000000000000}"/>
          </ac:grpSpMkLst>
        </pc:grpChg>
        <pc:grpChg chg="mod">
          <ac:chgData name="Lopez, Erik" userId="b5836b18-5303-4cb5-810c-ba3737459cd3" providerId="ADAL" clId="{61D195F1-9D85-4EEB-A6BD-6008C79E7233}" dt="2025-09-30T16:59:43.076" v="1546" actId="164"/>
          <ac:grpSpMkLst>
            <pc:docMk/>
            <pc:sldMk cId="0" sldId="267"/>
            <ac:grpSpMk id="180" creationId="{00000000-0000-0000-0000-000000000000}"/>
          </ac:grpSpMkLst>
        </pc:grpChg>
        <pc:grpChg chg="mod">
          <ac:chgData name="Lopez, Erik" userId="b5836b18-5303-4cb5-810c-ba3737459cd3" providerId="ADAL" clId="{61D195F1-9D85-4EEB-A6BD-6008C79E7233}" dt="2025-09-30T16:59:43.076" v="1546" actId="164"/>
          <ac:grpSpMkLst>
            <pc:docMk/>
            <pc:sldMk cId="0" sldId="267"/>
            <ac:grpSpMk id="183" creationId="{00000000-0000-0000-0000-000000000000}"/>
          </ac:grpSpMkLst>
        </pc:grpChg>
        <pc:grpChg chg="mod">
          <ac:chgData name="Lopez, Erik" userId="b5836b18-5303-4cb5-810c-ba3737459cd3" providerId="ADAL" clId="{61D195F1-9D85-4EEB-A6BD-6008C79E7233}" dt="2025-09-30T16:59:43.076" v="1546" actId="164"/>
          <ac:grpSpMkLst>
            <pc:docMk/>
            <pc:sldMk cId="0" sldId="267"/>
            <ac:grpSpMk id="186" creationId="{00000000-0000-0000-0000-000000000000}"/>
          </ac:grpSpMkLst>
        </pc:grpChg>
        <pc:grpChg chg="mod">
          <ac:chgData name="Lopez, Erik" userId="b5836b18-5303-4cb5-810c-ba3737459cd3" providerId="ADAL" clId="{61D195F1-9D85-4EEB-A6BD-6008C79E7233}" dt="2025-09-30T16:59:43.076" v="1546" actId="164"/>
          <ac:grpSpMkLst>
            <pc:docMk/>
            <pc:sldMk cId="0" sldId="267"/>
            <ac:grpSpMk id="189" creationId="{00000000-0000-0000-0000-000000000000}"/>
          </ac:grpSpMkLst>
        </pc:grpChg>
        <pc:picChg chg="mod">
          <ac:chgData name="Lopez, Erik" userId="b5836b18-5303-4cb5-810c-ba3737459cd3" providerId="ADAL" clId="{61D195F1-9D85-4EEB-A6BD-6008C79E7233}" dt="2025-10-02T18:36:46.483" v="5847" actId="962"/>
          <ac:picMkLst>
            <pc:docMk/>
            <pc:sldMk cId="0" sldId="267"/>
            <ac:picMk id="2" creationId="{58DADCDA-D737-0059-AA6E-49B874F748B9}"/>
          </ac:picMkLst>
        </pc:picChg>
      </pc:sldChg>
      <pc:sldChg chg="modSp mod modTransition modNotesTx">
        <pc:chgData name="Lopez, Erik" userId="b5836b18-5303-4cb5-810c-ba3737459cd3" providerId="ADAL" clId="{61D195F1-9D85-4EEB-A6BD-6008C79E7233}" dt="2025-10-02T20:44:24.486" v="6056"/>
        <pc:sldMkLst>
          <pc:docMk/>
          <pc:sldMk cId="0" sldId="268"/>
        </pc:sldMkLst>
        <pc:spChg chg="mod">
          <ac:chgData name="Lopez, Erik" userId="b5836b18-5303-4cb5-810c-ba3737459cd3" providerId="ADAL" clId="{61D195F1-9D85-4EEB-A6BD-6008C79E7233}" dt="2025-09-29T17:41:10" v="644" actId="20577"/>
          <ac:spMkLst>
            <pc:docMk/>
            <pc:sldMk cId="0" sldId="268"/>
            <ac:spMk id="198" creationId="{00000000-0000-0000-0000-000000000000}"/>
          </ac:spMkLst>
        </pc:spChg>
        <pc:spChg chg="mod">
          <ac:chgData name="Lopez, Erik" userId="b5836b18-5303-4cb5-810c-ba3737459cd3" providerId="ADAL" clId="{61D195F1-9D85-4EEB-A6BD-6008C79E7233}" dt="2025-10-01T17:19:31.032" v="3403" actId="962"/>
          <ac:spMkLst>
            <pc:docMk/>
            <pc:sldMk cId="0" sldId="268"/>
            <ac:spMk id="200" creationId="{00000000-0000-0000-0000-000000000000}"/>
          </ac:spMkLst>
        </pc:spChg>
        <pc:spChg chg="mod">
          <ac:chgData name="Lopez, Erik" userId="b5836b18-5303-4cb5-810c-ba3737459cd3" providerId="ADAL" clId="{61D195F1-9D85-4EEB-A6BD-6008C79E7233}" dt="2025-10-01T17:19:31.037" v="3404" actId="962"/>
          <ac:spMkLst>
            <pc:docMk/>
            <pc:sldMk cId="0" sldId="268"/>
            <ac:spMk id="201" creationId="{00000000-0000-0000-0000-000000000000}"/>
          </ac:spMkLst>
        </pc:spChg>
        <pc:spChg chg="mod">
          <ac:chgData name="Lopez, Erik" userId="b5836b18-5303-4cb5-810c-ba3737459cd3" providerId="ADAL" clId="{61D195F1-9D85-4EEB-A6BD-6008C79E7233}" dt="2025-10-01T17:19:31.042" v="3405" actId="962"/>
          <ac:spMkLst>
            <pc:docMk/>
            <pc:sldMk cId="0" sldId="268"/>
            <ac:spMk id="202" creationId="{00000000-0000-0000-0000-000000000000}"/>
          </ac:spMkLst>
        </pc:spChg>
        <pc:spChg chg="mod">
          <ac:chgData name="Lopez, Erik" userId="b5836b18-5303-4cb5-810c-ba3737459cd3" providerId="ADAL" clId="{61D195F1-9D85-4EEB-A6BD-6008C79E7233}" dt="2025-10-01T17:19:31.047" v="3406" actId="962"/>
          <ac:spMkLst>
            <pc:docMk/>
            <pc:sldMk cId="0" sldId="268"/>
            <ac:spMk id="203" creationId="{00000000-0000-0000-0000-000000000000}"/>
          </ac:spMkLst>
        </pc:spChg>
        <pc:spChg chg="mod">
          <ac:chgData name="Lopez, Erik" userId="b5836b18-5303-4cb5-810c-ba3737459cd3" providerId="ADAL" clId="{61D195F1-9D85-4EEB-A6BD-6008C79E7233}" dt="2025-10-01T17:19:31.054" v="3407" actId="962"/>
          <ac:spMkLst>
            <pc:docMk/>
            <pc:sldMk cId="0" sldId="268"/>
            <ac:spMk id="204" creationId="{00000000-0000-0000-0000-000000000000}"/>
          </ac:spMkLst>
        </pc:spChg>
        <pc:spChg chg="mod">
          <ac:chgData name="Lopez, Erik" userId="b5836b18-5303-4cb5-810c-ba3737459cd3" providerId="ADAL" clId="{61D195F1-9D85-4EEB-A6BD-6008C79E7233}" dt="2025-10-01T17:19:31.059" v="3408" actId="962"/>
          <ac:spMkLst>
            <pc:docMk/>
            <pc:sldMk cId="0" sldId="268"/>
            <ac:spMk id="205" creationId="{00000000-0000-0000-0000-000000000000}"/>
          </ac:spMkLst>
        </pc:spChg>
        <pc:spChg chg="mod">
          <ac:chgData name="Lopez, Erik" userId="b5836b18-5303-4cb5-810c-ba3737459cd3" providerId="ADAL" clId="{61D195F1-9D85-4EEB-A6BD-6008C79E7233}" dt="2025-10-01T17:19:31.066" v="3409" actId="962"/>
          <ac:spMkLst>
            <pc:docMk/>
            <pc:sldMk cId="0" sldId="268"/>
            <ac:spMk id="206" creationId="{00000000-0000-0000-0000-000000000000}"/>
          </ac:spMkLst>
        </pc:spChg>
        <pc:spChg chg="mod">
          <ac:chgData name="Lopez, Erik" userId="b5836b18-5303-4cb5-810c-ba3737459cd3" providerId="ADAL" clId="{61D195F1-9D85-4EEB-A6BD-6008C79E7233}" dt="2025-10-01T17:19:31.070" v="3410" actId="962"/>
          <ac:spMkLst>
            <pc:docMk/>
            <pc:sldMk cId="0" sldId="268"/>
            <ac:spMk id="207" creationId="{00000000-0000-0000-0000-000000000000}"/>
          </ac:spMkLst>
        </pc:spChg>
        <pc:spChg chg="mod">
          <ac:chgData name="Lopez, Erik" userId="b5836b18-5303-4cb5-810c-ba3737459cd3" providerId="ADAL" clId="{61D195F1-9D85-4EEB-A6BD-6008C79E7233}" dt="2025-10-01T17:19:31.074" v="3411" actId="962"/>
          <ac:spMkLst>
            <pc:docMk/>
            <pc:sldMk cId="0" sldId="268"/>
            <ac:spMk id="208" creationId="{00000000-0000-0000-0000-000000000000}"/>
          </ac:spMkLst>
        </pc:spChg>
        <pc:spChg chg="mod">
          <ac:chgData name="Lopez, Erik" userId="b5836b18-5303-4cb5-810c-ba3737459cd3" providerId="ADAL" clId="{61D195F1-9D85-4EEB-A6BD-6008C79E7233}" dt="2025-10-01T17:19:31.079" v="3412" actId="962"/>
          <ac:spMkLst>
            <pc:docMk/>
            <pc:sldMk cId="0" sldId="268"/>
            <ac:spMk id="209" creationId="{00000000-0000-0000-0000-000000000000}"/>
          </ac:spMkLst>
        </pc:spChg>
        <pc:spChg chg="mod">
          <ac:chgData name="Lopez, Erik" userId="b5836b18-5303-4cb5-810c-ba3737459cd3" providerId="ADAL" clId="{61D195F1-9D85-4EEB-A6BD-6008C79E7233}" dt="2025-10-01T17:19:31.085" v="3413" actId="962"/>
          <ac:spMkLst>
            <pc:docMk/>
            <pc:sldMk cId="0" sldId="268"/>
            <ac:spMk id="210" creationId="{00000000-0000-0000-0000-000000000000}"/>
          </ac:spMkLst>
        </pc:spChg>
        <pc:spChg chg="mod">
          <ac:chgData name="Lopez, Erik" userId="b5836b18-5303-4cb5-810c-ba3737459cd3" providerId="ADAL" clId="{61D195F1-9D85-4EEB-A6BD-6008C79E7233}" dt="2025-10-01T17:19:31.091" v="3414" actId="962"/>
          <ac:spMkLst>
            <pc:docMk/>
            <pc:sldMk cId="0" sldId="268"/>
            <ac:spMk id="211" creationId="{00000000-0000-0000-0000-000000000000}"/>
          </ac:spMkLst>
        </pc:spChg>
        <pc:graphicFrameChg chg="mod modGraphic">
          <ac:chgData name="Lopez, Erik" userId="b5836b18-5303-4cb5-810c-ba3737459cd3" providerId="ADAL" clId="{61D195F1-9D85-4EEB-A6BD-6008C79E7233}" dt="2025-10-01T17:25:32.739" v="3436" actId="13238"/>
          <ac:graphicFrameMkLst>
            <pc:docMk/>
            <pc:sldMk cId="0" sldId="268"/>
            <ac:graphicFrameMk id="199" creationId="{00000000-0000-0000-0000-000000000000}"/>
          </ac:graphicFrameMkLst>
        </pc:graphicFrameChg>
        <pc:picChg chg="mod">
          <ac:chgData name="Lopez, Erik" userId="b5836b18-5303-4cb5-810c-ba3737459cd3" providerId="ADAL" clId="{61D195F1-9D85-4EEB-A6BD-6008C79E7233}" dt="2025-10-02T18:36:49.600" v="5849" actId="962"/>
          <ac:picMkLst>
            <pc:docMk/>
            <pc:sldMk cId="0" sldId="268"/>
            <ac:picMk id="2" creationId="{7C238265-4819-F0FC-186D-33761770D0E6}"/>
          </ac:picMkLst>
        </pc:picChg>
      </pc:sldChg>
      <pc:sldChg chg="modSp mod modNotesTx">
        <pc:chgData name="Lopez, Erik" userId="b5836b18-5303-4cb5-810c-ba3737459cd3" providerId="ADAL" clId="{61D195F1-9D85-4EEB-A6BD-6008C79E7233}" dt="2025-10-02T20:35:44.677" v="6038" actId="20577"/>
        <pc:sldMkLst>
          <pc:docMk/>
          <pc:sldMk cId="0" sldId="269"/>
        </pc:sldMkLst>
        <pc:spChg chg="mod ord">
          <ac:chgData name="Lopez, Erik" userId="b5836b18-5303-4cb5-810c-ba3737459cd3" providerId="ADAL" clId="{61D195F1-9D85-4EEB-A6BD-6008C79E7233}" dt="2025-10-01T18:14:22.800" v="3967"/>
          <ac:spMkLst>
            <pc:docMk/>
            <pc:sldMk cId="0" sldId="269"/>
            <ac:spMk id="217" creationId="{00000000-0000-0000-0000-000000000000}"/>
          </ac:spMkLst>
        </pc:spChg>
        <pc:spChg chg="mod ord">
          <ac:chgData name="Lopez, Erik" userId="b5836b18-5303-4cb5-810c-ba3737459cd3" providerId="ADAL" clId="{61D195F1-9D85-4EEB-A6BD-6008C79E7233}" dt="2025-10-01T18:16:22.176" v="3972"/>
          <ac:spMkLst>
            <pc:docMk/>
            <pc:sldMk cId="0" sldId="269"/>
            <ac:spMk id="218" creationId="{00000000-0000-0000-0000-000000000000}"/>
          </ac:spMkLst>
        </pc:spChg>
        <pc:picChg chg="mod">
          <ac:chgData name="Lopez, Erik" userId="b5836b18-5303-4cb5-810c-ba3737459cd3" providerId="ADAL" clId="{61D195F1-9D85-4EEB-A6BD-6008C79E7233}" dt="2025-10-02T18:36:51.673" v="5851" actId="962"/>
          <ac:picMkLst>
            <pc:docMk/>
            <pc:sldMk cId="0" sldId="269"/>
            <ac:picMk id="2" creationId="{DB287E1C-1D68-89AE-3E1C-36CFF9A9C0F7}"/>
          </ac:picMkLst>
        </pc:picChg>
      </pc:sldChg>
      <pc:sldChg chg="modSp mod modNotesTx">
        <pc:chgData name="Lopez, Erik" userId="b5836b18-5303-4cb5-810c-ba3737459cd3" providerId="ADAL" clId="{61D195F1-9D85-4EEB-A6BD-6008C79E7233}" dt="2025-10-02T20:35:46.795" v="6039" actId="20577"/>
        <pc:sldMkLst>
          <pc:docMk/>
          <pc:sldMk cId="0" sldId="270"/>
        </pc:sldMkLst>
        <pc:spChg chg="mod">
          <ac:chgData name="Lopez, Erik" userId="b5836b18-5303-4cb5-810c-ba3737459cd3" providerId="ADAL" clId="{61D195F1-9D85-4EEB-A6BD-6008C79E7233}" dt="2025-10-01T17:38:18.852" v="3523" actId="33553"/>
          <ac:spMkLst>
            <pc:docMk/>
            <pc:sldMk cId="0" sldId="270"/>
            <ac:spMk id="224" creationId="{00000000-0000-0000-0000-000000000000}"/>
          </ac:spMkLst>
        </pc:spChg>
        <pc:grpChg chg="mod">
          <ac:chgData name="Lopez, Erik" userId="b5836b18-5303-4cb5-810c-ba3737459cd3" providerId="ADAL" clId="{61D195F1-9D85-4EEB-A6BD-6008C79E7233}" dt="2025-10-02T18:37:15.133" v="5853" actId="962"/>
          <ac:grpSpMkLst>
            <pc:docMk/>
            <pc:sldMk cId="0" sldId="270"/>
            <ac:grpSpMk id="2" creationId="{AC7B353C-50A8-37B8-9167-656AD4005462}"/>
          </ac:grpSpMkLst>
        </pc:grpChg>
        <pc:picChg chg="mod">
          <ac:chgData name="Lopez, Erik" userId="b5836b18-5303-4cb5-810c-ba3737459cd3" providerId="ADAL" clId="{61D195F1-9D85-4EEB-A6BD-6008C79E7233}" dt="2025-10-02T18:37:44.850" v="5855" actId="962"/>
          <ac:picMkLst>
            <pc:docMk/>
            <pc:sldMk cId="0" sldId="270"/>
            <ac:picMk id="3" creationId="{AB950247-F548-2CDD-CE1A-9A56C488E0FB}"/>
          </ac:picMkLst>
        </pc:picChg>
      </pc:sldChg>
      <pc:sldChg chg="addSp modSp mod modNotesTx">
        <pc:chgData name="Lopez, Erik" userId="b5836b18-5303-4cb5-810c-ba3737459cd3" providerId="ADAL" clId="{61D195F1-9D85-4EEB-A6BD-6008C79E7233}" dt="2025-10-02T20:35:54.645" v="6040" actId="20577"/>
        <pc:sldMkLst>
          <pc:docMk/>
          <pc:sldMk cId="0" sldId="271"/>
        </pc:sldMkLst>
        <pc:spChg chg="add mod">
          <ac:chgData name="Lopez, Erik" userId="b5836b18-5303-4cb5-810c-ba3737459cd3" providerId="ADAL" clId="{61D195F1-9D85-4EEB-A6BD-6008C79E7233}" dt="2025-10-01T16:55:06.922" v="3353" actId="122"/>
          <ac:spMkLst>
            <pc:docMk/>
            <pc:sldMk cId="0" sldId="271"/>
            <ac:spMk id="2" creationId="{85C633CA-13FF-3DB5-768F-F3C3BC66DA61}"/>
          </ac:spMkLst>
        </pc:spChg>
        <pc:spChg chg="mod ord">
          <ac:chgData name="Lopez, Erik" userId="b5836b18-5303-4cb5-810c-ba3737459cd3" providerId="ADAL" clId="{61D195F1-9D85-4EEB-A6BD-6008C79E7233}" dt="2025-10-01T18:17:03.606" v="3973"/>
          <ac:spMkLst>
            <pc:docMk/>
            <pc:sldMk cId="0" sldId="271"/>
            <ac:spMk id="261" creationId="{00000000-0000-0000-0000-000000000000}"/>
          </ac:spMkLst>
        </pc:spChg>
        <pc:picChg chg="mod ord">
          <ac:chgData name="Lopez, Erik" userId="b5836b18-5303-4cb5-810c-ba3737459cd3" providerId="ADAL" clId="{61D195F1-9D85-4EEB-A6BD-6008C79E7233}" dt="2025-10-02T18:38:00.019" v="5859" actId="962"/>
          <ac:picMkLst>
            <pc:docMk/>
            <pc:sldMk cId="0" sldId="271"/>
            <ac:picMk id="260" creationId="{00000000-0000-0000-0000-000000000000}"/>
          </ac:picMkLst>
        </pc:picChg>
        <pc:picChg chg="mod">
          <ac:chgData name="Lopez, Erik" userId="b5836b18-5303-4cb5-810c-ba3737459cd3" providerId="ADAL" clId="{61D195F1-9D85-4EEB-A6BD-6008C79E7233}" dt="2025-10-02T18:38:20.393" v="5861" actId="962"/>
          <ac:picMkLst>
            <pc:docMk/>
            <pc:sldMk cId="0" sldId="271"/>
            <ac:picMk id="264" creationId="{00000000-0000-0000-0000-000000000000}"/>
          </ac:picMkLst>
        </pc:picChg>
        <pc:picChg chg="mod">
          <ac:chgData name="Lopez, Erik" userId="b5836b18-5303-4cb5-810c-ba3737459cd3" providerId="ADAL" clId="{61D195F1-9D85-4EEB-A6BD-6008C79E7233}" dt="2025-10-02T18:38:26.888" v="5865" actId="962"/>
          <ac:picMkLst>
            <pc:docMk/>
            <pc:sldMk cId="0" sldId="271"/>
            <ac:picMk id="265" creationId="{00000000-0000-0000-0000-000000000000}"/>
          </ac:picMkLst>
        </pc:picChg>
      </pc:sldChg>
      <pc:sldChg chg="addSp modSp mod modNotesTx">
        <pc:chgData name="Lopez, Erik" userId="b5836b18-5303-4cb5-810c-ba3737459cd3" providerId="ADAL" clId="{61D195F1-9D85-4EEB-A6BD-6008C79E7233}" dt="2025-10-02T18:42:34.156" v="5871" actId="962"/>
        <pc:sldMkLst>
          <pc:docMk/>
          <pc:sldMk cId="0" sldId="272"/>
        </pc:sldMkLst>
        <pc:spChg chg="add mod ord">
          <ac:chgData name="Lopez, Erik" userId="b5836b18-5303-4cb5-810c-ba3737459cd3" providerId="ADAL" clId="{61D195F1-9D85-4EEB-A6BD-6008C79E7233}" dt="2025-10-01T18:18:12.254" v="3978"/>
          <ac:spMkLst>
            <pc:docMk/>
            <pc:sldMk cId="0" sldId="272"/>
            <ac:spMk id="3" creationId="{79EC3EA0-8B0A-A6EE-ACC9-94D3565A026B}"/>
          </ac:spMkLst>
        </pc:spChg>
        <pc:spChg chg="mod">
          <ac:chgData name="Lopez, Erik" userId="b5836b18-5303-4cb5-810c-ba3737459cd3" providerId="ADAL" clId="{61D195F1-9D85-4EEB-A6BD-6008C79E7233}" dt="2025-09-30T17:11:20.036" v="1674" actId="1076"/>
          <ac:spMkLst>
            <pc:docMk/>
            <pc:sldMk cId="0" sldId="272"/>
            <ac:spMk id="271" creationId="{00000000-0000-0000-0000-000000000000}"/>
          </ac:spMkLst>
        </pc:spChg>
        <pc:spChg chg="mod">
          <ac:chgData name="Lopez, Erik" userId="b5836b18-5303-4cb5-810c-ba3737459cd3" providerId="ADAL" clId="{61D195F1-9D85-4EEB-A6BD-6008C79E7233}" dt="2025-09-30T21:38:22.374" v="2616" actId="20577"/>
          <ac:spMkLst>
            <pc:docMk/>
            <pc:sldMk cId="0" sldId="272"/>
            <ac:spMk id="275" creationId="{00000000-0000-0000-0000-000000000000}"/>
          </ac:spMkLst>
        </pc:spChg>
        <pc:spChg chg="mod">
          <ac:chgData name="Lopez, Erik" userId="b5836b18-5303-4cb5-810c-ba3737459cd3" providerId="ADAL" clId="{61D195F1-9D85-4EEB-A6BD-6008C79E7233}" dt="2025-09-30T21:43:26.433" v="2712" actId="20577"/>
          <ac:spMkLst>
            <pc:docMk/>
            <pc:sldMk cId="0" sldId="272"/>
            <ac:spMk id="278" creationId="{00000000-0000-0000-0000-000000000000}"/>
          </ac:spMkLst>
        </pc:spChg>
        <pc:spChg chg="mod">
          <ac:chgData name="Lopez, Erik" userId="b5836b18-5303-4cb5-810c-ba3737459cd3" providerId="ADAL" clId="{61D195F1-9D85-4EEB-A6BD-6008C79E7233}" dt="2025-09-29T17:43:42.065" v="673" actId="20577"/>
          <ac:spMkLst>
            <pc:docMk/>
            <pc:sldMk cId="0" sldId="272"/>
            <ac:spMk id="281" creationId="{00000000-0000-0000-0000-000000000000}"/>
          </ac:spMkLst>
        </pc:spChg>
        <pc:spChg chg="mod">
          <ac:chgData name="Lopez, Erik" userId="b5836b18-5303-4cb5-810c-ba3737459cd3" providerId="ADAL" clId="{61D195F1-9D85-4EEB-A6BD-6008C79E7233}" dt="2025-09-30T21:41:28.532" v="2684" actId="20577"/>
          <ac:spMkLst>
            <pc:docMk/>
            <pc:sldMk cId="0" sldId="272"/>
            <ac:spMk id="284" creationId="{00000000-0000-0000-0000-000000000000}"/>
          </ac:spMkLst>
        </pc:spChg>
        <pc:grpChg chg="mod">
          <ac:chgData name="Lopez, Erik" userId="b5836b18-5303-4cb5-810c-ba3737459cd3" providerId="ADAL" clId="{61D195F1-9D85-4EEB-A6BD-6008C79E7233}" dt="2025-10-02T18:41:48.172" v="5869" actId="962"/>
          <ac:grpSpMkLst>
            <pc:docMk/>
            <pc:sldMk cId="0" sldId="272"/>
            <ac:grpSpMk id="272" creationId="{00000000-0000-0000-0000-000000000000}"/>
          </ac:grpSpMkLst>
        </pc:grpChg>
        <pc:picChg chg="mod">
          <ac:chgData name="Lopez, Erik" userId="b5836b18-5303-4cb5-810c-ba3737459cd3" providerId="ADAL" clId="{61D195F1-9D85-4EEB-A6BD-6008C79E7233}" dt="2025-10-02T18:42:34.156" v="5871" actId="962"/>
          <ac:picMkLst>
            <pc:docMk/>
            <pc:sldMk cId="0" sldId="272"/>
            <ac:picMk id="2" creationId="{C5D7233C-F11A-795D-F0CB-2C59567AB251}"/>
          </ac:picMkLst>
        </pc:picChg>
      </pc:sldChg>
      <pc:sldChg chg="modSp mod modNotesTx">
        <pc:chgData name="Lopez, Erik" userId="b5836b18-5303-4cb5-810c-ba3737459cd3" providerId="ADAL" clId="{61D195F1-9D85-4EEB-A6BD-6008C79E7233}" dt="2025-10-02T20:35:58.471" v="6041" actId="20577"/>
        <pc:sldMkLst>
          <pc:docMk/>
          <pc:sldMk cId="0" sldId="273"/>
        </pc:sldMkLst>
        <pc:spChg chg="mod ord">
          <ac:chgData name="Lopez, Erik" userId="b5836b18-5303-4cb5-810c-ba3737459cd3" providerId="ADAL" clId="{61D195F1-9D85-4EEB-A6BD-6008C79E7233}" dt="2025-10-01T18:18:33.250" v="3979"/>
          <ac:spMkLst>
            <pc:docMk/>
            <pc:sldMk cId="0" sldId="273"/>
            <ac:spMk id="291" creationId="{00000000-0000-0000-0000-000000000000}"/>
          </ac:spMkLst>
        </pc:spChg>
        <pc:picChg chg="mod">
          <ac:chgData name="Lopez, Erik" userId="b5836b18-5303-4cb5-810c-ba3737459cd3" providerId="ADAL" clId="{61D195F1-9D85-4EEB-A6BD-6008C79E7233}" dt="2025-10-02T18:43:10.450" v="5875" actId="962"/>
          <ac:picMkLst>
            <pc:docMk/>
            <pc:sldMk cId="0" sldId="273"/>
            <ac:picMk id="2" creationId="{3A44D4DA-8DA7-6213-D073-FD4184857F3E}"/>
          </ac:picMkLst>
        </pc:picChg>
        <pc:picChg chg="mod">
          <ac:chgData name="Lopez, Erik" userId="b5836b18-5303-4cb5-810c-ba3737459cd3" providerId="ADAL" clId="{61D195F1-9D85-4EEB-A6BD-6008C79E7233}" dt="2025-10-02T18:42:56.083" v="5873" actId="962"/>
          <ac:picMkLst>
            <pc:docMk/>
            <pc:sldMk cId="0" sldId="273"/>
            <ac:picMk id="290" creationId="{00000000-0000-0000-0000-000000000000}"/>
          </ac:picMkLst>
        </pc:picChg>
      </pc:sldChg>
      <pc:sldChg chg="addSp modSp mod modNotesTx">
        <pc:chgData name="Lopez, Erik" userId="b5836b18-5303-4cb5-810c-ba3737459cd3" providerId="ADAL" clId="{61D195F1-9D85-4EEB-A6BD-6008C79E7233}" dt="2025-10-02T18:45:51.617" v="5883" actId="962"/>
        <pc:sldMkLst>
          <pc:docMk/>
          <pc:sldMk cId="0" sldId="274"/>
        </pc:sldMkLst>
        <pc:spChg chg="mod ord">
          <ac:chgData name="Lopez, Erik" userId="b5836b18-5303-4cb5-810c-ba3737459cd3" providerId="ADAL" clId="{61D195F1-9D85-4EEB-A6BD-6008C79E7233}" dt="2025-10-01T19:34:25.756" v="4444"/>
          <ac:spMkLst>
            <pc:docMk/>
            <pc:sldMk cId="0" sldId="274"/>
            <ac:spMk id="299" creationId="{00000000-0000-0000-0000-000000000000}"/>
          </ac:spMkLst>
        </pc:spChg>
        <pc:picChg chg="mod ord">
          <ac:chgData name="Lopez, Erik" userId="b5836b18-5303-4cb5-810c-ba3737459cd3" providerId="ADAL" clId="{61D195F1-9D85-4EEB-A6BD-6008C79E7233}" dt="2025-10-02T18:45:51.617" v="5883" actId="962"/>
          <ac:picMkLst>
            <pc:docMk/>
            <pc:sldMk cId="0" sldId="274"/>
            <ac:picMk id="2" creationId="{5EAC5FCD-44E3-3A2F-CEC5-8E653B6D2684}"/>
          </ac:picMkLst>
        </pc:picChg>
        <pc:picChg chg="add mod">
          <ac:chgData name="Lopez, Erik" userId="b5836b18-5303-4cb5-810c-ba3737459cd3" providerId="ADAL" clId="{61D195F1-9D85-4EEB-A6BD-6008C79E7233}" dt="2025-10-02T18:45:41.640" v="5881" actId="962"/>
          <ac:picMkLst>
            <pc:docMk/>
            <pc:sldMk cId="0" sldId="274"/>
            <ac:picMk id="3" creationId="{5B2E454A-104F-E971-577C-92DE7A621801}"/>
          </ac:picMkLst>
        </pc:picChg>
        <pc:picChg chg="mod">
          <ac:chgData name="Lopez, Erik" userId="b5836b18-5303-4cb5-810c-ba3737459cd3" providerId="ADAL" clId="{61D195F1-9D85-4EEB-A6BD-6008C79E7233}" dt="2025-10-02T18:44:56.427" v="5879" actId="962"/>
          <ac:picMkLst>
            <pc:docMk/>
            <pc:sldMk cId="0" sldId="274"/>
            <ac:picMk id="296" creationId="{00000000-0000-0000-0000-000000000000}"/>
          </ac:picMkLst>
        </pc:picChg>
        <pc:picChg chg="mod ord">
          <ac:chgData name="Lopez, Erik" userId="b5836b18-5303-4cb5-810c-ba3737459cd3" providerId="ADAL" clId="{61D195F1-9D85-4EEB-A6BD-6008C79E7233}" dt="2025-10-02T18:44:33.166" v="5877" actId="962"/>
          <ac:picMkLst>
            <pc:docMk/>
            <pc:sldMk cId="0" sldId="274"/>
            <ac:picMk id="298" creationId="{00000000-0000-0000-0000-000000000000}"/>
          </ac:picMkLst>
        </pc:picChg>
      </pc:sldChg>
      <pc:sldChg chg="modSp del mod">
        <pc:chgData name="Lopez, Erik" userId="b5836b18-5303-4cb5-810c-ba3737459cd3" providerId="ADAL" clId="{61D195F1-9D85-4EEB-A6BD-6008C79E7233}" dt="2025-09-30T17:13:33.225" v="1685" actId="2696"/>
        <pc:sldMkLst>
          <pc:docMk/>
          <pc:sldMk cId="0" sldId="275"/>
        </pc:sldMkLst>
      </pc:sldChg>
      <pc:sldChg chg="addSp delSp modSp mod">
        <pc:chgData name="Lopez, Erik" userId="b5836b18-5303-4cb5-810c-ba3737459cd3" providerId="ADAL" clId="{61D195F1-9D85-4EEB-A6BD-6008C79E7233}" dt="2025-10-02T18:46:55.127" v="5891" actId="962"/>
        <pc:sldMkLst>
          <pc:docMk/>
          <pc:sldMk cId="0" sldId="276"/>
        </pc:sldMkLst>
        <pc:spChg chg="add mod ord">
          <ac:chgData name="Lopez, Erik" userId="b5836b18-5303-4cb5-810c-ba3737459cd3" providerId="ADAL" clId="{61D195F1-9D85-4EEB-A6BD-6008C79E7233}" dt="2025-10-01T18:19:45.127" v="3989"/>
          <ac:spMkLst>
            <pc:docMk/>
            <pc:sldMk cId="0" sldId="276"/>
            <ac:spMk id="4" creationId="{8C8D5016-3A71-47CA-1F11-2C620684FBF9}"/>
          </ac:spMkLst>
        </pc:spChg>
        <pc:spChg chg="mod ord">
          <ac:chgData name="Lopez, Erik" userId="b5836b18-5303-4cb5-810c-ba3737459cd3" providerId="ADAL" clId="{61D195F1-9D85-4EEB-A6BD-6008C79E7233}" dt="2025-10-01T18:20:10.172" v="3996"/>
          <ac:spMkLst>
            <pc:docMk/>
            <pc:sldMk cId="0" sldId="276"/>
            <ac:spMk id="313" creationId="{00000000-0000-0000-0000-000000000000}"/>
          </ac:spMkLst>
        </pc:spChg>
        <pc:picChg chg="mod">
          <ac:chgData name="Lopez, Erik" userId="b5836b18-5303-4cb5-810c-ba3737459cd3" providerId="ADAL" clId="{61D195F1-9D85-4EEB-A6BD-6008C79E7233}" dt="2025-10-02T18:46:55.127" v="5891" actId="962"/>
          <ac:picMkLst>
            <pc:docMk/>
            <pc:sldMk cId="0" sldId="276"/>
            <ac:picMk id="2" creationId="{2B5F2446-DDC2-5F5E-AFEC-7AAEB841EAFE}"/>
          </ac:picMkLst>
        </pc:picChg>
        <pc:picChg chg="add mod ord">
          <ac:chgData name="Lopez, Erik" userId="b5836b18-5303-4cb5-810c-ba3737459cd3" providerId="ADAL" clId="{61D195F1-9D85-4EEB-A6BD-6008C79E7233}" dt="2025-10-02T18:46:03.845" v="5885" actId="962"/>
          <ac:picMkLst>
            <pc:docMk/>
            <pc:sldMk cId="0" sldId="276"/>
            <ac:picMk id="3" creationId="{C7B393B9-B7E0-1817-3112-5463C9573EA5}"/>
          </ac:picMkLst>
        </pc:picChg>
        <pc:picChg chg="mod">
          <ac:chgData name="Lopez, Erik" userId="b5836b18-5303-4cb5-810c-ba3737459cd3" providerId="ADAL" clId="{61D195F1-9D85-4EEB-A6BD-6008C79E7233}" dt="2025-10-02T18:46:35.175" v="5887" actId="962"/>
          <ac:picMkLst>
            <pc:docMk/>
            <pc:sldMk cId="0" sldId="276"/>
            <ac:picMk id="314" creationId="{00000000-0000-0000-0000-000000000000}"/>
          </ac:picMkLst>
        </pc:picChg>
        <pc:picChg chg="mod">
          <ac:chgData name="Lopez, Erik" userId="b5836b18-5303-4cb5-810c-ba3737459cd3" providerId="ADAL" clId="{61D195F1-9D85-4EEB-A6BD-6008C79E7233}" dt="2025-10-02T18:46:49.144" v="5889" actId="962"/>
          <ac:picMkLst>
            <pc:docMk/>
            <pc:sldMk cId="0" sldId="276"/>
            <ac:picMk id="315" creationId="{00000000-0000-0000-0000-000000000000}"/>
          </ac:picMkLst>
        </pc:picChg>
      </pc:sldChg>
      <pc:sldChg chg="delSp modSp mod modNotesTx">
        <pc:chgData name="Lopez, Erik" userId="b5836b18-5303-4cb5-810c-ba3737459cd3" providerId="ADAL" clId="{61D195F1-9D85-4EEB-A6BD-6008C79E7233}" dt="2025-10-02T18:55:59.008" v="5917" actId="962"/>
        <pc:sldMkLst>
          <pc:docMk/>
          <pc:sldMk cId="0" sldId="277"/>
        </pc:sldMkLst>
        <pc:spChg chg="mod">
          <ac:chgData name="Lopez, Erik" userId="b5836b18-5303-4cb5-810c-ba3737459cd3" providerId="ADAL" clId="{61D195F1-9D85-4EEB-A6BD-6008C79E7233}" dt="2025-10-01T17:40:54.593" v="3669" actId="33553"/>
          <ac:spMkLst>
            <pc:docMk/>
            <pc:sldMk cId="0" sldId="277"/>
            <ac:spMk id="322" creationId="{00000000-0000-0000-0000-000000000000}"/>
          </ac:spMkLst>
        </pc:spChg>
        <pc:picChg chg="mod">
          <ac:chgData name="Lopez, Erik" userId="b5836b18-5303-4cb5-810c-ba3737459cd3" providerId="ADAL" clId="{61D195F1-9D85-4EEB-A6BD-6008C79E7233}" dt="2025-09-30T20:32:16.496" v="2188" actId="2085"/>
          <ac:picMkLst>
            <pc:docMk/>
            <pc:sldMk cId="0" sldId="277"/>
            <ac:picMk id="2" creationId="{3263163F-15A8-E8B4-6077-47B655D915CE}"/>
          </ac:picMkLst>
        </pc:picChg>
        <pc:picChg chg="mod">
          <ac:chgData name="Lopez, Erik" userId="b5836b18-5303-4cb5-810c-ba3737459cd3" providerId="ADAL" clId="{61D195F1-9D85-4EEB-A6BD-6008C79E7233}" dt="2025-10-02T18:55:59.008" v="5917" actId="962"/>
          <ac:picMkLst>
            <pc:docMk/>
            <pc:sldMk cId="0" sldId="277"/>
            <ac:picMk id="325" creationId="{00000000-0000-0000-0000-000000000000}"/>
          </ac:picMkLst>
        </pc:picChg>
      </pc:sldChg>
      <pc:sldChg chg="addSp delSp modSp mod ord">
        <pc:chgData name="Lopez, Erik" userId="b5836b18-5303-4cb5-810c-ba3737459cd3" providerId="ADAL" clId="{61D195F1-9D85-4EEB-A6BD-6008C79E7233}" dt="2025-10-02T18:48:54.342" v="5897" actId="962"/>
        <pc:sldMkLst>
          <pc:docMk/>
          <pc:sldMk cId="0" sldId="278"/>
        </pc:sldMkLst>
        <pc:spChg chg="add mod ord">
          <ac:chgData name="Lopez, Erik" userId="b5836b18-5303-4cb5-810c-ba3737459cd3" providerId="ADAL" clId="{61D195F1-9D85-4EEB-A6BD-6008C79E7233}" dt="2025-10-02T16:55:33.151" v="5615" actId="1036"/>
          <ac:spMkLst>
            <pc:docMk/>
            <pc:sldMk cId="0" sldId="278"/>
            <ac:spMk id="3" creationId="{115CE81A-4663-F1AE-18BD-BC6F881FB91E}"/>
          </ac:spMkLst>
        </pc:spChg>
        <pc:spChg chg="mod ord">
          <ac:chgData name="Lopez, Erik" userId="b5836b18-5303-4cb5-810c-ba3737459cd3" providerId="ADAL" clId="{61D195F1-9D85-4EEB-A6BD-6008C79E7233}" dt="2025-10-02T16:56:07.778" v="5616"/>
          <ac:spMkLst>
            <pc:docMk/>
            <pc:sldMk cId="0" sldId="278"/>
            <ac:spMk id="332" creationId="{00000000-0000-0000-0000-000000000000}"/>
          </ac:spMkLst>
        </pc:spChg>
        <pc:picChg chg="mod">
          <ac:chgData name="Lopez, Erik" userId="b5836b18-5303-4cb5-810c-ba3737459cd3" providerId="ADAL" clId="{61D195F1-9D85-4EEB-A6BD-6008C79E7233}" dt="2025-10-02T18:48:54.342" v="5897" actId="962"/>
          <ac:picMkLst>
            <pc:docMk/>
            <pc:sldMk cId="0" sldId="278"/>
            <ac:picMk id="2" creationId="{62D7EFA6-F0C7-A2CD-2679-9C2798542D49}"/>
          </ac:picMkLst>
        </pc:picChg>
        <pc:picChg chg="add mod ord">
          <ac:chgData name="Lopez, Erik" userId="b5836b18-5303-4cb5-810c-ba3737459cd3" providerId="ADAL" clId="{61D195F1-9D85-4EEB-A6BD-6008C79E7233}" dt="2025-10-02T18:48:16.941" v="5893" actId="962"/>
          <ac:picMkLst>
            <pc:docMk/>
            <pc:sldMk cId="0" sldId="278"/>
            <ac:picMk id="4" creationId="{FED43674-6F33-5C01-9E95-4FA499DD9FEC}"/>
          </ac:picMkLst>
        </pc:picChg>
        <pc:picChg chg="mod">
          <ac:chgData name="Lopez, Erik" userId="b5836b18-5303-4cb5-810c-ba3737459cd3" providerId="ADAL" clId="{61D195F1-9D85-4EEB-A6BD-6008C79E7233}" dt="2025-10-02T18:48:44.278" v="5895" actId="962"/>
          <ac:picMkLst>
            <pc:docMk/>
            <pc:sldMk cId="0" sldId="278"/>
            <ac:picMk id="333" creationId="{00000000-0000-0000-0000-000000000000}"/>
          </ac:picMkLst>
        </pc:picChg>
      </pc:sldChg>
      <pc:sldChg chg="addSp delSp modSp mod ord modNotesTx">
        <pc:chgData name="Lopez, Erik" userId="b5836b18-5303-4cb5-810c-ba3737459cd3" providerId="ADAL" clId="{61D195F1-9D85-4EEB-A6BD-6008C79E7233}" dt="2025-10-02T18:51:37.290" v="5905" actId="962"/>
        <pc:sldMkLst>
          <pc:docMk/>
          <pc:sldMk cId="0" sldId="279"/>
        </pc:sldMkLst>
        <pc:spChg chg="add mod ord">
          <ac:chgData name="Lopez, Erik" userId="b5836b18-5303-4cb5-810c-ba3737459cd3" providerId="ADAL" clId="{61D195F1-9D85-4EEB-A6BD-6008C79E7233}" dt="2025-10-01T18:23:58.638" v="4008"/>
          <ac:spMkLst>
            <pc:docMk/>
            <pc:sldMk cId="0" sldId="279"/>
            <ac:spMk id="4" creationId="{E6EE334D-166A-63EE-A3BA-4E6DBE958268}"/>
          </ac:spMkLst>
        </pc:spChg>
        <pc:spChg chg="mod">
          <ac:chgData name="Lopez, Erik" userId="b5836b18-5303-4cb5-810c-ba3737459cd3" providerId="ADAL" clId="{61D195F1-9D85-4EEB-A6BD-6008C79E7233}" dt="2025-09-30T17:21:09.463" v="1734" actId="1076"/>
          <ac:spMkLst>
            <pc:docMk/>
            <pc:sldMk cId="0" sldId="279"/>
            <ac:spMk id="341" creationId="{00000000-0000-0000-0000-000000000000}"/>
          </ac:spMkLst>
        </pc:spChg>
        <pc:picChg chg="mod">
          <ac:chgData name="Lopez, Erik" userId="b5836b18-5303-4cb5-810c-ba3737459cd3" providerId="ADAL" clId="{61D195F1-9D85-4EEB-A6BD-6008C79E7233}" dt="2025-10-02T18:51:37.290" v="5905" actId="962"/>
          <ac:picMkLst>
            <pc:docMk/>
            <pc:sldMk cId="0" sldId="279"/>
            <ac:picMk id="2" creationId="{8B8903DC-8C48-417C-7B75-352E71A21275}"/>
          </ac:picMkLst>
        </pc:picChg>
        <pc:picChg chg="add mod ord">
          <ac:chgData name="Lopez, Erik" userId="b5836b18-5303-4cb5-810c-ba3737459cd3" providerId="ADAL" clId="{61D195F1-9D85-4EEB-A6BD-6008C79E7233}" dt="2025-10-02T18:49:07.663" v="5899" actId="962"/>
          <ac:picMkLst>
            <pc:docMk/>
            <pc:sldMk cId="0" sldId="279"/>
            <ac:picMk id="3" creationId="{E62D010B-30EF-8B55-8811-BF44D076A0AF}"/>
          </ac:picMkLst>
        </pc:picChg>
        <pc:picChg chg="mod">
          <ac:chgData name="Lopez, Erik" userId="b5836b18-5303-4cb5-810c-ba3737459cd3" providerId="ADAL" clId="{61D195F1-9D85-4EEB-A6BD-6008C79E7233}" dt="2025-10-02T18:50:12.774" v="5901" actId="962"/>
          <ac:picMkLst>
            <pc:docMk/>
            <pc:sldMk cId="0" sldId="279"/>
            <ac:picMk id="342" creationId="{00000000-0000-0000-0000-000000000000}"/>
          </ac:picMkLst>
        </pc:picChg>
        <pc:picChg chg="mod">
          <ac:chgData name="Lopez, Erik" userId="b5836b18-5303-4cb5-810c-ba3737459cd3" providerId="ADAL" clId="{61D195F1-9D85-4EEB-A6BD-6008C79E7233}" dt="2025-10-02T18:50:49.294" v="5903" actId="962"/>
          <ac:picMkLst>
            <pc:docMk/>
            <pc:sldMk cId="0" sldId="279"/>
            <ac:picMk id="343" creationId="{00000000-0000-0000-0000-000000000000}"/>
          </ac:picMkLst>
        </pc:picChg>
      </pc:sldChg>
      <pc:sldChg chg="addSp modSp mod ord">
        <pc:chgData name="Lopez, Erik" userId="b5836b18-5303-4cb5-810c-ba3737459cd3" providerId="ADAL" clId="{61D195F1-9D85-4EEB-A6BD-6008C79E7233}" dt="2025-10-02T18:54:19.326" v="5911" actId="962"/>
        <pc:sldMkLst>
          <pc:docMk/>
          <pc:sldMk cId="0" sldId="280"/>
        </pc:sldMkLst>
        <pc:spChg chg="add mod ord">
          <ac:chgData name="Lopez, Erik" userId="b5836b18-5303-4cb5-810c-ba3737459cd3" providerId="ADAL" clId="{61D195F1-9D85-4EEB-A6BD-6008C79E7233}" dt="2025-10-01T19:36:14.890" v="4448"/>
          <ac:spMkLst>
            <pc:docMk/>
            <pc:sldMk cId="0" sldId="280"/>
            <ac:spMk id="3" creationId="{2D496811-2DFF-64E1-BB3A-B29A5A20ADFB}"/>
          </ac:spMkLst>
        </pc:spChg>
        <pc:spChg chg="mod ord">
          <ac:chgData name="Lopez, Erik" userId="b5836b18-5303-4cb5-810c-ba3737459cd3" providerId="ADAL" clId="{61D195F1-9D85-4EEB-A6BD-6008C79E7233}" dt="2025-10-01T19:36:22.200" v="4450"/>
          <ac:spMkLst>
            <pc:docMk/>
            <pc:sldMk cId="0" sldId="280"/>
            <ac:spMk id="354" creationId="{00000000-0000-0000-0000-000000000000}"/>
          </ac:spMkLst>
        </pc:spChg>
        <pc:picChg chg="mod">
          <ac:chgData name="Lopez, Erik" userId="b5836b18-5303-4cb5-810c-ba3737459cd3" providerId="ADAL" clId="{61D195F1-9D85-4EEB-A6BD-6008C79E7233}" dt="2025-10-02T18:54:19.326" v="5911" actId="962"/>
          <ac:picMkLst>
            <pc:docMk/>
            <pc:sldMk cId="0" sldId="280"/>
            <ac:picMk id="2" creationId="{87BF485D-9C52-BF9C-7539-69F8C5329219}"/>
          </ac:picMkLst>
        </pc:picChg>
        <pc:picChg chg="mod">
          <ac:chgData name="Lopez, Erik" userId="b5836b18-5303-4cb5-810c-ba3737459cd3" providerId="ADAL" clId="{61D195F1-9D85-4EEB-A6BD-6008C79E7233}" dt="2025-10-02T18:54:00.639" v="5909" actId="962"/>
          <ac:picMkLst>
            <pc:docMk/>
            <pc:sldMk cId="0" sldId="280"/>
            <ac:picMk id="352" creationId="{00000000-0000-0000-0000-000000000000}"/>
          </ac:picMkLst>
        </pc:picChg>
        <pc:picChg chg="mod ord">
          <ac:chgData name="Lopez, Erik" userId="b5836b18-5303-4cb5-810c-ba3737459cd3" providerId="ADAL" clId="{61D195F1-9D85-4EEB-A6BD-6008C79E7233}" dt="2025-10-02T18:51:47.058" v="5907" actId="962"/>
          <ac:picMkLst>
            <pc:docMk/>
            <pc:sldMk cId="0" sldId="280"/>
            <ac:picMk id="353" creationId="{00000000-0000-0000-0000-000000000000}"/>
          </ac:picMkLst>
        </pc:picChg>
      </pc:sldChg>
      <pc:sldChg chg="addSp delSp modSp mod delAnim modAnim">
        <pc:chgData name="Lopez, Erik" userId="b5836b18-5303-4cb5-810c-ba3737459cd3" providerId="ADAL" clId="{61D195F1-9D85-4EEB-A6BD-6008C79E7233}" dt="2025-10-02T18:56:08.610" v="5919" actId="962"/>
        <pc:sldMkLst>
          <pc:docMk/>
          <pc:sldMk cId="0" sldId="281"/>
        </pc:sldMkLst>
        <pc:spChg chg="add mod ord">
          <ac:chgData name="Lopez, Erik" userId="b5836b18-5303-4cb5-810c-ba3737459cd3" providerId="ADAL" clId="{61D195F1-9D85-4EEB-A6BD-6008C79E7233}" dt="2025-10-02T18:19:52.269" v="5627"/>
          <ac:spMkLst>
            <pc:docMk/>
            <pc:sldMk cId="0" sldId="281"/>
            <ac:spMk id="3" creationId="{D5D2C5BE-8A21-0D01-276A-D95B619D1BED}"/>
          </ac:spMkLst>
        </pc:spChg>
        <pc:spChg chg="mod">
          <ac:chgData name="Lopez, Erik" userId="b5836b18-5303-4cb5-810c-ba3737459cd3" providerId="ADAL" clId="{61D195F1-9D85-4EEB-A6BD-6008C79E7233}" dt="2025-09-30T17:35:03.400" v="1745" actId="1076"/>
          <ac:spMkLst>
            <pc:docMk/>
            <pc:sldMk cId="0" sldId="281"/>
            <ac:spMk id="363" creationId="{00000000-0000-0000-0000-000000000000}"/>
          </ac:spMkLst>
        </pc:spChg>
        <pc:picChg chg="mod ord">
          <ac:chgData name="Lopez, Erik" userId="b5836b18-5303-4cb5-810c-ba3737459cd3" providerId="ADAL" clId="{61D195F1-9D85-4EEB-A6BD-6008C79E7233}" dt="2025-10-02T18:56:08.610" v="5919" actId="962"/>
          <ac:picMkLst>
            <pc:docMk/>
            <pc:sldMk cId="0" sldId="281"/>
            <ac:picMk id="2" creationId="{7F757D33-182E-E141-BC18-9564E30B52F6}"/>
          </ac:picMkLst>
        </pc:picChg>
        <pc:picChg chg="add mod">
          <ac:chgData name="Lopez, Erik" userId="b5836b18-5303-4cb5-810c-ba3737459cd3" providerId="ADAL" clId="{61D195F1-9D85-4EEB-A6BD-6008C79E7233}" dt="2025-10-02T16:41:11.745" v="5366" actId="1076"/>
          <ac:picMkLst>
            <pc:docMk/>
            <pc:sldMk cId="0" sldId="281"/>
            <ac:picMk id="4" creationId="{E164F078-A347-E8FE-A9B7-863B85941319}"/>
          </ac:picMkLst>
        </pc:picChg>
      </pc:sldChg>
      <pc:sldChg chg="addSp modSp mod">
        <pc:chgData name="Lopez, Erik" userId="b5836b18-5303-4cb5-810c-ba3737459cd3" providerId="ADAL" clId="{61D195F1-9D85-4EEB-A6BD-6008C79E7233}" dt="2025-10-02T18:57:16.864" v="5923" actId="962"/>
        <pc:sldMkLst>
          <pc:docMk/>
          <pc:sldMk cId="0" sldId="282"/>
        </pc:sldMkLst>
        <pc:spChg chg="add mod ord">
          <ac:chgData name="Lopez, Erik" userId="b5836b18-5303-4cb5-810c-ba3737459cd3" providerId="ADAL" clId="{61D195F1-9D85-4EEB-A6BD-6008C79E7233}" dt="2025-10-02T18:20:16.552" v="5630"/>
          <ac:spMkLst>
            <pc:docMk/>
            <pc:sldMk cId="0" sldId="282"/>
            <ac:spMk id="3" creationId="{821E5A2C-8A2C-95F0-8499-E206AE2B6F06}"/>
          </ac:spMkLst>
        </pc:spChg>
        <pc:spChg chg="mod">
          <ac:chgData name="Lopez, Erik" userId="b5836b18-5303-4cb5-810c-ba3737459cd3" providerId="ADAL" clId="{61D195F1-9D85-4EEB-A6BD-6008C79E7233}" dt="2025-09-30T17:37:43.167" v="1751" actId="1076"/>
          <ac:spMkLst>
            <pc:docMk/>
            <pc:sldMk cId="0" sldId="282"/>
            <ac:spMk id="369" creationId="{00000000-0000-0000-0000-000000000000}"/>
          </ac:spMkLst>
        </pc:spChg>
        <pc:picChg chg="mod">
          <ac:chgData name="Lopez, Erik" userId="b5836b18-5303-4cb5-810c-ba3737459cd3" providerId="ADAL" clId="{61D195F1-9D85-4EEB-A6BD-6008C79E7233}" dt="2025-10-02T18:57:16.864" v="5923" actId="962"/>
          <ac:picMkLst>
            <pc:docMk/>
            <pc:sldMk cId="0" sldId="282"/>
            <ac:picMk id="2" creationId="{AB213614-5394-0465-213A-FE95AEEE984B}"/>
          </ac:picMkLst>
        </pc:picChg>
        <pc:picChg chg="mod">
          <ac:chgData name="Lopez, Erik" userId="b5836b18-5303-4cb5-810c-ba3737459cd3" providerId="ADAL" clId="{61D195F1-9D85-4EEB-A6BD-6008C79E7233}" dt="2025-10-02T18:57:06.534" v="5921" actId="962"/>
          <ac:picMkLst>
            <pc:docMk/>
            <pc:sldMk cId="0" sldId="282"/>
            <ac:picMk id="370" creationId="{00000000-0000-0000-0000-000000000000}"/>
          </ac:picMkLst>
        </pc:picChg>
      </pc:sldChg>
      <pc:sldChg chg="addSp delSp modSp mod modNotesTx">
        <pc:chgData name="Lopez, Erik" userId="b5836b18-5303-4cb5-810c-ba3737459cd3" providerId="ADAL" clId="{61D195F1-9D85-4EEB-A6BD-6008C79E7233}" dt="2025-10-02T18:58:06.794" v="5929" actId="962"/>
        <pc:sldMkLst>
          <pc:docMk/>
          <pc:sldMk cId="0" sldId="283"/>
        </pc:sldMkLst>
        <pc:spChg chg="mod ord">
          <ac:chgData name="Lopez, Erik" userId="b5836b18-5303-4cb5-810c-ba3737459cd3" providerId="ADAL" clId="{61D195F1-9D85-4EEB-A6BD-6008C79E7233}" dt="2025-10-02T18:20:45.748" v="5631"/>
          <ac:spMkLst>
            <pc:docMk/>
            <pc:sldMk cId="0" sldId="283"/>
            <ac:spMk id="379" creationId="{00000000-0000-0000-0000-000000000000}"/>
          </ac:spMkLst>
        </pc:spChg>
        <pc:picChg chg="mod ord">
          <ac:chgData name="Lopez, Erik" userId="b5836b18-5303-4cb5-810c-ba3737459cd3" providerId="ADAL" clId="{61D195F1-9D85-4EEB-A6BD-6008C79E7233}" dt="2025-10-02T18:58:06.794" v="5929" actId="962"/>
          <ac:picMkLst>
            <pc:docMk/>
            <pc:sldMk cId="0" sldId="283"/>
            <ac:picMk id="2" creationId="{40F596A1-97E5-7FEE-3D4E-F8A38AF16FD4}"/>
          </ac:picMkLst>
        </pc:picChg>
        <pc:picChg chg="add mod">
          <ac:chgData name="Lopez, Erik" userId="b5836b18-5303-4cb5-810c-ba3737459cd3" providerId="ADAL" clId="{61D195F1-9D85-4EEB-A6BD-6008C79E7233}" dt="2025-10-02T18:57:55.999" v="5927" actId="962"/>
          <ac:picMkLst>
            <pc:docMk/>
            <pc:sldMk cId="0" sldId="283"/>
            <ac:picMk id="4" creationId="{481A6715-26E8-B979-0A1A-043C56E935D9}"/>
          </ac:picMkLst>
        </pc:picChg>
        <pc:picChg chg="mod">
          <ac:chgData name="Lopez, Erik" userId="b5836b18-5303-4cb5-810c-ba3737459cd3" providerId="ADAL" clId="{61D195F1-9D85-4EEB-A6BD-6008C79E7233}" dt="2025-10-02T18:57:28.983" v="5925" actId="962"/>
          <ac:picMkLst>
            <pc:docMk/>
            <pc:sldMk cId="0" sldId="283"/>
            <ac:picMk id="377" creationId="{00000000-0000-0000-0000-000000000000}"/>
          </ac:picMkLst>
        </pc:picChg>
      </pc:sldChg>
      <pc:sldChg chg="addSp delSp modSp mod">
        <pc:chgData name="Lopez, Erik" userId="b5836b18-5303-4cb5-810c-ba3737459cd3" providerId="ADAL" clId="{61D195F1-9D85-4EEB-A6BD-6008C79E7233}" dt="2025-10-02T18:58:49.885" v="5937" actId="962"/>
        <pc:sldMkLst>
          <pc:docMk/>
          <pc:sldMk cId="0" sldId="284"/>
        </pc:sldMkLst>
        <pc:spChg chg="mod">
          <ac:chgData name="Lopez, Erik" userId="b5836b18-5303-4cb5-810c-ba3737459cd3" providerId="ADAL" clId="{61D195F1-9D85-4EEB-A6BD-6008C79E7233}" dt="2025-10-01T17:45:11.349" v="3769" actId="33553"/>
          <ac:spMkLst>
            <pc:docMk/>
            <pc:sldMk cId="0" sldId="284"/>
            <ac:spMk id="384" creationId="{00000000-0000-0000-0000-000000000000}"/>
          </ac:spMkLst>
        </pc:spChg>
        <pc:picChg chg="mod ord">
          <ac:chgData name="Lopez, Erik" userId="b5836b18-5303-4cb5-810c-ba3737459cd3" providerId="ADAL" clId="{61D195F1-9D85-4EEB-A6BD-6008C79E7233}" dt="2025-10-02T18:58:49.885" v="5937" actId="962"/>
          <ac:picMkLst>
            <pc:docMk/>
            <pc:sldMk cId="0" sldId="284"/>
            <ac:picMk id="2" creationId="{ADA64D9B-27A8-CB6B-BE96-D039A92FABD9}"/>
          </ac:picMkLst>
        </pc:picChg>
        <pc:picChg chg="add mod">
          <ac:chgData name="Lopez, Erik" userId="b5836b18-5303-4cb5-810c-ba3737459cd3" providerId="ADAL" clId="{61D195F1-9D85-4EEB-A6BD-6008C79E7233}" dt="2025-10-02T18:58:39.325" v="5935" actId="962"/>
          <ac:picMkLst>
            <pc:docMk/>
            <pc:sldMk cId="0" sldId="284"/>
            <ac:picMk id="3" creationId="{D64CDC66-DDEB-3BF5-CD50-E710F84C6893}"/>
          </ac:picMkLst>
        </pc:picChg>
        <pc:picChg chg="mod">
          <ac:chgData name="Lopez, Erik" userId="b5836b18-5303-4cb5-810c-ba3737459cd3" providerId="ADAL" clId="{61D195F1-9D85-4EEB-A6BD-6008C79E7233}" dt="2025-10-02T18:58:22.564" v="5931" actId="962"/>
          <ac:picMkLst>
            <pc:docMk/>
            <pc:sldMk cId="0" sldId="284"/>
            <ac:picMk id="386" creationId="{00000000-0000-0000-0000-000000000000}"/>
          </ac:picMkLst>
        </pc:picChg>
        <pc:picChg chg="mod">
          <ac:chgData name="Lopez, Erik" userId="b5836b18-5303-4cb5-810c-ba3737459cd3" providerId="ADAL" clId="{61D195F1-9D85-4EEB-A6BD-6008C79E7233}" dt="2025-10-02T18:58:26.169" v="5933" actId="962"/>
          <ac:picMkLst>
            <pc:docMk/>
            <pc:sldMk cId="0" sldId="284"/>
            <ac:picMk id="387" creationId="{00000000-0000-0000-0000-000000000000}"/>
          </ac:picMkLst>
        </pc:picChg>
      </pc:sldChg>
      <pc:sldChg chg="addSp delSp modSp mod modNotesTx">
        <pc:chgData name="Lopez, Erik" userId="b5836b18-5303-4cb5-810c-ba3737459cd3" providerId="ADAL" clId="{61D195F1-9D85-4EEB-A6BD-6008C79E7233}" dt="2025-10-02T20:36:22.232" v="6042" actId="20577"/>
        <pc:sldMkLst>
          <pc:docMk/>
          <pc:sldMk cId="0" sldId="285"/>
        </pc:sldMkLst>
        <pc:spChg chg="add mod ord">
          <ac:chgData name="Lopez, Erik" userId="b5836b18-5303-4cb5-810c-ba3737459cd3" providerId="ADAL" clId="{61D195F1-9D85-4EEB-A6BD-6008C79E7233}" dt="2025-10-02T18:21:36.303" v="5638"/>
          <ac:spMkLst>
            <pc:docMk/>
            <pc:sldMk cId="0" sldId="285"/>
            <ac:spMk id="3" creationId="{7307CAD5-22D0-7A4B-084E-6ED74E4442C3}"/>
          </ac:spMkLst>
        </pc:spChg>
        <pc:spChg chg="mod">
          <ac:chgData name="Lopez, Erik" userId="b5836b18-5303-4cb5-810c-ba3737459cd3" providerId="ADAL" clId="{61D195F1-9D85-4EEB-A6BD-6008C79E7233}" dt="2025-09-30T18:27:25.570" v="2030" actId="20577"/>
          <ac:spMkLst>
            <pc:docMk/>
            <pc:sldMk cId="0" sldId="285"/>
            <ac:spMk id="396" creationId="{00000000-0000-0000-0000-000000000000}"/>
          </ac:spMkLst>
        </pc:spChg>
        <pc:picChg chg="mod ord">
          <ac:chgData name="Lopez, Erik" userId="b5836b18-5303-4cb5-810c-ba3737459cd3" providerId="ADAL" clId="{61D195F1-9D85-4EEB-A6BD-6008C79E7233}" dt="2025-10-02T18:59:40.712" v="5943" actId="962"/>
          <ac:picMkLst>
            <pc:docMk/>
            <pc:sldMk cId="0" sldId="285"/>
            <ac:picMk id="2" creationId="{E6D0D412-4B58-C99C-7668-585B161407C3}"/>
          </ac:picMkLst>
        </pc:picChg>
        <pc:picChg chg="add mod">
          <ac:chgData name="Lopez, Erik" userId="b5836b18-5303-4cb5-810c-ba3737459cd3" providerId="ADAL" clId="{61D195F1-9D85-4EEB-A6BD-6008C79E7233}" dt="2025-10-02T18:59:30.820" v="5941" actId="962"/>
          <ac:picMkLst>
            <pc:docMk/>
            <pc:sldMk cId="0" sldId="285"/>
            <ac:picMk id="4" creationId="{88DE879A-A152-AC5B-40DB-D9AAB09DD207}"/>
          </ac:picMkLst>
        </pc:picChg>
        <pc:picChg chg="add mod ord">
          <ac:chgData name="Lopez, Erik" userId="b5836b18-5303-4cb5-810c-ba3737459cd3" providerId="ADAL" clId="{61D195F1-9D85-4EEB-A6BD-6008C79E7233}" dt="2025-10-02T18:59:14.733" v="5939" actId="962"/>
          <ac:picMkLst>
            <pc:docMk/>
            <pc:sldMk cId="0" sldId="285"/>
            <ac:picMk id="5" creationId="{39D2F11B-D330-A67D-99F1-C7FF805EA0F7}"/>
          </ac:picMkLst>
        </pc:picChg>
      </pc:sldChg>
      <pc:sldChg chg="addSp delSp modSp mod modNotesTx">
        <pc:chgData name="Lopez, Erik" userId="b5836b18-5303-4cb5-810c-ba3737459cd3" providerId="ADAL" clId="{61D195F1-9D85-4EEB-A6BD-6008C79E7233}" dt="2025-10-02T20:36:26.568" v="6044" actId="20577"/>
        <pc:sldMkLst>
          <pc:docMk/>
          <pc:sldMk cId="0" sldId="286"/>
        </pc:sldMkLst>
        <pc:spChg chg="mod">
          <ac:chgData name="Lopez, Erik" userId="b5836b18-5303-4cb5-810c-ba3737459cd3" providerId="ADAL" clId="{61D195F1-9D85-4EEB-A6BD-6008C79E7233}" dt="2025-10-01T17:45:22.864" v="3786" actId="33553"/>
          <ac:spMkLst>
            <pc:docMk/>
            <pc:sldMk cId="0" sldId="286"/>
            <ac:spMk id="405" creationId="{00000000-0000-0000-0000-000000000000}"/>
          </ac:spMkLst>
        </pc:spChg>
        <pc:picChg chg="mod ord">
          <ac:chgData name="Lopez, Erik" userId="b5836b18-5303-4cb5-810c-ba3737459cd3" providerId="ADAL" clId="{61D195F1-9D85-4EEB-A6BD-6008C79E7233}" dt="2025-10-02T19:00:26.452" v="5949" actId="962"/>
          <ac:picMkLst>
            <pc:docMk/>
            <pc:sldMk cId="0" sldId="286"/>
            <ac:picMk id="2" creationId="{9E279C1B-F02B-9536-D8B2-340E0FFFFCFE}"/>
          </ac:picMkLst>
        </pc:picChg>
        <pc:picChg chg="add del mod">
          <ac:chgData name="Lopez, Erik" userId="b5836b18-5303-4cb5-810c-ba3737459cd3" providerId="ADAL" clId="{61D195F1-9D85-4EEB-A6BD-6008C79E7233}" dt="2025-10-02T19:00:13.466" v="5947" actId="962"/>
          <ac:picMkLst>
            <pc:docMk/>
            <pc:sldMk cId="0" sldId="286"/>
            <ac:picMk id="4" creationId="{0C77C339-6471-38DD-4920-BBF316916C23}"/>
          </ac:picMkLst>
        </pc:picChg>
        <pc:picChg chg="add mod ord">
          <ac:chgData name="Lopez, Erik" userId="b5836b18-5303-4cb5-810c-ba3737459cd3" providerId="ADAL" clId="{61D195F1-9D85-4EEB-A6BD-6008C79E7233}" dt="2025-10-02T18:59:52.480" v="5945" actId="962"/>
          <ac:picMkLst>
            <pc:docMk/>
            <pc:sldMk cId="0" sldId="286"/>
            <ac:picMk id="6" creationId="{7DB498E1-06D4-CE0F-CAED-A97AE774F570}"/>
          </ac:picMkLst>
        </pc:picChg>
        <pc:picChg chg="add mod">
          <ac:chgData name="Lopez, Erik" userId="b5836b18-5303-4cb5-810c-ba3737459cd3" providerId="ADAL" clId="{61D195F1-9D85-4EEB-A6BD-6008C79E7233}" dt="2025-09-30T18:19:15.208" v="1985" actId="1076"/>
          <ac:picMkLst>
            <pc:docMk/>
            <pc:sldMk cId="0" sldId="286"/>
            <ac:picMk id="2052" creationId="{F8E00057-4ADB-9B75-1AFF-51878A559136}"/>
          </ac:picMkLst>
        </pc:picChg>
        <pc:picChg chg="add mod">
          <ac:chgData name="Lopez, Erik" userId="b5836b18-5303-4cb5-810c-ba3737459cd3" providerId="ADAL" clId="{61D195F1-9D85-4EEB-A6BD-6008C79E7233}" dt="2025-09-30T18:19:08.025" v="1984" actId="1076"/>
          <ac:picMkLst>
            <pc:docMk/>
            <pc:sldMk cId="0" sldId="286"/>
            <ac:picMk id="2060" creationId="{BDBC5904-5012-3B6E-E118-F87F0978CC44}"/>
          </ac:picMkLst>
        </pc:picChg>
        <pc:picChg chg="add mod">
          <ac:chgData name="Lopez, Erik" userId="b5836b18-5303-4cb5-810c-ba3737459cd3" providerId="ADAL" clId="{61D195F1-9D85-4EEB-A6BD-6008C79E7233}" dt="2025-09-30T18:19:18.700" v="1986" actId="1076"/>
          <ac:picMkLst>
            <pc:docMk/>
            <pc:sldMk cId="0" sldId="286"/>
            <ac:picMk id="2062" creationId="{AAA8BDF0-BA65-7D81-F1E4-A1CD59BE535B}"/>
          </ac:picMkLst>
        </pc:picChg>
      </pc:sldChg>
      <pc:sldChg chg="addSp delSp modSp mod">
        <pc:chgData name="Lopez, Erik" userId="b5836b18-5303-4cb5-810c-ba3737459cd3" providerId="ADAL" clId="{61D195F1-9D85-4EEB-A6BD-6008C79E7233}" dt="2025-10-02T19:01:07.522" v="5953" actId="962"/>
        <pc:sldMkLst>
          <pc:docMk/>
          <pc:sldMk cId="0" sldId="287"/>
        </pc:sldMkLst>
        <pc:spChg chg="mod">
          <ac:chgData name="Lopez, Erik" userId="b5836b18-5303-4cb5-810c-ba3737459cd3" providerId="ADAL" clId="{61D195F1-9D85-4EEB-A6BD-6008C79E7233}" dt="2025-10-01T17:45:24.325" v="3787" actId="33553"/>
          <ac:spMkLst>
            <pc:docMk/>
            <pc:sldMk cId="0" sldId="287"/>
            <ac:spMk id="413" creationId="{00000000-0000-0000-0000-000000000000}"/>
          </ac:spMkLst>
        </pc:spChg>
        <pc:picChg chg="mod">
          <ac:chgData name="Lopez, Erik" userId="b5836b18-5303-4cb5-810c-ba3737459cd3" providerId="ADAL" clId="{61D195F1-9D85-4EEB-A6BD-6008C79E7233}" dt="2025-10-02T19:01:07.522" v="5953" actId="962"/>
          <ac:picMkLst>
            <pc:docMk/>
            <pc:sldMk cId="0" sldId="287"/>
            <ac:picMk id="2" creationId="{D000ABA3-61F4-93DB-A151-3AAF379C614C}"/>
          </ac:picMkLst>
        </pc:picChg>
        <pc:picChg chg="add mod ord">
          <ac:chgData name="Lopez, Erik" userId="b5836b18-5303-4cb5-810c-ba3737459cd3" providerId="ADAL" clId="{61D195F1-9D85-4EEB-A6BD-6008C79E7233}" dt="2025-10-02T19:00:57.806" v="5951" actId="962"/>
          <ac:picMkLst>
            <pc:docMk/>
            <pc:sldMk cId="0" sldId="287"/>
            <ac:picMk id="4" creationId="{EFB23AB0-1205-6C48-F32F-B8CA2BD0281F}"/>
          </ac:picMkLst>
        </pc:picChg>
      </pc:sldChg>
      <pc:sldChg chg="addSp delSp modSp mod">
        <pc:chgData name="Lopez, Erik" userId="b5836b18-5303-4cb5-810c-ba3737459cd3" providerId="ADAL" clId="{61D195F1-9D85-4EEB-A6BD-6008C79E7233}" dt="2025-10-02T19:02:22.204" v="5959" actId="962"/>
        <pc:sldMkLst>
          <pc:docMk/>
          <pc:sldMk cId="0" sldId="288"/>
        </pc:sldMkLst>
        <pc:spChg chg="mod">
          <ac:chgData name="Lopez, Erik" userId="b5836b18-5303-4cb5-810c-ba3737459cd3" providerId="ADAL" clId="{61D195F1-9D85-4EEB-A6BD-6008C79E7233}" dt="2025-10-01T17:45:26.528" v="3788" actId="33553"/>
          <ac:spMkLst>
            <pc:docMk/>
            <pc:sldMk cId="0" sldId="288"/>
            <ac:spMk id="422" creationId="{00000000-0000-0000-0000-000000000000}"/>
          </ac:spMkLst>
        </pc:spChg>
        <pc:picChg chg="mod">
          <ac:chgData name="Lopez, Erik" userId="b5836b18-5303-4cb5-810c-ba3737459cd3" providerId="ADAL" clId="{61D195F1-9D85-4EEB-A6BD-6008C79E7233}" dt="2025-10-02T19:02:11.693" v="5957" actId="962"/>
          <ac:picMkLst>
            <pc:docMk/>
            <pc:sldMk cId="0" sldId="288"/>
            <ac:picMk id="2" creationId="{04658FF4-0620-BCD7-62CB-EE47C8A0F84E}"/>
          </ac:picMkLst>
        </pc:picChg>
        <pc:picChg chg="add mod">
          <ac:chgData name="Lopez, Erik" userId="b5836b18-5303-4cb5-810c-ba3737459cd3" providerId="ADAL" clId="{61D195F1-9D85-4EEB-A6BD-6008C79E7233}" dt="2025-10-02T19:02:22.204" v="5959" actId="962"/>
          <ac:picMkLst>
            <pc:docMk/>
            <pc:sldMk cId="0" sldId="288"/>
            <ac:picMk id="3" creationId="{AF513008-CAFD-CEAB-D9A2-3D97BA4531D4}"/>
          </ac:picMkLst>
        </pc:picChg>
        <pc:picChg chg="mod">
          <ac:chgData name="Lopez, Erik" userId="b5836b18-5303-4cb5-810c-ba3737459cd3" providerId="ADAL" clId="{61D195F1-9D85-4EEB-A6BD-6008C79E7233}" dt="2025-10-02T19:01:53.300" v="5955" actId="962"/>
          <ac:picMkLst>
            <pc:docMk/>
            <pc:sldMk cId="0" sldId="288"/>
            <ac:picMk id="424" creationId="{00000000-0000-0000-0000-000000000000}"/>
          </ac:picMkLst>
        </pc:picChg>
      </pc:sldChg>
      <pc:sldChg chg="addSp delSp modSp mod modNotesTx">
        <pc:chgData name="Lopez, Erik" userId="b5836b18-5303-4cb5-810c-ba3737459cd3" providerId="ADAL" clId="{61D195F1-9D85-4EEB-A6BD-6008C79E7233}" dt="2025-10-06T21:20:50.760" v="6089" actId="1076"/>
        <pc:sldMkLst>
          <pc:docMk/>
          <pc:sldMk cId="0" sldId="289"/>
        </pc:sldMkLst>
        <pc:spChg chg="add mod ord">
          <ac:chgData name="Lopez, Erik" userId="b5836b18-5303-4cb5-810c-ba3737459cd3" providerId="ADAL" clId="{61D195F1-9D85-4EEB-A6BD-6008C79E7233}" dt="2025-10-06T21:07:41.078" v="6087" actId="1076"/>
          <ac:spMkLst>
            <pc:docMk/>
            <pc:sldMk cId="0" sldId="289"/>
            <ac:spMk id="3" creationId="{03E46504-4D96-9C94-ECCE-A0265D5FFCDD}"/>
          </ac:spMkLst>
        </pc:spChg>
        <pc:spChg chg="add mod ord">
          <ac:chgData name="Lopez, Erik" userId="b5836b18-5303-4cb5-810c-ba3737459cd3" providerId="ADAL" clId="{61D195F1-9D85-4EEB-A6BD-6008C79E7233}" dt="2025-10-02T18:22:58.710" v="5657"/>
          <ac:spMkLst>
            <pc:docMk/>
            <pc:sldMk cId="0" sldId="289"/>
            <ac:spMk id="5" creationId="{F8763A9E-4C7F-6D1B-C4B4-D659247C6F24}"/>
          </ac:spMkLst>
        </pc:spChg>
        <pc:spChg chg="mod">
          <ac:chgData name="Lopez, Erik" userId="b5836b18-5303-4cb5-810c-ba3737459cd3" providerId="ADAL" clId="{61D195F1-9D85-4EEB-A6BD-6008C79E7233}" dt="2025-09-30T20:38:12.100" v="2456" actId="1076"/>
          <ac:spMkLst>
            <pc:docMk/>
            <pc:sldMk cId="0" sldId="289"/>
            <ac:spMk id="432" creationId="{00000000-0000-0000-0000-000000000000}"/>
          </ac:spMkLst>
        </pc:spChg>
        <pc:picChg chg="mod">
          <ac:chgData name="Lopez, Erik" userId="b5836b18-5303-4cb5-810c-ba3737459cd3" providerId="ADAL" clId="{61D195F1-9D85-4EEB-A6BD-6008C79E7233}" dt="2025-10-02T19:04:05.567" v="5967" actId="962"/>
          <ac:picMkLst>
            <pc:docMk/>
            <pc:sldMk cId="0" sldId="289"/>
            <ac:picMk id="2" creationId="{87999C50-CD36-9D84-1636-2B2D0FA8AED9}"/>
          </ac:picMkLst>
        </pc:picChg>
        <pc:picChg chg="add mod ord">
          <ac:chgData name="Lopez, Erik" userId="b5836b18-5303-4cb5-810c-ba3737459cd3" providerId="ADAL" clId="{61D195F1-9D85-4EEB-A6BD-6008C79E7233}" dt="2025-10-02T19:02:31.975" v="5961" actId="962"/>
          <ac:picMkLst>
            <pc:docMk/>
            <pc:sldMk cId="0" sldId="289"/>
            <ac:picMk id="4" creationId="{403BA9F1-B1C4-4E53-F3BC-6B40BB41EC9A}"/>
          </ac:picMkLst>
        </pc:picChg>
        <pc:picChg chg="mod">
          <ac:chgData name="Lopez, Erik" userId="b5836b18-5303-4cb5-810c-ba3737459cd3" providerId="ADAL" clId="{61D195F1-9D85-4EEB-A6BD-6008C79E7233}" dt="2025-10-06T21:20:50.760" v="6089" actId="1076"/>
          <ac:picMkLst>
            <pc:docMk/>
            <pc:sldMk cId="0" sldId="289"/>
            <ac:picMk id="434" creationId="{00000000-0000-0000-0000-000000000000}"/>
          </ac:picMkLst>
        </pc:picChg>
        <pc:picChg chg="mod">
          <ac:chgData name="Lopez, Erik" userId="b5836b18-5303-4cb5-810c-ba3737459cd3" providerId="ADAL" clId="{61D195F1-9D85-4EEB-A6BD-6008C79E7233}" dt="2025-10-06T21:20:50.760" v="6089" actId="1076"/>
          <ac:picMkLst>
            <pc:docMk/>
            <pc:sldMk cId="0" sldId="289"/>
            <ac:picMk id="435" creationId="{00000000-0000-0000-0000-000000000000}"/>
          </ac:picMkLst>
        </pc:picChg>
      </pc:sldChg>
      <pc:sldChg chg="addSp delSp modSp mod">
        <pc:chgData name="Lopez, Erik" userId="b5836b18-5303-4cb5-810c-ba3737459cd3" providerId="ADAL" clId="{61D195F1-9D85-4EEB-A6BD-6008C79E7233}" dt="2025-10-02T19:08:01.005" v="5987" actId="962"/>
        <pc:sldMkLst>
          <pc:docMk/>
          <pc:sldMk cId="0" sldId="290"/>
        </pc:sldMkLst>
        <pc:spChg chg="mod">
          <ac:chgData name="Lopez, Erik" userId="b5836b18-5303-4cb5-810c-ba3737459cd3" providerId="ADAL" clId="{61D195F1-9D85-4EEB-A6BD-6008C79E7233}" dt="2025-10-01T17:46:49.472" v="3892" actId="33553"/>
          <ac:spMkLst>
            <pc:docMk/>
            <pc:sldMk cId="0" sldId="290"/>
            <ac:spMk id="442" creationId="{00000000-0000-0000-0000-000000000000}"/>
          </ac:spMkLst>
        </pc:spChg>
        <pc:picChg chg="mod ord">
          <ac:chgData name="Lopez, Erik" userId="b5836b18-5303-4cb5-810c-ba3737459cd3" providerId="ADAL" clId="{61D195F1-9D85-4EEB-A6BD-6008C79E7233}" dt="2025-10-02T19:08:01.005" v="5987" actId="962"/>
          <ac:picMkLst>
            <pc:docMk/>
            <pc:sldMk cId="0" sldId="290"/>
            <ac:picMk id="2" creationId="{37234665-1301-D56C-0102-2C14089D40E2}"/>
          </ac:picMkLst>
        </pc:picChg>
        <pc:picChg chg="add mod">
          <ac:chgData name="Lopez, Erik" userId="b5836b18-5303-4cb5-810c-ba3737459cd3" providerId="ADAL" clId="{61D195F1-9D85-4EEB-A6BD-6008C79E7233}" dt="2025-10-02T19:07:50.461" v="5985" actId="962"/>
          <ac:picMkLst>
            <pc:docMk/>
            <pc:sldMk cId="0" sldId="290"/>
            <ac:picMk id="3" creationId="{CA545121-8379-DA04-5397-87C8B8B77016}"/>
          </ac:picMkLst>
        </pc:picChg>
        <pc:picChg chg="add mod ord">
          <ac:chgData name="Lopez, Erik" userId="b5836b18-5303-4cb5-810c-ba3737459cd3" providerId="ADAL" clId="{61D195F1-9D85-4EEB-A6BD-6008C79E7233}" dt="2025-10-02T19:06:24.288" v="5981" actId="962"/>
          <ac:picMkLst>
            <pc:docMk/>
            <pc:sldMk cId="0" sldId="290"/>
            <ac:picMk id="5" creationId="{0720FD99-7809-A1C4-1E57-6A074A026B04}"/>
          </ac:picMkLst>
        </pc:picChg>
        <pc:picChg chg="mod">
          <ac:chgData name="Lopez, Erik" userId="b5836b18-5303-4cb5-810c-ba3737459cd3" providerId="ADAL" clId="{61D195F1-9D85-4EEB-A6BD-6008C79E7233}" dt="2025-10-02T19:07:21.500" v="5983" actId="962"/>
          <ac:picMkLst>
            <pc:docMk/>
            <pc:sldMk cId="0" sldId="290"/>
            <ac:picMk id="444" creationId="{00000000-0000-0000-0000-000000000000}"/>
          </ac:picMkLst>
        </pc:picChg>
      </pc:sldChg>
      <pc:sldChg chg="modSp del mod">
        <pc:chgData name="Lopez, Erik" userId="b5836b18-5303-4cb5-810c-ba3737459cd3" providerId="ADAL" clId="{61D195F1-9D85-4EEB-A6BD-6008C79E7233}" dt="2025-09-30T21:33:56.948" v="2544" actId="2696"/>
        <pc:sldMkLst>
          <pc:docMk/>
          <pc:sldMk cId="0" sldId="291"/>
        </pc:sldMkLst>
      </pc:sldChg>
      <pc:sldChg chg="addSp delSp modSp mod modNotesTx">
        <pc:chgData name="Lopez, Erik" userId="b5836b18-5303-4cb5-810c-ba3737459cd3" providerId="ADAL" clId="{61D195F1-9D85-4EEB-A6BD-6008C79E7233}" dt="2025-10-02T19:08:55.650" v="5995" actId="962"/>
        <pc:sldMkLst>
          <pc:docMk/>
          <pc:sldMk cId="0" sldId="292"/>
        </pc:sldMkLst>
        <pc:spChg chg="mod">
          <ac:chgData name="Lopez, Erik" userId="b5836b18-5303-4cb5-810c-ba3737459cd3" providerId="ADAL" clId="{61D195F1-9D85-4EEB-A6BD-6008C79E7233}" dt="2025-10-01T17:46:53.891" v="3893" actId="33553"/>
          <ac:spMkLst>
            <pc:docMk/>
            <pc:sldMk cId="0" sldId="292"/>
            <ac:spMk id="458" creationId="{00000000-0000-0000-0000-000000000000}"/>
          </ac:spMkLst>
        </pc:spChg>
        <pc:picChg chg="mod ord">
          <ac:chgData name="Lopez, Erik" userId="b5836b18-5303-4cb5-810c-ba3737459cd3" providerId="ADAL" clId="{61D195F1-9D85-4EEB-A6BD-6008C79E7233}" dt="2025-10-02T19:08:55.650" v="5995" actId="962"/>
          <ac:picMkLst>
            <pc:docMk/>
            <pc:sldMk cId="0" sldId="292"/>
            <ac:picMk id="2" creationId="{71539AD6-7443-BAD9-6E20-1DFE18AD6414}"/>
          </ac:picMkLst>
        </pc:picChg>
        <pc:picChg chg="add mod ord">
          <ac:chgData name="Lopez, Erik" userId="b5836b18-5303-4cb5-810c-ba3737459cd3" providerId="ADAL" clId="{61D195F1-9D85-4EEB-A6BD-6008C79E7233}" dt="2025-10-02T19:08:10.957" v="5989" actId="962"/>
          <ac:picMkLst>
            <pc:docMk/>
            <pc:sldMk cId="0" sldId="292"/>
            <ac:picMk id="3" creationId="{9F6B785C-5FB7-A5EF-7CAA-EFBC04DA98FD}"/>
          </ac:picMkLst>
        </pc:picChg>
        <pc:picChg chg="mod">
          <ac:chgData name="Lopez, Erik" userId="b5836b18-5303-4cb5-810c-ba3737459cd3" providerId="ADAL" clId="{61D195F1-9D85-4EEB-A6BD-6008C79E7233}" dt="2025-10-02T19:08:33.292" v="5991" actId="962"/>
          <ac:picMkLst>
            <pc:docMk/>
            <pc:sldMk cId="0" sldId="292"/>
            <ac:picMk id="460" creationId="{00000000-0000-0000-0000-000000000000}"/>
          </ac:picMkLst>
        </pc:picChg>
        <pc:picChg chg="mod">
          <ac:chgData name="Lopez, Erik" userId="b5836b18-5303-4cb5-810c-ba3737459cd3" providerId="ADAL" clId="{61D195F1-9D85-4EEB-A6BD-6008C79E7233}" dt="2025-10-02T19:08:45.559" v="5993" actId="962"/>
          <ac:picMkLst>
            <pc:docMk/>
            <pc:sldMk cId="0" sldId="292"/>
            <ac:picMk id="462" creationId="{00000000-0000-0000-0000-000000000000}"/>
          </ac:picMkLst>
        </pc:picChg>
      </pc:sldChg>
      <pc:sldChg chg="modSp del mod">
        <pc:chgData name="Lopez, Erik" userId="b5836b18-5303-4cb5-810c-ba3737459cd3" providerId="ADAL" clId="{61D195F1-9D85-4EEB-A6BD-6008C79E7233}" dt="2025-10-01T20:04:07.871" v="4710" actId="2696"/>
        <pc:sldMkLst>
          <pc:docMk/>
          <pc:sldMk cId="0" sldId="293"/>
        </pc:sldMkLst>
      </pc:sldChg>
      <pc:sldChg chg="modSp mod">
        <pc:chgData name="Lopez, Erik" userId="b5836b18-5303-4cb5-810c-ba3737459cd3" providerId="ADAL" clId="{61D195F1-9D85-4EEB-A6BD-6008C79E7233}" dt="2025-10-02T19:13:05.077" v="6005" actId="962"/>
        <pc:sldMkLst>
          <pc:docMk/>
          <pc:sldMk cId="0" sldId="294"/>
        </pc:sldMkLst>
        <pc:spChg chg="mod">
          <ac:chgData name="Lopez, Erik" userId="b5836b18-5303-4cb5-810c-ba3737459cd3" providerId="ADAL" clId="{61D195F1-9D85-4EEB-A6BD-6008C79E7233}" dt="2025-10-01T17:47:04.378" v="3895" actId="33553"/>
          <ac:spMkLst>
            <pc:docMk/>
            <pc:sldMk cId="0" sldId="294"/>
            <ac:spMk id="484" creationId="{00000000-0000-0000-0000-000000000000}"/>
          </ac:spMkLst>
        </pc:spChg>
        <pc:picChg chg="mod">
          <ac:chgData name="Lopez, Erik" userId="b5836b18-5303-4cb5-810c-ba3737459cd3" providerId="ADAL" clId="{61D195F1-9D85-4EEB-A6BD-6008C79E7233}" dt="2025-10-02T19:13:05.077" v="6005" actId="962"/>
          <ac:picMkLst>
            <pc:docMk/>
            <pc:sldMk cId="0" sldId="294"/>
            <ac:picMk id="2" creationId="{AD59B83F-D126-78C7-1DA8-9EF3F05DD3A9}"/>
          </ac:picMkLst>
        </pc:picChg>
      </pc:sldChg>
      <pc:sldChg chg="addSp modSp mod modNotesTx">
        <pc:chgData name="Lopez, Erik" userId="b5836b18-5303-4cb5-810c-ba3737459cd3" providerId="ADAL" clId="{61D195F1-9D85-4EEB-A6BD-6008C79E7233}" dt="2025-10-02T20:36:47.696" v="6047" actId="20577"/>
        <pc:sldMkLst>
          <pc:docMk/>
          <pc:sldMk cId="0" sldId="295"/>
        </pc:sldMkLst>
        <pc:spChg chg="mod">
          <ac:chgData name="Lopez, Erik" userId="b5836b18-5303-4cb5-810c-ba3737459cd3" providerId="ADAL" clId="{61D195F1-9D85-4EEB-A6BD-6008C79E7233}" dt="2025-10-01T17:47:06.577" v="3896" actId="33553"/>
          <ac:spMkLst>
            <pc:docMk/>
            <pc:sldMk cId="0" sldId="295"/>
            <ac:spMk id="490" creationId="{00000000-0000-0000-0000-000000000000}"/>
          </ac:spMkLst>
        </pc:spChg>
        <pc:picChg chg="mod">
          <ac:chgData name="Lopez, Erik" userId="b5836b18-5303-4cb5-810c-ba3737459cd3" providerId="ADAL" clId="{61D195F1-9D85-4EEB-A6BD-6008C79E7233}" dt="2025-10-02T19:13:09.641" v="6007" actId="962"/>
          <ac:picMkLst>
            <pc:docMk/>
            <pc:sldMk cId="0" sldId="295"/>
            <ac:picMk id="2" creationId="{76C7BA1B-319B-6C0F-2279-7401CEC71890}"/>
          </ac:picMkLst>
        </pc:picChg>
        <pc:picChg chg="mod ord">
          <ac:chgData name="Lopez, Erik" userId="b5836b18-5303-4cb5-810c-ba3737459cd3" providerId="ADAL" clId="{61D195F1-9D85-4EEB-A6BD-6008C79E7233}" dt="2025-10-01T18:15:32.248" v="3971"/>
          <ac:picMkLst>
            <pc:docMk/>
            <pc:sldMk cId="0" sldId="295"/>
            <ac:picMk id="3" creationId="{38983045-48D1-3844-1011-44742AC827E9}"/>
          </ac:picMkLst>
        </pc:picChg>
      </pc:sldChg>
      <pc:sldChg chg="modSp mod modNotesTx">
        <pc:chgData name="Lopez, Erik" userId="b5836b18-5303-4cb5-810c-ba3737459cd3" providerId="ADAL" clId="{61D195F1-9D85-4EEB-A6BD-6008C79E7233}" dt="2025-10-02T20:37:33.135" v="6053" actId="2711"/>
        <pc:sldMkLst>
          <pc:docMk/>
          <pc:sldMk cId="0" sldId="296"/>
        </pc:sldMkLst>
        <pc:spChg chg="mod">
          <ac:chgData name="Lopez, Erik" userId="b5836b18-5303-4cb5-810c-ba3737459cd3" providerId="ADAL" clId="{61D195F1-9D85-4EEB-A6BD-6008C79E7233}" dt="2025-10-01T17:47:08.659" v="3897" actId="33553"/>
          <ac:spMkLst>
            <pc:docMk/>
            <pc:sldMk cId="0" sldId="296"/>
            <ac:spMk id="497" creationId="{00000000-0000-0000-0000-000000000000}"/>
          </ac:spMkLst>
        </pc:spChg>
        <pc:spChg chg="mod">
          <ac:chgData name="Lopez, Erik" userId="b5836b18-5303-4cb5-810c-ba3737459cd3" providerId="ADAL" clId="{61D195F1-9D85-4EEB-A6BD-6008C79E7233}" dt="2025-10-02T20:37:11.318" v="6050" actId="2711"/>
          <ac:spMkLst>
            <pc:docMk/>
            <pc:sldMk cId="0" sldId="296"/>
            <ac:spMk id="499" creationId="{00000000-0000-0000-0000-000000000000}"/>
          </ac:spMkLst>
        </pc:spChg>
        <pc:spChg chg="mod">
          <ac:chgData name="Lopez, Erik" userId="b5836b18-5303-4cb5-810c-ba3737459cd3" providerId="ADAL" clId="{61D195F1-9D85-4EEB-A6BD-6008C79E7233}" dt="2025-10-02T20:37:16.020" v="6051" actId="2711"/>
          <ac:spMkLst>
            <pc:docMk/>
            <pc:sldMk cId="0" sldId="296"/>
            <ac:spMk id="500" creationId="{00000000-0000-0000-0000-000000000000}"/>
          </ac:spMkLst>
        </pc:spChg>
        <pc:spChg chg="mod">
          <ac:chgData name="Lopez, Erik" userId="b5836b18-5303-4cb5-810c-ba3737459cd3" providerId="ADAL" clId="{61D195F1-9D85-4EEB-A6BD-6008C79E7233}" dt="2025-10-02T20:37:23.275" v="6052" actId="2711"/>
          <ac:spMkLst>
            <pc:docMk/>
            <pc:sldMk cId="0" sldId="296"/>
            <ac:spMk id="501" creationId="{00000000-0000-0000-0000-000000000000}"/>
          </ac:spMkLst>
        </pc:spChg>
        <pc:spChg chg="mod">
          <ac:chgData name="Lopez, Erik" userId="b5836b18-5303-4cb5-810c-ba3737459cd3" providerId="ADAL" clId="{61D195F1-9D85-4EEB-A6BD-6008C79E7233}" dt="2025-10-02T20:37:33.135" v="6053" actId="2711"/>
          <ac:spMkLst>
            <pc:docMk/>
            <pc:sldMk cId="0" sldId="296"/>
            <ac:spMk id="502" creationId="{00000000-0000-0000-0000-000000000000}"/>
          </ac:spMkLst>
        </pc:spChg>
        <pc:grpChg chg="mod">
          <ac:chgData name="Lopez, Erik" userId="b5836b18-5303-4cb5-810c-ba3737459cd3" providerId="ADAL" clId="{61D195F1-9D85-4EEB-A6BD-6008C79E7233}" dt="2025-10-02T19:13:38.612" v="6009" actId="962"/>
          <ac:grpSpMkLst>
            <pc:docMk/>
            <pc:sldMk cId="0" sldId="296"/>
            <ac:grpSpMk id="498" creationId="{00000000-0000-0000-0000-000000000000}"/>
          </ac:grpSpMkLst>
        </pc:grpChg>
        <pc:picChg chg="mod">
          <ac:chgData name="Lopez, Erik" userId="b5836b18-5303-4cb5-810c-ba3737459cd3" providerId="ADAL" clId="{61D195F1-9D85-4EEB-A6BD-6008C79E7233}" dt="2025-10-02T19:13:42.591" v="6011" actId="962"/>
          <ac:picMkLst>
            <pc:docMk/>
            <pc:sldMk cId="0" sldId="296"/>
            <ac:picMk id="2" creationId="{7647BD44-C424-B4A4-0089-358E43C4497D}"/>
          </ac:picMkLst>
        </pc:picChg>
      </pc:sldChg>
      <pc:sldChg chg="addSp delSp modSp mod modTransition">
        <pc:chgData name="Lopez, Erik" userId="b5836b18-5303-4cb5-810c-ba3737459cd3" providerId="ADAL" clId="{61D195F1-9D85-4EEB-A6BD-6008C79E7233}" dt="2025-10-02T20:45:05.959" v="6058"/>
        <pc:sldMkLst>
          <pc:docMk/>
          <pc:sldMk cId="0" sldId="297"/>
        </pc:sldMkLst>
        <pc:spChg chg="add mod ord">
          <ac:chgData name="Lopez, Erik" userId="b5836b18-5303-4cb5-810c-ba3737459cd3" providerId="ADAL" clId="{61D195F1-9D85-4EEB-A6BD-6008C79E7233}" dt="2025-10-01T18:15:00.950" v="3969"/>
          <ac:spMkLst>
            <pc:docMk/>
            <pc:sldMk cId="0" sldId="297"/>
            <ac:spMk id="3" creationId="{C54C0EF8-43D6-C304-BF28-1B422673FE08}"/>
          </ac:spMkLst>
        </pc:spChg>
        <pc:spChg chg="add mod">
          <ac:chgData name="Lopez, Erik" userId="b5836b18-5303-4cb5-810c-ba3737459cd3" providerId="ADAL" clId="{61D195F1-9D85-4EEB-A6BD-6008C79E7233}" dt="2025-10-01T17:01:51.687" v="3387" actId="1076"/>
          <ac:spMkLst>
            <pc:docMk/>
            <pc:sldMk cId="0" sldId="297"/>
            <ac:spMk id="4" creationId="{A01A400A-8F49-8ECF-8FFD-C268CB506B65}"/>
          </ac:spMkLst>
        </pc:spChg>
        <pc:grpChg chg="add mod">
          <ac:chgData name="Lopez, Erik" userId="b5836b18-5303-4cb5-810c-ba3737459cd3" providerId="ADAL" clId="{61D195F1-9D85-4EEB-A6BD-6008C79E7233}" dt="2025-10-02T19:14:47.185" v="6013" actId="962"/>
          <ac:grpSpMkLst>
            <pc:docMk/>
            <pc:sldMk cId="0" sldId="297"/>
            <ac:grpSpMk id="5" creationId="{34891508-C80C-1B67-195D-120009C2E8E6}"/>
          </ac:grpSpMkLst>
        </pc:grpChg>
        <pc:picChg chg="mod">
          <ac:chgData name="Lopez, Erik" userId="b5836b18-5303-4cb5-810c-ba3737459cd3" providerId="ADAL" clId="{61D195F1-9D85-4EEB-A6BD-6008C79E7233}" dt="2025-10-02T19:14:52.806" v="6015" actId="962"/>
          <ac:picMkLst>
            <pc:docMk/>
            <pc:sldMk cId="0" sldId="297"/>
            <ac:picMk id="2" creationId="{250BC1CE-D2C0-FDE0-3841-124F87860F6F}"/>
          </ac:picMkLst>
        </pc:picChg>
        <pc:picChg chg="add mod">
          <ac:chgData name="Lopez, Erik" userId="b5836b18-5303-4cb5-810c-ba3737459cd3" providerId="ADAL" clId="{61D195F1-9D85-4EEB-A6BD-6008C79E7233}" dt="2025-10-01T17:01:51.687" v="3387" actId="1076"/>
          <ac:picMkLst>
            <pc:docMk/>
            <pc:sldMk cId="0" sldId="297"/>
            <ac:picMk id="4098" creationId="{19C5495E-AC80-CCF5-B95E-FEDB2F373544}"/>
          </ac:picMkLst>
        </pc:picChg>
      </pc:sldChg>
      <pc:sldChg chg="modSp mod modTransition modNotesTx">
        <pc:chgData name="Lopez, Erik" userId="b5836b18-5303-4cb5-810c-ba3737459cd3" providerId="ADAL" clId="{61D195F1-9D85-4EEB-A6BD-6008C79E7233}" dt="2025-10-02T20:45:08.356" v="6059"/>
        <pc:sldMkLst>
          <pc:docMk/>
          <pc:sldMk cId="0" sldId="298"/>
        </pc:sldMkLst>
        <pc:spChg chg="mod">
          <ac:chgData name="Lopez, Erik" userId="b5836b18-5303-4cb5-810c-ba3737459cd3" providerId="ADAL" clId="{61D195F1-9D85-4EEB-A6BD-6008C79E7233}" dt="2025-10-01T17:47:49.841" v="3926" actId="33553"/>
          <ac:spMkLst>
            <pc:docMk/>
            <pc:sldMk cId="0" sldId="298"/>
            <ac:spMk id="517" creationId="{00000000-0000-0000-0000-000000000000}"/>
          </ac:spMkLst>
        </pc:spChg>
        <pc:spChg chg="mod">
          <ac:chgData name="Lopez, Erik" userId="b5836b18-5303-4cb5-810c-ba3737459cd3" providerId="ADAL" clId="{61D195F1-9D85-4EEB-A6BD-6008C79E7233}" dt="2025-09-29T18:01:22.255" v="821" actId="20577"/>
          <ac:spMkLst>
            <pc:docMk/>
            <pc:sldMk cId="0" sldId="298"/>
            <ac:spMk id="533" creationId="{00000000-0000-0000-0000-000000000000}"/>
          </ac:spMkLst>
        </pc:spChg>
        <pc:grpChg chg="mod">
          <ac:chgData name="Lopez, Erik" userId="b5836b18-5303-4cb5-810c-ba3737459cd3" providerId="ADAL" clId="{61D195F1-9D85-4EEB-A6BD-6008C79E7233}" dt="2025-10-02T19:15:33.098" v="6017" actId="962"/>
          <ac:grpSpMkLst>
            <pc:docMk/>
            <pc:sldMk cId="0" sldId="298"/>
            <ac:grpSpMk id="519" creationId="{00000000-0000-0000-0000-000000000000}"/>
          </ac:grpSpMkLst>
        </pc:grpChg>
        <pc:picChg chg="mod">
          <ac:chgData name="Lopez, Erik" userId="b5836b18-5303-4cb5-810c-ba3737459cd3" providerId="ADAL" clId="{61D195F1-9D85-4EEB-A6BD-6008C79E7233}" dt="2025-10-02T19:15:37.933" v="6019" actId="962"/>
          <ac:picMkLst>
            <pc:docMk/>
            <pc:sldMk cId="0" sldId="298"/>
            <ac:picMk id="2" creationId="{FA6630C4-B25E-9662-4AC4-6C80750659A4}"/>
          </ac:picMkLst>
        </pc:picChg>
      </pc:sldChg>
      <pc:sldChg chg="modSp mod">
        <pc:chgData name="Lopez, Erik" userId="b5836b18-5303-4cb5-810c-ba3737459cd3" providerId="ADAL" clId="{61D195F1-9D85-4EEB-A6BD-6008C79E7233}" dt="2025-10-02T19:16:58.814" v="6027" actId="962"/>
        <pc:sldMkLst>
          <pc:docMk/>
          <pc:sldMk cId="0" sldId="300"/>
        </pc:sldMkLst>
        <pc:spChg chg="mod">
          <ac:chgData name="Lopez, Erik" userId="b5836b18-5303-4cb5-810c-ba3737459cd3" providerId="ADAL" clId="{61D195F1-9D85-4EEB-A6BD-6008C79E7233}" dt="2025-10-01T17:47:53.974" v="3928" actId="33553"/>
          <ac:spMkLst>
            <pc:docMk/>
            <pc:sldMk cId="0" sldId="300"/>
            <ac:spMk id="553" creationId="{00000000-0000-0000-0000-000000000000}"/>
          </ac:spMkLst>
        </pc:spChg>
        <pc:picChg chg="mod">
          <ac:chgData name="Lopez, Erik" userId="b5836b18-5303-4cb5-810c-ba3737459cd3" providerId="ADAL" clId="{61D195F1-9D85-4EEB-A6BD-6008C79E7233}" dt="2025-10-02T19:16:58.814" v="6027" actId="962"/>
          <ac:picMkLst>
            <pc:docMk/>
            <pc:sldMk cId="0" sldId="300"/>
            <ac:picMk id="2" creationId="{C9FC1C98-4DF2-4A81-2ABC-5D40AA7D49D8}"/>
          </ac:picMkLst>
        </pc:picChg>
        <pc:picChg chg="mod">
          <ac:chgData name="Lopez, Erik" userId="b5836b18-5303-4cb5-810c-ba3737459cd3" providerId="ADAL" clId="{61D195F1-9D85-4EEB-A6BD-6008C79E7233}" dt="2025-10-02T19:16:09.688" v="6023" actId="962"/>
          <ac:picMkLst>
            <pc:docMk/>
            <pc:sldMk cId="0" sldId="300"/>
            <ac:picMk id="554" creationId="{00000000-0000-0000-0000-000000000000}"/>
          </ac:picMkLst>
        </pc:picChg>
        <pc:picChg chg="mod">
          <ac:chgData name="Lopez, Erik" userId="b5836b18-5303-4cb5-810c-ba3737459cd3" providerId="ADAL" clId="{61D195F1-9D85-4EEB-A6BD-6008C79E7233}" dt="2025-10-02T19:16:54.887" v="6025" actId="962"/>
          <ac:picMkLst>
            <pc:docMk/>
            <pc:sldMk cId="0" sldId="300"/>
            <ac:picMk id="555" creationId="{00000000-0000-0000-0000-000000000000}"/>
          </ac:picMkLst>
        </pc:picChg>
      </pc:sldChg>
      <pc:sldChg chg="modSp mod">
        <pc:chgData name="Lopez, Erik" userId="b5836b18-5303-4cb5-810c-ba3737459cd3" providerId="ADAL" clId="{61D195F1-9D85-4EEB-A6BD-6008C79E7233}" dt="2025-10-02T20:47:22.789" v="6066" actId="20577"/>
        <pc:sldMkLst>
          <pc:docMk/>
          <pc:sldMk cId="0" sldId="301"/>
        </pc:sldMkLst>
        <pc:spChg chg="mod">
          <ac:chgData name="Lopez, Erik" userId="b5836b18-5303-4cb5-810c-ba3737459cd3" providerId="ADAL" clId="{61D195F1-9D85-4EEB-A6BD-6008C79E7233}" dt="2025-10-01T17:47:56.319" v="3929" actId="33553"/>
          <ac:spMkLst>
            <pc:docMk/>
            <pc:sldMk cId="0" sldId="301"/>
            <ac:spMk id="561" creationId="{00000000-0000-0000-0000-000000000000}"/>
          </ac:spMkLst>
        </pc:spChg>
        <pc:spChg chg="mod">
          <ac:chgData name="Lopez, Erik" userId="b5836b18-5303-4cb5-810c-ba3737459cd3" providerId="ADAL" clId="{61D195F1-9D85-4EEB-A6BD-6008C79E7233}" dt="2025-10-02T20:47:22.789" v="6066" actId="20577"/>
          <ac:spMkLst>
            <pc:docMk/>
            <pc:sldMk cId="0" sldId="301"/>
            <ac:spMk id="563" creationId="{00000000-0000-0000-0000-000000000000}"/>
          </ac:spMkLst>
        </pc:spChg>
        <pc:picChg chg="mod">
          <ac:chgData name="Lopez, Erik" userId="b5836b18-5303-4cb5-810c-ba3737459cd3" providerId="ADAL" clId="{61D195F1-9D85-4EEB-A6BD-6008C79E7233}" dt="2025-10-02T19:09:11.959" v="5997" actId="962"/>
          <ac:picMkLst>
            <pc:docMk/>
            <pc:sldMk cId="0" sldId="301"/>
            <ac:picMk id="2" creationId="{CCA676E6-C505-5DD9-3274-FFA8A4B88A0C}"/>
          </ac:picMkLst>
        </pc:picChg>
        <pc:picChg chg="mod">
          <ac:chgData name="Lopez, Erik" userId="b5836b18-5303-4cb5-810c-ba3737459cd3" providerId="ADAL" clId="{61D195F1-9D85-4EEB-A6BD-6008C79E7233}" dt="2025-10-01T17:20:10.837" v="3420" actId="962"/>
          <ac:picMkLst>
            <pc:docMk/>
            <pc:sldMk cId="0" sldId="301"/>
            <ac:picMk id="560" creationId="{00000000-0000-0000-0000-000000000000}"/>
          </ac:picMkLst>
        </pc:picChg>
      </pc:sldChg>
      <pc:sldChg chg="delSp modSp mod modNotesTx">
        <pc:chgData name="Lopez, Erik" userId="b5836b18-5303-4cb5-810c-ba3737459cd3" providerId="ADAL" clId="{61D195F1-9D85-4EEB-A6BD-6008C79E7233}" dt="2025-10-02T20:36:58.257" v="6049" actId="20577"/>
        <pc:sldMkLst>
          <pc:docMk/>
          <pc:sldMk cId="277028902" sldId="304"/>
        </pc:sldMkLst>
        <pc:spChg chg="mod">
          <ac:chgData name="Lopez, Erik" userId="b5836b18-5303-4cb5-810c-ba3737459cd3" providerId="ADAL" clId="{61D195F1-9D85-4EEB-A6BD-6008C79E7233}" dt="2025-10-01T17:47:51.540" v="3927" actId="33553"/>
          <ac:spMkLst>
            <pc:docMk/>
            <pc:sldMk cId="277028902" sldId="304"/>
            <ac:spMk id="261" creationId="{BA200E40-E803-DF96-E8AB-E220E6C20BDA}"/>
          </ac:spMkLst>
        </pc:spChg>
        <pc:picChg chg="mod">
          <ac:chgData name="Lopez, Erik" userId="b5836b18-5303-4cb5-810c-ba3737459cd3" providerId="ADAL" clId="{61D195F1-9D85-4EEB-A6BD-6008C79E7233}" dt="2025-09-30T20:45:13.985" v="2505" actId="1076"/>
          <ac:picMkLst>
            <pc:docMk/>
            <pc:sldMk cId="277028902" sldId="304"/>
            <ac:picMk id="2" creationId="{CE618952-D6B8-A5AE-5219-7B6640F1EFBC}"/>
          </ac:picMkLst>
        </pc:picChg>
        <pc:picChg chg="mod">
          <ac:chgData name="Lopez, Erik" userId="b5836b18-5303-4cb5-810c-ba3737459cd3" providerId="ADAL" clId="{61D195F1-9D85-4EEB-A6BD-6008C79E7233}" dt="2025-10-02T19:15:57.240" v="6021" actId="962"/>
          <ac:picMkLst>
            <pc:docMk/>
            <pc:sldMk cId="277028902" sldId="304"/>
            <ac:picMk id="260" creationId="{7F1BEA4D-7C24-72A5-3157-110D0C678FD6}"/>
          </ac:picMkLst>
        </pc:picChg>
      </pc:sldChg>
      <pc:sldChg chg="modSp del mod ord">
        <pc:chgData name="Lopez, Erik" userId="b5836b18-5303-4cb5-810c-ba3737459cd3" providerId="ADAL" clId="{61D195F1-9D85-4EEB-A6BD-6008C79E7233}" dt="2025-10-01T20:03:39.766" v="4709" actId="2696"/>
        <pc:sldMkLst>
          <pc:docMk/>
          <pc:sldMk cId="2649018287" sldId="305"/>
        </pc:sldMkLst>
      </pc:sldChg>
      <pc:sldChg chg="add del setBg modNotesTx">
        <pc:chgData name="Lopez, Erik" userId="b5836b18-5303-4cb5-810c-ba3737459cd3" providerId="ADAL" clId="{61D195F1-9D85-4EEB-A6BD-6008C79E7233}" dt="2025-09-30T21:32:56.497" v="2535" actId="2696"/>
        <pc:sldMkLst>
          <pc:docMk/>
          <pc:sldMk cId="3153410135" sldId="306"/>
        </pc:sldMkLst>
      </pc:sldChg>
      <pc:sldChg chg="delSp add del mod setBg modNotesTx">
        <pc:chgData name="Lopez, Erik" userId="b5836b18-5303-4cb5-810c-ba3737459cd3" providerId="ADAL" clId="{61D195F1-9D85-4EEB-A6BD-6008C79E7233}" dt="2025-09-30T17:34:04.784" v="1742" actId="2696"/>
        <pc:sldMkLst>
          <pc:docMk/>
          <pc:sldMk cId="2532294030" sldId="307"/>
        </pc:sldMkLst>
      </pc:sldChg>
      <pc:sldChg chg="addSp delSp modSp add mod ord modNotesTx">
        <pc:chgData name="Lopez, Erik" userId="b5836b18-5303-4cb5-810c-ba3737459cd3" providerId="ADAL" clId="{61D195F1-9D85-4EEB-A6BD-6008C79E7233}" dt="2025-10-02T18:55:34.201" v="5915" actId="962"/>
        <pc:sldMkLst>
          <pc:docMk/>
          <pc:sldMk cId="709636552" sldId="308"/>
        </pc:sldMkLst>
        <pc:spChg chg="add mod">
          <ac:chgData name="Lopez, Erik" userId="b5836b18-5303-4cb5-810c-ba3737459cd3" providerId="ADAL" clId="{61D195F1-9D85-4EEB-A6BD-6008C79E7233}" dt="2025-10-02T16:47:07.415" v="5570" actId="1076"/>
          <ac:spMkLst>
            <pc:docMk/>
            <pc:sldMk cId="709636552" sldId="308"/>
            <ac:spMk id="3" creationId="{B25C073F-57D5-15BF-CCD6-5E6F5EABE371}"/>
          </ac:spMkLst>
        </pc:spChg>
        <pc:spChg chg="mod">
          <ac:chgData name="Lopez, Erik" userId="b5836b18-5303-4cb5-810c-ba3737459cd3" providerId="ADAL" clId="{61D195F1-9D85-4EEB-A6BD-6008C79E7233}" dt="2025-10-02T16:27:00.463" v="4889" actId="1076"/>
          <ac:spMkLst>
            <pc:docMk/>
            <pc:sldMk cId="709636552" sldId="308"/>
            <ac:spMk id="354" creationId="{22FAEA23-77B4-4DC9-63D5-85C5F6C33B86}"/>
          </ac:spMkLst>
        </pc:spChg>
        <pc:picChg chg="mod ord">
          <ac:chgData name="Lopez, Erik" userId="b5836b18-5303-4cb5-810c-ba3737459cd3" providerId="ADAL" clId="{61D195F1-9D85-4EEB-A6BD-6008C79E7233}" dt="2025-10-02T18:55:34.201" v="5915" actId="962"/>
          <ac:picMkLst>
            <pc:docMk/>
            <pc:sldMk cId="709636552" sldId="308"/>
            <ac:picMk id="2" creationId="{B5099850-7CA7-5941-E726-AB7BE37E910C}"/>
          </ac:picMkLst>
        </pc:picChg>
        <pc:picChg chg="add mod ord">
          <ac:chgData name="Lopez, Erik" userId="b5836b18-5303-4cb5-810c-ba3737459cd3" providerId="ADAL" clId="{61D195F1-9D85-4EEB-A6BD-6008C79E7233}" dt="2025-10-02T18:54:46.739" v="5913" actId="962"/>
          <ac:picMkLst>
            <pc:docMk/>
            <pc:sldMk cId="709636552" sldId="308"/>
            <ac:picMk id="14" creationId="{59195A76-0F83-6B18-FE76-4EDDFB556CD6}"/>
          </ac:picMkLst>
        </pc:picChg>
        <pc:picChg chg="add mod">
          <ac:chgData name="Lopez, Erik" userId="b5836b18-5303-4cb5-810c-ba3737459cd3" providerId="ADAL" clId="{61D195F1-9D85-4EEB-A6BD-6008C79E7233}" dt="2025-10-02T18:19:23.081" v="5624"/>
          <ac:picMkLst>
            <pc:docMk/>
            <pc:sldMk cId="709636552" sldId="308"/>
            <ac:picMk id="1026" creationId="{347EA23D-F20D-B3E7-9025-B937E184035D}"/>
          </ac:picMkLst>
        </pc:picChg>
      </pc:sldChg>
      <pc:sldChg chg="delSp modSp add del mod">
        <pc:chgData name="Lopez, Erik" userId="b5836b18-5303-4cb5-810c-ba3737459cd3" providerId="ADAL" clId="{61D195F1-9D85-4EEB-A6BD-6008C79E7233}" dt="2025-09-30T21:32:36.442" v="2533" actId="2696"/>
        <pc:sldMkLst>
          <pc:docMk/>
          <pc:sldMk cId="106382926" sldId="309"/>
        </pc:sldMkLst>
      </pc:sldChg>
      <pc:sldChg chg="add del setBg">
        <pc:chgData name="Lopez, Erik" userId="b5836b18-5303-4cb5-810c-ba3737459cd3" providerId="ADAL" clId="{61D195F1-9D85-4EEB-A6BD-6008C79E7233}" dt="2025-09-30T21:30:13.564" v="2522"/>
        <pc:sldMkLst>
          <pc:docMk/>
          <pc:sldMk cId="1220789420" sldId="309"/>
        </pc:sldMkLst>
      </pc:sldChg>
      <pc:sldChg chg="addSp delSp modSp add del mod modNotesTx">
        <pc:chgData name="Lopez, Erik" userId="b5836b18-5303-4cb5-810c-ba3737459cd3" providerId="ADAL" clId="{61D195F1-9D85-4EEB-A6BD-6008C79E7233}" dt="2025-10-01T19:47:50.586" v="4610" actId="2696"/>
        <pc:sldMkLst>
          <pc:docMk/>
          <pc:sldMk cId="2299252487" sldId="310"/>
        </pc:sldMkLst>
      </pc:sldChg>
      <pc:sldChg chg="add del setBg">
        <pc:chgData name="Lopez, Erik" userId="b5836b18-5303-4cb5-810c-ba3737459cd3" providerId="ADAL" clId="{61D195F1-9D85-4EEB-A6BD-6008C79E7233}" dt="2025-09-30T21:32:30.821" v="2531"/>
        <pc:sldMkLst>
          <pc:docMk/>
          <pc:sldMk cId="4237099078" sldId="310"/>
        </pc:sldMkLst>
      </pc:sldChg>
      <pc:sldChg chg="addSp delSp modSp add mod">
        <pc:chgData name="Lopez, Erik" userId="b5836b18-5303-4cb5-810c-ba3737459cd3" providerId="ADAL" clId="{61D195F1-9D85-4EEB-A6BD-6008C79E7233}" dt="2025-10-02T19:06:14.390" v="5979" actId="962"/>
        <pc:sldMkLst>
          <pc:docMk/>
          <pc:sldMk cId="538179164" sldId="311"/>
        </pc:sldMkLst>
        <pc:spChg chg="mod">
          <ac:chgData name="Lopez, Erik" userId="b5836b18-5303-4cb5-810c-ba3737459cd3" providerId="ADAL" clId="{61D195F1-9D85-4EEB-A6BD-6008C79E7233}" dt="2025-10-01T17:46:47.843" v="3891" actId="33553"/>
          <ac:spMkLst>
            <pc:docMk/>
            <pc:sldMk cId="538179164" sldId="311"/>
            <ac:spMk id="413" creationId="{1AC30B1F-482B-EDEB-B353-B93505825D9C}"/>
          </ac:spMkLst>
        </pc:spChg>
        <pc:picChg chg="mod ord">
          <ac:chgData name="Lopez, Erik" userId="b5836b18-5303-4cb5-810c-ba3737459cd3" providerId="ADAL" clId="{61D195F1-9D85-4EEB-A6BD-6008C79E7233}" dt="2025-10-02T19:06:14.390" v="5979" actId="962"/>
          <ac:picMkLst>
            <pc:docMk/>
            <pc:sldMk cId="538179164" sldId="311"/>
            <ac:picMk id="2" creationId="{D9E2DA86-396E-2CFD-D51E-3B24A5E2C0A2}"/>
          </ac:picMkLst>
        </pc:picChg>
        <pc:picChg chg="add mod">
          <ac:chgData name="Lopez, Erik" userId="b5836b18-5303-4cb5-810c-ba3737459cd3" providerId="ADAL" clId="{61D195F1-9D85-4EEB-A6BD-6008C79E7233}" dt="2025-10-02T19:06:04.611" v="5977" actId="962"/>
          <ac:picMkLst>
            <pc:docMk/>
            <pc:sldMk cId="538179164" sldId="311"/>
            <ac:picMk id="5" creationId="{95670D44-8444-9719-DF7E-36A1E62EB36F}"/>
          </ac:picMkLst>
        </pc:picChg>
      </pc:sldChg>
      <pc:sldChg chg="add del setBg">
        <pc:chgData name="Lopez, Erik" userId="b5836b18-5303-4cb5-810c-ba3737459cd3" providerId="ADAL" clId="{61D195F1-9D85-4EEB-A6BD-6008C79E7233}" dt="2025-09-30T21:35:57" v="2557"/>
        <pc:sldMkLst>
          <pc:docMk/>
          <pc:sldMk cId="3980051351" sldId="311"/>
        </pc:sldMkLst>
      </pc:sldChg>
      <pc:sldChg chg="addSp delSp modSp add mod">
        <pc:chgData name="Lopez, Erik" userId="b5836b18-5303-4cb5-810c-ba3737459cd3" providerId="ADAL" clId="{61D195F1-9D85-4EEB-A6BD-6008C79E7233}" dt="2025-10-02T19:04:55.548" v="5971" actId="962"/>
        <pc:sldMkLst>
          <pc:docMk/>
          <pc:sldMk cId="388195870" sldId="312"/>
        </pc:sldMkLst>
        <pc:spChg chg="add mod ord">
          <ac:chgData name="Lopez, Erik" userId="b5836b18-5303-4cb5-810c-ba3737459cd3" providerId="ADAL" clId="{61D195F1-9D85-4EEB-A6BD-6008C79E7233}" dt="2025-10-02T18:26:20.968" v="5682"/>
          <ac:spMkLst>
            <pc:docMk/>
            <pc:sldMk cId="388195870" sldId="312"/>
            <ac:spMk id="3" creationId="{4BCE24F8-FC3E-FBA0-C0B1-99961D17CE51}"/>
          </ac:spMkLst>
        </pc:spChg>
        <pc:picChg chg="mod ord">
          <ac:chgData name="Lopez, Erik" userId="b5836b18-5303-4cb5-810c-ba3737459cd3" providerId="ADAL" clId="{61D195F1-9D85-4EEB-A6BD-6008C79E7233}" dt="2025-10-02T19:04:55.548" v="5971" actId="962"/>
          <ac:picMkLst>
            <pc:docMk/>
            <pc:sldMk cId="388195870" sldId="312"/>
            <ac:picMk id="2" creationId="{849DC87C-1365-F5F6-622C-6B5A4262CED4}"/>
          </ac:picMkLst>
        </pc:picChg>
        <pc:picChg chg="add mod">
          <ac:chgData name="Lopez, Erik" userId="b5836b18-5303-4cb5-810c-ba3737459cd3" providerId="ADAL" clId="{61D195F1-9D85-4EEB-A6BD-6008C79E7233}" dt="2025-10-02T19:04:46.078" v="5969" actId="962"/>
          <ac:picMkLst>
            <pc:docMk/>
            <pc:sldMk cId="388195870" sldId="312"/>
            <ac:picMk id="5" creationId="{CFFC6F93-5CF3-063C-3618-20BC6256D71C}"/>
          </ac:picMkLst>
        </pc:picChg>
      </pc:sldChg>
      <pc:sldChg chg="add del setBg">
        <pc:chgData name="Lopez, Erik" userId="b5836b18-5303-4cb5-810c-ba3737459cd3" providerId="ADAL" clId="{61D195F1-9D85-4EEB-A6BD-6008C79E7233}" dt="2025-09-30T22:03:58.911" v="2768"/>
        <pc:sldMkLst>
          <pc:docMk/>
          <pc:sldMk cId="496993173" sldId="312"/>
        </pc:sldMkLst>
      </pc:sldChg>
      <pc:sldChg chg="addSp delSp modSp add mod modTransition modNotesTx">
        <pc:chgData name="Lopez, Erik" userId="b5836b18-5303-4cb5-810c-ba3737459cd3" providerId="ADAL" clId="{61D195F1-9D85-4EEB-A6BD-6008C79E7233}" dt="2025-10-02T20:45:01.862" v="6057"/>
        <pc:sldMkLst>
          <pc:docMk/>
          <pc:sldMk cId="1954809531" sldId="313"/>
        </pc:sldMkLst>
        <pc:spChg chg="mod">
          <ac:chgData name="Lopez, Erik" userId="b5836b18-5303-4cb5-810c-ba3737459cd3" providerId="ADAL" clId="{61D195F1-9D85-4EEB-A6BD-6008C79E7233}" dt="2025-10-01T17:46:55.990" v="3894" actId="33553"/>
          <ac:spMkLst>
            <pc:docMk/>
            <pc:sldMk cId="1954809531" sldId="313"/>
            <ac:spMk id="468" creationId="{D0ABFDCC-21B6-1698-6085-86B6DB64D559}"/>
          </ac:spMkLst>
        </pc:spChg>
        <pc:graphicFrameChg chg="add mod ord modGraphic">
          <ac:chgData name="Lopez, Erik" userId="b5836b18-5303-4cb5-810c-ba3737459cd3" providerId="ADAL" clId="{61D195F1-9D85-4EEB-A6BD-6008C79E7233}" dt="2025-10-02T19:12:51.768" v="6001" actId="962"/>
          <ac:graphicFrameMkLst>
            <pc:docMk/>
            <pc:sldMk cId="1954809531" sldId="313"/>
            <ac:graphicFrameMk id="4" creationId="{7454314C-3FB2-B4AB-391E-C9EE55AFBF50}"/>
          </ac:graphicFrameMkLst>
        </pc:graphicFrameChg>
        <pc:picChg chg="mod">
          <ac:chgData name="Lopez, Erik" userId="b5836b18-5303-4cb5-810c-ba3737459cd3" providerId="ADAL" clId="{61D195F1-9D85-4EEB-A6BD-6008C79E7233}" dt="2025-10-02T19:13:00.788" v="6003" actId="962"/>
          <ac:picMkLst>
            <pc:docMk/>
            <pc:sldMk cId="1954809531" sldId="313"/>
            <ac:picMk id="2" creationId="{7B56AEAF-4A73-80D0-72B9-31C9F6B976F8}"/>
          </ac:picMkLst>
        </pc:picChg>
      </pc:sldChg>
      <pc:sldChg chg="add del setBg">
        <pc:chgData name="Lopez, Erik" userId="b5836b18-5303-4cb5-810c-ba3737459cd3" providerId="ADAL" clId="{61D195F1-9D85-4EEB-A6BD-6008C79E7233}" dt="2025-09-30T22:06:52.496" v="2787"/>
        <pc:sldMkLst>
          <pc:docMk/>
          <pc:sldMk cId="3843405301" sldId="313"/>
        </pc:sldMkLst>
      </pc:sldChg>
      <pc:sldChg chg="add del setBg">
        <pc:chgData name="Lopez, Erik" userId="b5836b18-5303-4cb5-810c-ba3737459cd3" providerId="ADAL" clId="{61D195F1-9D85-4EEB-A6BD-6008C79E7233}" dt="2025-10-01T15:25:33.282" v="3102"/>
        <pc:sldMkLst>
          <pc:docMk/>
          <pc:sldMk cId="1798602881" sldId="314"/>
        </pc:sldMkLst>
      </pc:sldChg>
      <pc:sldChg chg="add del setBg">
        <pc:chgData name="Lopez, Erik" userId="b5836b18-5303-4cb5-810c-ba3737459cd3" providerId="ADAL" clId="{61D195F1-9D85-4EEB-A6BD-6008C79E7233}" dt="2025-10-02T16:42:35.179" v="5370" actId="47"/>
        <pc:sldMkLst>
          <pc:docMk/>
          <pc:sldMk cId="1982794762" sldId="314"/>
        </pc:sldMkLst>
      </pc:sldChg>
      <pc:sldChg chg="addSp delSp modSp add del mod">
        <pc:chgData name="Lopez, Erik" userId="b5836b18-5303-4cb5-810c-ba3737459cd3" providerId="ADAL" clId="{61D195F1-9D85-4EEB-A6BD-6008C79E7233}" dt="2025-10-01T15:31:14.916" v="3131" actId="47"/>
        <pc:sldMkLst>
          <pc:docMk/>
          <pc:sldMk cId="2171484243" sldId="314"/>
        </pc:sldMkLst>
      </pc:sldChg>
      <pc:sldChg chg="add del setBg">
        <pc:chgData name="Lopez, Erik" userId="b5836b18-5303-4cb5-810c-ba3737459cd3" providerId="ADAL" clId="{61D195F1-9D85-4EEB-A6BD-6008C79E7233}" dt="2025-10-02T16:42:23.942" v="5368"/>
        <pc:sldMkLst>
          <pc:docMk/>
          <pc:sldMk cId="306837453" sldId="315"/>
        </pc:sldMkLst>
      </pc:sldChg>
      <pc:sldChg chg="addSp delSp modSp add mod">
        <pc:chgData name="Lopez, Erik" userId="b5836b18-5303-4cb5-810c-ba3737459cd3" providerId="ADAL" clId="{61D195F1-9D85-4EEB-A6BD-6008C79E7233}" dt="2025-10-02T19:05:15.247" v="5975" actId="962"/>
        <pc:sldMkLst>
          <pc:docMk/>
          <pc:sldMk cId="366867134" sldId="315"/>
        </pc:sldMkLst>
        <pc:spChg chg="mod">
          <ac:chgData name="Lopez, Erik" userId="b5836b18-5303-4cb5-810c-ba3737459cd3" providerId="ADAL" clId="{61D195F1-9D85-4EEB-A6BD-6008C79E7233}" dt="2025-10-02T16:47:41.308" v="5608" actId="1076"/>
          <ac:spMkLst>
            <pc:docMk/>
            <pc:sldMk cId="366867134" sldId="315"/>
            <ac:spMk id="3" creationId="{D575F061-B47D-D468-A571-30539F155ED4}"/>
          </ac:spMkLst>
        </pc:spChg>
        <pc:spChg chg="mod">
          <ac:chgData name="Lopez, Erik" userId="b5836b18-5303-4cb5-810c-ba3737459cd3" providerId="ADAL" clId="{61D195F1-9D85-4EEB-A6BD-6008C79E7233}" dt="2025-10-02T16:43:04.843" v="5391" actId="1076"/>
          <ac:spMkLst>
            <pc:docMk/>
            <pc:sldMk cId="366867134" sldId="315"/>
            <ac:spMk id="354" creationId="{F60263CF-6689-83E4-3EB1-B6A61737E520}"/>
          </ac:spMkLst>
        </pc:spChg>
        <pc:picChg chg="mod ord">
          <ac:chgData name="Lopez, Erik" userId="b5836b18-5303-4cb5-810c-ba3737459cd3" providerId="ADAL" clId="{61D195F1-9D85-4EEB-A6BD-6008C79E7233}" dt="2025-10-02T19:05:15.247" v="5975" actId="962"/>
          <ac:picMkLst>
            <pc:docMk/>
            <pc:sldMk cId="366867134" sldId="315"/>
            <ac:picMk id="2" creationId="{1EA580BB-F17E-7F2D-739B-A724B1D9F641}"/>
          </ac:picMkLst>
        </pc:picChg>
        <pc:picChg chg="add mod ord">
          <ac:chgData name="Lopez, Erik" userId="b5836b18-5303-4cb5-810c-ba3737459cd3" providerId="ADAL" clId="{61D195F1-9D85-4EEB-A6BD-6008C79E7233}" dt="2025-10-02T19:05:07.024" v="5973" actId="962"/>
          <ac:picMkLst>
            <pc:docMk/>
            <pc:sldMk cId="366867134" sldId="315"/>
            <ac:picMk id="4" creationId="{586D1C8A-9312-5599-925B-AC9380FE1FBF}"/>
          </ac:picMkLst>
        </pc:picChg>
      </pc:sldChg>
    </pc:docChg>
  </pc:docChgLst>
  <pc:docChgLst>
    <pc:chgData name="Toland, Ricardo" userId="S::ricardo.f.toland@lausd.net::5b9f753c-2215-4359-a833-4e5e03558832" providerId="AD" clId="Web-{7CCA3677-6454-6E64-09AA-BB844B4F57A5}"/>
    <pc:docChg chg="modSld">
      <pc:chgData name="Toland, Ricardo" userId="S::ricardo.f.toland@lausd.net::5b9f753c-2215-4359-a833-4e5e03558832" providerId="AD" clId="Web-{7CCA3677-6454-6E64-09AA-BB844B4F57A5}" dt="2025-10-07T15:47:05.466" v="9" actId="1076"/>
      <pc:docMkLst>
        <pc:docMk/>
      </pc:docMkLst>
      <pc:sldChg chg="addSp delSp modSp">
        <pc:chgData name="Toland, Ricardo" userId="S::ricardo.f.toland@lausd.net::5b9f753c-2215-4359-a833-4e5e03558832" providerId="AD" clId="Web-{7CCA3677-6454-6E64-09AA-BB844B4F57A5}" dt="2025-10-07T15:47:05.466" v="9" actId="1076"/>
        <pc:sldMkLst>
          <pc:docMk/>
          <pc:sldMk cId="0" sldId="264"/>
        </pc:sldMkLst>
        <pc:picChg chg="add mod">
          <ac:chgData name="Toland, Ricardo" userId="S::ricardo.f.toland@lausd.net::5b9f753c-2215-4359-a833-4e5e03558832" providerId="AD" clId="Web-{7CCA3677-6454-6E64-09AA-BB844B4F57A5}" dt="2025-10-07T15:47:05.466" v="9" actId="1076"/>
          <ac:picMkLst>
            <pc:docMk/>
            <pc:sldMk cId="0" sldId="264"/>
            <ac:picMk id="3" creationId="{E6CD629C-1849-00DE-C51A-4409EC6639E0}"/>
          </ac:picMkLst>
        </pc:picChg>
        <pc:picChg chg="del">
          <ac:chgData name="Toland, Ricardo" userId="S::ricardo.f.toland@lausd.net::5b9f753c-2215-4359-a833-4e5e03558832" providerId="AD" clId="Web-{7CCA3677-6454-6E64-09AA-BB844B4F57A5}" dt="2025-10-07T15:46:43.090" v="6"/>
          <ac:picMkLst>
            <pc:docMk/>
            <pc:sldMk cId="0" sldId="264"/>
            <ac:picMk id="155" creationId="{00000000-0000-0000-0000-000000000000}"/>
          </ac:picMkLst>
        </pc:picChg>
      </pc:sldChg>
      <pc:sldChg chg="addSp delSp modSp">
        <pc:chgData name="Toland, Ricardo" userId="S::ricardo.f.toland@lausd.net::5b9f753c-2215-4359-a833-4e5e03558832" providerId="AD" clId="Web-{7CCA3677-6454-6E64-09AA-BB844B4F57A5}" dt="2025-10-07T15:40:50.813" v="5" actId="1076"/>
        <pc:sldMkLst>
          <pc:docMk/>
          <pc:sldMk cId="0" sldId="265"/>
        </pc:sldMkLst>
        <pc:picChg chg="add mod">
          <ac:chgData name="Toland, Ricardo" userId="S::ricardo.f.toland@lausd.net::5b9f753c-2215-4359-a833-4e5e03558832" providerId="AD" clId="Web-{7CCA3677-6454-6E64-09AA-BB844B4F57A5}" dt="2025-10-07T15:40:50.813" v="5" actId="1076"/>
          <ac:picMkLst>
            <pc:docMk/>
            <pc:sldMk cId="0" sldId="265"/>
            <ac:picMk id="3" creationId="{95247C5F-FF9D-558F-C161-4C91E18AFD92}"/>
          </ac:picMkLst>
        </pc:picChg>
        <pc:picChg chg="del">
          <ac:chgData name="Toland, Ricardo" userId="S::ricardo.f.toland@lausd.net::5b9f753c-2215-4359-a833-4e5e03558832" providerId="AD" clId="Web-{7CCA3677-6454-6E64-09AA-BB844B4F57A5}" dt="2025-10-07T15:38:12.057" v="0"/>
          <ac:picMkLst>
            <pc:docMk/>
            <pc:sldMk cId="0" sldId="265"/>
            <ac:picMk id="162" creationId="{00000000-0000-0000-0000-000000000000}"/>
          </ac:picMkLst>
        </pc:picChg>
      </pc:sldChg>
    </pc:docChg>
  </pc:docChgLst>
  <pc:docChgLst>
    <pc:chgData name="Toland, Ricardo" userId="S::ricardo.f.toland@lausd.net::5b9f753c-2215-4359-a833-4e5e03558832" providerId="AD" clId="Web-{6345E6F2-D34D-AA5F-5D54-B330CB8C3C2F}"/>
    <pc:docChg chg="addSld modSld">
      <pc:chgData name="Toland, Ricardo" userId="S::ricardo.f.toland@lausd.net::5b9f753c-2215-4359-a833-4e5e03558832" providerId="AD" clId="Web-{6345E6F2-D34D-AA5F-5D54-B330CB8C3C2F}" dt="2025-09-26T22:29:00.121" v="1601"/>
      <pc:docMkLst>
        <pc:docMk/>
      </pc:docMkLst>
      <pc:sldChg chg="modNotes">
        <pc:chgData name="Toland, Ricardo" userId="S::ricardo.f.toland@lausd.net::5b9f753c-2215-4359-a833-4e5e03558832" providerId="AD" clId="Web-{6345E6F2-D34D-AA5F-5D54-B330CB8C3C2F}" dt="2025-09-26T22:29:00.121" v="1601"/>
        <pc:sldMkLst>
          <pc:docMk/>
          <pc:sldMk cId="0" sldId="256"/>
        </pc:sldMkLst>
      </pc:sldChg>
      <pc:sldChg chg="modNotes">
        <pc:chgData name="Toland, Ricardo" userId="S::ricardo.f.toland@lausd.net::5b9f753c-2215-4359-a833-4e5e03558832" providerId="AD" clId="Web-{6345E6F2-D34D-AA5F-5D54-B330CB8C3C2F}" dt="2025-09-26T21:57:36.224" v="1251"/>
        <pc:sldMkLst>
          <pc:docMk/>
          <pc:sldMk cId="0" sldId="257"/>
        </pc:sldMkLst>
      </pc:sldChg>
      <pc:sldChg chg="modNotes">
        <pc:chgData name="Toland, Ricardo" userId="S::ricardo.f.toland@lausd.net::5b9f753c-2215-4359-a833-4e5e03558832" providerId="AD" clId="Web-{6345E6F2-D34D-AA5F-5D54-B330CB8C3C2F}" dt="2025-09-26T21:06:57.553" v="87"/>
        <pc:sldMkLst>
          <pc:docMk/>
          <pc:sldMk cId="0" sldId="272"/>
        </pc:sldMkLst>
      </pc:sldChg>
      <pc:sldChg chg="modNotes">
        <pc:chgData name="Toland, Ricardo" userId="S::ricardo.f.toland@lausd.net::5b9f753c-2215-4359-a833-4e5e03558832" providerId="AD" clId="Web-{6345E6F2-D34D-AA5F-5D54-B330CB8C3C2F}" dt="2025-09-26T21:10:13.556" v="141"/>
        <pc:sldMkLst>
          <pc:docMk/>
          <pc:sldMk cId="0" sldId="277"/>
        </pc:sldMkLst>
      </pc:sldChg>
      <pc:sldChg chg="modNotes">
        <pc:chgData name="Toland, Ricardo" userId="S::ricardo.f.toland@lausd.net::5b9f753c-2215-4359-a833-4e5e03558832" providerId="AD" clId="Web-{6345E6F2-D34D-AA5F-5D54-B330CB8C3C2F}" dt="2025-09-26T21:11:57.604" v="152"/>
        <pc:sldMkLst>
          <pc:docMk/>
          <pc:sldMk cId="0" sldId="279"/>
        </pc:sldMkLst>
      </pc:sldChg>
      <pc:sldChg chg="modNotes">
        <pc:chgData name="Toland, Ricardo" userId="S::ricardo.f.toland@lausd.net::5b9f753c-2215-4359-a833-4e5e03558832" providerId="AD" clId="Web-{6345E6F2-D34D-AA5F-5D54-B330CB8C3C2F}" dt="2025-09-26T21:15:32.665" v="302"/>
        <pc:sldMkLst>
          <pc:docMk/>
          <pc:sldMk cId="0" sldId="283"/>
        </pc:sldMkLst>
      </pc:sldChg>
      <pc:sldChg chg="modSp modNotes">
        <pc:chgData name="Toland, Ricardo" userId="S::ricardo.f.toland@lausd.net::5b9f753c-2215-4359-a833-4e5e03558832" providerId="AD" clId="Web-{6345E6F2-D34D-AA5F-5D54-B330CB8C3C2F}" dt="2025-09-26T22:09:16.064" v="1504" actId="1076"/>
        <pc:sldMkLst>
          <pc:docMk/>
          <pc:sldMk cId="0" sldId="285"/>
        </pc:sldMkLst>
      </pc:sldChg>
      <pc:sldChg chg="modNotes">
        <pc:chgData name="Toland, Ricardo" userId="S::ricardo.f.toland@lausd.net::5b9f753c-2215-4359-a833-4e5e03558832" providerId="AD" clId="Web-{6345E6F2-D34D-AA5F-5D54-B330CB8C3C2F}" dt="2025-09-26T21:27:15.795" v="786"/>
        <pc:sldMkLst>
          <pc:docMk/>
          <pc:sldMk cId="0" sldId="286"/>
        </pc:sldMkLst>
      </pc:sldChg>
      <pc:sldChg chg="modNotes">
        <pc:chgData name="Toland, Ricardo" userId="S::ricardo.f.toland@lausd.net::5b9f753c-2215-4359-a833-4e5e03558832" providerId="AD" clId="Web-{6345E6F2-D34D-AA5F-5D54-B330CB8C3C2F}" dt="2025-09-26T21:28:32.452" v="866"/>
        <pc:sldMkLst>
          <pc:docMk/>
          <pc:sldMk cId="0" sldId="289"/>
        </pc:sldMkLst>
      </pc:sldChg>
      <pc:sldChg chg="modNotes">
        <pc:chgData name="Toland, Ricardo" userId="S::ricardo.f.toland@lausd.net::5b9f753c-2215-4359-a833-4e5e03558832" providerId="AD" clId="Web-{6345E6F2-D34D-AA5F-5D54-B330CB8C3C2F}" dt="2025-09-26T22:09:53.284" v="1523"/>
        <pc:sldMkLst>
          <pc:docMk/>
          <pc:sldMk cId="0" sldId="292"/>
        </pc:sldMkLst>
      </pc:sldChg>
      <pc:sldChg chg="modNotes">
        <pc:chgData name="Toland, Ricardo" userId="S::ricardo.f.toland@lausd.net::5b9f753c-2215-4359-a833-4e5e03558832" providerId="AD" clId="Web-{6345E6F2-D34D-AA5F-5D54-B330CB8C3C2F}" dt="2025-09-26T22:13:22.884" v="1597"/>
        <pc:sldMkLst>
          <pc:docMk/>
          <pc:sldMk cId="0" sldId="293"/>
        </pc:sldMkLst>
      </pc:sldChg>
      <pc:sldChg chg="modNotes">
        <pc:chgData name="Toland, Ricardo" userId="S::ricardo.f.toland@lausd.net::5b9f753c-2215-4359-a833-4e5e03558832" providerId="AD" clId="Web-{6345E6F2-D34D-AA5F-5D54-B330CB8C3C2F}" dt="2025-09-26T22:07:27.027" v="1503"/>
        <pc:sldMkLst>
          <pc:docMk/>
          <pc:sldMk cId="0" sldId="295"/>
        </pc:sldMkLst>
      </pc:sldChg>
      <pc:sldChg chg="modNotes">
        <pc:chgData name="Toland, Ricardo" userId="S::ricardo.f.toland@lausd.net::5b9f753c-2215-4359-a833-4e5e03558832" providerId="AD" clId="Web-{6345E6F2-D34D-AA5F-5D54-B330CB8C3C2F}" dt="2025-09-26T21:41:19.892" v="1048"/>
        <pc:sldMkLst>
          <pc:docMk/>
          <pc:sldMk cId="0" sldId="298"/>
        </pc:sldMkLst>
      </pc:sldChg>
      <pc:sldChg chg="modNotes">
        <pc:chgData name="Toland, Ricardo" userId="S::ricardo.f.toland@lausd.net::5b9f753c-2215-4359-a833-4e5e03558832" providerId="AD" clId="Web-{6345E6F2-D34D-AA5F-5D54-B330CB8C3C2F}" dt="2025-09-26T21:56:07.691" v="1211"/>
        <pc:sldMkLst>
          <pc:docMk/>
          <pc:sldMk cId="277028902" sldId="304"/>
        </pc:sldMkLst>
      </pc:sldChg>
      <pc:sldChg chg="modSp new">
        <pc:chgData name="Toland, Ricardo" userId="S::ricardo.f.toland@lausd.net::5b9f753c-2215-4359-a833-4e5e03558832" providerId="AD" clId="Web-{6345E6F2-D34D-AA5F-5D54-B330CB8C3C2F}" dt="2025-09-26T21:54:07.953" v="1134" actId="20577"/>
        <pc:sldMkLst>
          <pc:docMk/>
          <pc:sldMk cId="2649018287" sldId="305"/>
        </pc:sldMkLst>
      </pc:sldChg>
    </pc:docChg>
  </pc:docChgLst>
  <pc:docChgLst>
    <pc:chgData name="Toland, Ricardo" userId="S::ricardo.f.toland@lausd.net::5b9f753c-2215-4359-a833-4e5e03558832" providerId="AD" clId="Web-{8F3EE115-60FA-E7A1-6DAE-68C290720E3D}"/>
    <pc:docChg chg="modSld">
      <pc:chgData name="Toland, Ricardo" userId="S::ricardo.f.toland@lausd.net::5b9f753c-2215-4359-a833-4e5e03558832" providerId="AD" clId="Web-{8F3EE115-60FA-E7A1-6DAE-68C290720E3D}" dt="2025-09-29T19:02:40.733" v="22" actId="1076"/>
      <pc:docMkLst>
        <pc:docMk/>
      </pc:docMkLst>
      <pc:sldChg chg="modSp">
        <pc:chgData name="Toland, Ricardo" userId="S::ricardo.f.toland@lausd.net::5b9f753c-2215-4359-a833-4e5e03558832" providerId="AD" clId="Web-{8F3EE115-60FA-E7A1-6DAE-68C290720E3D}" dt="2025-09-29T19:02:40.733" v="22" actId="1076"/>
        <pc:sldMkLst>
          <pc:docMk/>
          <pc:sldMk cId="0" sldId="260"/>
        </pc:sldMkLst>
        <pc:spChg chg="mod">
          <ac:chgData name="Toland, Ricardo" userId="S::ricardo.f.toland@lausd.net::5b9f753c-2215-4359-a833-4e5e03558832" providerId="AD" clId="Web-{8F3EE115-60FA-E7A1-6DAE-68C290720E3D}" dt="2025-09-29T19:02:40.733" v="22" actId="1076"/>
          <ac:spMkLst>
            <pc:docMk/>
            <pc:sldMk cId="0" sldId="260"/>
            <ac:spMk id="118" creationId="{00000000-0000-0000-0000-000000000000}"/>
          </ac:spMkLst>
        </pc:spChg>
        <pc:picChg chg="mod">
          <ac:chgData name="Toland, Ricardo" userId="S::ricardo.f.toland@lausd.net::5b9f753c-2215-4359-a833-4e5e03558832" providerId="AD" clId="Web-{8F3EE115-60FA-E7A1-6DAE-68C290720E3D}" dt="2025-09-29T17:37:37.359" v="0" actId="1076"/>
          <ac:picMkLst>
            <pc:docMk/>
            <pc:sldMk cId="0" sldId="260"/>
            <ac:picMk id="116" creationId="{00000000-0000-0000-0000-000000000000}"/>
          </ac:picMkLst>
        </pc:picChg>
      </pc:sldChg>
      <pc:sldChg chg="addSp delSp modSp">
        <pc:chgData name="Toland, Ricardo" userId="S::ricardo.f.toland@lausd.net::5b9f753c-2215-4359-a833-4e5e03558832" providerId="AD" clId="Web-{8F3EE115-60FA-E7A1-6DAE-68C290720E3D}" dt="2025-09-29T18:54:40.556" v="11" actId="14100"/>
        <pc:sldMkLst>
          <pc:docMk/>
          <pc:sldMk cId="0" sldId="277"/>
        </pc:sldMkLst>
        <pc:picChg chg="add mod">
          <ac:chgData name="Toland, Ricardo" userId="S::ricardo.f.toland@lausd.net::5b9f753c-2215-4359-a833-4e5e03558832" providerId="AD" clId="Web-{8F3EE115-60FA-E7A1-6DAE-68C290720E3D}" dt="2025-09-29T18:54:14.759" v="9" actId="1076"/>
          <ac:picMkLst>
            <pc:docMk/>
            <pc:sldMk cId="0" sldId="277"/>
            <ac:picMk id="2" creationId="{3263163F-15A8-E8B4-6077-47B655D915CE}"/>
          </ac:picMkLst>
        </pc:picChg>
        <pc:picChg chg="mod">
          <ac:chgData name="Toland, Ricardo" userId="S::ricardo.f.toland@lausd.net::5b9f753c-2215-4359-a833-4e5e03558832" providerId="AD" clId="Web-{8F3EE115-60FA-E7A1-6DAE-68C290720E3D}" dt="2025-09-29T18:54:40.556" v="11" actId="14100"/>
          <ac:picMkLst>
            <pc:docMk/>
            <pc:sldMk cId="0" sldId="277"/>
            <ac:picMk id="325" creationId="{00000000-0000-0000-0000-000000000000}"/>
          </ac:picMkLst>
        </pc:picChg>
      </pc:sldChg>
      <pc:sldChg chg="modSp">
        <pc:chgData name="Toland, Ricardo" userId="S::ricardo.f.toland@lausd.net::5b9f753c-2215-4359-a833-4e5e03558832" providerId="AD" clId="Web-{8F3EE115-60FA-E7A1-6DAE-68C290720E3D}" dt="2025-09-29T19:02:04.842" v="21" actId="14100"/>
        <pc:sldMkLst>
          <pc:docMk/>
          <pc:sldMk cId="0" sldId="293"/>
        </pc:sldMkLst>
      </pc:sldChg>
      <pc:sldChg chg="addSp delSp modSp">
        <pc:chgData name="Toland, Ricardo" userId="S::ricardo.f.toland@lausd.net::5b9f753c-2215-4359-a833-4e5e03558832" providerId="AD" clId="Web-{8F3EE115-60FA-E7A1-6DAE-68C290720E3D}" dt="2025-09-29T18:36:52.205" v="4" actId="1076"/>
        <pc:sldMkLst>
          <pc:docMk/>
          <pc:sldMk cId="0" sldId="295"/>
        </pc:sldMkLst>
        <pc:picChg chg="add mod">
          <ac:chgData name="Toland, Ricardo" userId="S::ricardo.f.toland@lausd.net::5b9f753c-2215-4359-a833-4e5e03558832" providerId="AD" clId="Web-{8F3EE115-60FA-E7A1-6DAE-68C290720E3D}" dt="2025-09-29T18:36:52.205" v="4" actId="1076"/>
          <ac:picMkLst>
            <pc:docMk/>
            <pc:sldMk cId="0" sldId="295"/>
            <ac:picMk id="3" creationId="{38983045-48D1-3844-1011-44742AC827E9}"/>
          </ac:picMkLst>
        </pc:picChg>
      </pc:sldChg>
      <pc:sldChg chg="addSp modSp">
        <pc:chgData name="Toland, Ricardo" userId="S::ricardo.f.toland@lausd.net::5b9f753c-2215-4359-a833-4e5e03558832" providerId="AD" clId="Web-{8F3EE115-60FA-E7A1-6DAE-68C290720E3D}" dt="2025-09-29T18:56:12.275" v="19" actId="1076"/>
        <pc:sldMkLst>
          <pc:docMk/>
          <pc:sldMk cId="277028902" sldId="304"/>
        </pc:sldMkLst>
        <pc:picChg chg="add mod">
          <ac:chgData name="Toland, Ricardo" userId="S::ricardo.f.toland@lausd.net::5b9f753c-2215-4359-a833-4e5e03558832" providerId="AD" clId="Web-{8F3EE115-60FA-E7A1-6DAE-68C290720E3D}" dt="2025-09-29T18:56:12.275" v="19" actId="1076"/>
          <ac:picMkLst>
            <pc:docMk/>
            <pc:sldMk cId="277028902" sldId="304"/>
            <ac:picMk id="2" creationId="{CE618952-D6B8-A5AE-5219-7B6640F1EFBC}"/>
          </ac:picMkLst>
        </pc:picChg>
        <pc:picChg chg="mod">
          <ac:chgData name="Toland, Ricardo" userId="S::ricardo.f.toland@lausd.net::5b9f753c-2215-4359-a833-4e5e03558832" providerId="AD" clId="Web-{8F3EE115-60FA-E7A1-6DAE-68C290720E3D}" dt="2025-09-29T18:55:44.791" v="14" actId="1076"/>
          <ac:picMkLst>
            <pc:docMk/>
            <pc:sldMk cId="277028902" sldId="304"/>
            <ac:picMk id="260" creationId="{7F1BEA4D-7C24-72A5-3157-110D0C678FD6}"/>
          </ac:picMkLst>
        </pc:picChg>
      </pc:sldChg>
    </pc:docChg>
  </pc:docChgLst>
  <pc:docChgLst>
    <pc:chgData name="Toland, Ricardo" userId="S::ricardo.f.toland@lausd.net::5b9f753c-2215-4359-a833-4e5e03558832" providerId="AD" clId="Web-{62847CC8-06CE-422A-3CF7-76D249FA0604}"/>
    <pc:docChg chg="modSld">
      <pc:chgData name="Toland, Ricardo" userId="S::ricardo.f.toland@lausd.net::5b9f753c-2215-4359-a833-4e5e03558832" providerId="AD" clId="Web-{62847CC8-06CE-422A-3CF7-76D249FA0604}" dt="2025-10-01T19:17:49.814" v="52"/>
      <pc:docMkLst>
        <pc:docMk/>
      </pc:docMkLst>
      <pc:sldChg chg="modNotes">
        <pc:chgData name="Toland, Ricardo" userId="S::ricardo.f.toland@lausd.net::5b9f753c-2215-4359-a833-4e5e03558832" providerId="AD" clId="Web-{62847CC8-06CE-422A-3CF7-76D249FA0604}" dt="2025-10-01T19:17:49.814" v="52"/>
        <pc:sldMkLst>
          <pc:docMk/>
          <pc:sldMk cId="0" sldId="26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A2A37-1158-477F-B994-4F363C5AE49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D8187CDA-5908-4E67-8847-6222A07B297C}">
      <dgm:prSet phldrT="[Text]"/>
      <dgm:spPr/>
      <dgm:t>
        <a:bodyPr/>
        <a:lstStyle/>
        <a:p>
          <a:r>
            <a:rPr lang="en-US" dirty="0"/>
            <a:t>Open communication and ongoing dialogue to enhance IEP team meetings and positive outcomes for students.</a:t>
          </a:r>
        </a:p>
      </dgm:t>
    </dgm:pt>
    <dgm:pt modelId="{141ED4A5-4F46-4159-9E8A-F302BB7C590E}" type="parTrans" cxnId="{5CAA2C75-9F5E-4DCD-8B04-41D486D94973}">
      <dgm:prSet/>
      <dgm:spPr/>
      <dgm:t>
        <a:bodyPr/>
        <a:lstStyle/>
        <a:p>
          <a:endParaRPr lang="en-US"/>
        </a:p>
      </dgm:t>
    </dgm:pt>
    <dgm:pt modelId="{08CD13A6-882D-460F-A5D3-86D11DC608BD}" type="sibTrans" cxnId="{5CAA2C75-9F5E-4DCD-8B04-41D486D94973}">
      <dgm:prSet/>
      <dgm:spPr/>
      <dgm:t>
        <a:bodyPr/>
        <a:lstStyle/>
        <a:p>
          <a:endParaRPr lang="en-US"/>
        </a:p>
      </dgm:t>
    </dgm:pt>
    <dgm:pt modelId="{8FC8CA39-6257-4D4C-9CFD-09C861B80C87}">
      <dgm:prSet phldrT="[Text]"/>
      <dgm:spPr>
        <a:blipFill rotWithShape="0">
          <a:blip xmlns:r="http://schemas.openxmlformats.org/officeDocument/2006/relationships" r:embed="rId1">
            <a:alphaModFix/>
          </a:blip>
          <a:srcRect/>
          <a:stretch>
            <a:fillRect/>
          </a:stretch>
        </a:blipFill>
      </dgm:spPr>
      <dgm:t>
        <a:bodyPr/>
        <a:lstStyle/>
        <a:p>
          <a:endParaRPr lang="en-US" dirty="0"/>
        </a:p>
      </dgm:t>
    </dgm:pt>
    <dgm:pt modelId="{89BC8821-8B4B-40B1-B55B-B2C2C709637C}" type="parTrans" cxnId="{F5D76999-9E27-4B16-8FA9-3A0324DF44C2}">
      <dgm:prSet/>
      <dgm:spPr/>
      <dgm:t>
        <a:bodyPr/>
        <a:lstStyle/>
        <a:p>
          <a:endParaRPr lang="en-US"/>
        </a:p>
      </dgm:t>
    </dgm:pt>
    <dgm:pt modelId="{C36487B9-6D94-428F-ACE6-28FF6160FC44}" type="sibTrans" cxnId="{F5D76999-9E27-4B16-8FA9-3A0324DF44C2}">
      <dgm:prSet/>
      <dgm:spPr/>
      <dgm:t>
        <a:bodyPr/>
        <a:lstStyle/>
        <a:p>
          <a:endParaRPr lang="en-US"/>
        </a:p>
      </dgm:t>
    </dgm:pt>
    <dgm:pt modelId="{7C1A8C16-6D7F-4547-A331-E1BFFD5E53F1}">
      <dgm:prSet phldrT="[Text]"/>
      <dgm:spPr>
        <a:blipFill rotWithShape="0">
          <a:blip xmlns:r="http://schemas.openxmlformats.org/officeDocument/2006/relationships" r:embed="rId2"/>
          <a:srcRect/>
          <a:stretch>
            <a:fillRect t="-1000" b="-1000"/>
          </a:stretch>
        </a:blipFill>
      </dgm:spPr>
      <dgm:t>
        <a:bodyPr/>
        <a:lstStyle/>
        <a:p>
          <a:endParaRPr lang="en-US" dirty="0"/>
        </a:p>
      </dgm:t>
    </dgm:pt>
    <dgm:pt modelId="{600805C9-CD5D-414B-933D-065D9AD765B0}" type="parTrans" cxnId="{B609F361-94A0-4E2F-94B0-1B0FA453CE25}">
      <dgm:prSet/>
      <dgm:spPr/>
      <dgm:t>
        <a:bodyPr/>
        <a:lstStyle/>
        <a:p>
          <a:endParaRPr lang="en-US"/>
        </a:p>
      </dgm:t>
    </dgm:pt>
    <dgm:pt modelId="{37486F4C-05A7-4622-B7DA-035E0EC9295E}" type="sibTrans" cxnId="{B609F361-94A0-4E2F-94B0-1B0FA453CE25}">
      <dgm:prSet/>
      <dgm:spPr/>
      <dgm:t>
        <a:bodyPr/>
        <a:lstStyle/>
        <a:p>
          <a:endParaRPr lang="en-US"/>
        </a:p>
      </dgm:t>
    </dgm:pt>
    <dgm:pt modelId="{7240FD3B-2E5E-411A-91FF-61509D014685}">
      <dgm:prSet phldrT="[Text]"/>
      <dgm:spPr>
        <a:blipFill dpi="0" rotWithShape="0">
          <a:blip xmlns:r="http://schemas.openxmlformats.org/officeDocument/2006/relationships" r:embed="rId3">
            <a:alphaModFix/>
          </a:blip>
          <a:srcRect/>
          <a:stretch>
            <a:fillRect l="9726" r="9726"/>
          </a:stretch>
        </a:blipFill>
      </dgm:spPr>
      <dgm:t>
        <a:bodyPr/>
        <a:lstStyle/>
        <a:p>
          <a:endParaRPr lang="en-US" dirty="0"/>
        </a:p>
      </dgm:t>
    </dgm:pt>
    <dgm:pt modelId="{9C84034F-30F7-469D-9CE8-B2F83A12C6BE}" type="parTrans" cxnId="{12E8F171-71FD-4B2F-BCEA-4EF0D93130DC}">
      <dgm:prSet/>
      <dgm:spPr/>
      <dgm:t>
        <a:bodyPr/>
        <a:lstStyle/>
        <a:p>
          <a:endParaRPr lang="en-US"/>
        </a:p>
      </dgm:t>
    </dgm:pt>
    <dgm:pt modelId="{1F903DFC-83D8-45BA-9BD4-AB9B484DD412}" type="sibTrans" cxnId="{12E8F171-71FD-4B2F-BCEA-4EF0D93130DC}">
      <dgm:prSet/>
      <dgm:spPr/>
      <dgm:t>
        <a:bodyPr/>
        <a:lstStyle/>
        <a:p>
          <a:endParaRPr lang="en-US"/>
        </a:p>
      </dgm:t>
    </dgm:pt>
    <dgm:pt modelId="{E92843BF-CC95-42F0-86A1-3B9E991F388D}">
      <dgm:prSet phldrT="[Text]"/>
      <dgm:spPr>
        <a:blipFill dpi="0" rotWithShape="0">
          <a:blip xmlns:r="http://schemas.openxmlformats.org/officeDocument/2006/relationships" r:embed="rId4"/>
          <a:srcRect/>
          <a:stretch>
            <a:fillRect l="777" r="777"/>
          </a:stretch>
        </a:blipFill>
      </dgm:spPr>
      <dgm:t>
        <a:bodyPr/>
        <a:lstStyle/>
        <a:p>
          <a:endParaRPr lang="en-US" dirty="0"/>
        </a:p>
      </dgm:t>
    </dgm:pt>
    <dgm:pt modelId="{FB2D81E2-A14D-4E77-8B1D-C3E12A45761F}" type="parTrans" cxnId="{058596F0-0D04-4E99-A5E0-2DA4BE8E85DD}">
      <dgm:prSet/>
      <dgm:spPr/>
      <dgm:t>
        <a:bodyPr/>
        <a:lstStyle/>
        <a:p>
          <a:endParaRPr lang="en-US"/>
        </a:p>
      </dgm:t>
    </dgm:pt>
    <dgm:pt modelId="{508DCA2C-7816-4DB0-8900-2B5373FAD616}" type="sibTrans" cxnId="{058596F0-0D04-4E99-A5E0-2DA4BE8E85DD}">
      <dgm:prSet/>
      <dgm:spPr/>
      <dgm:t>
        <a:bodyPr/>
        <a:lstStyle/>
        <a:p>
          <a:endParaRPr lang="en-US"/>
        </a:p>
      </dgm:t>
    </dgm:pt>
    <dgm:pt modelId="{DCB32775-099D-4D18-8EF5-E39B2F97A097}">
      <dgm:prSet phldrT="[Text]"/>
      <dgm:spPr>
        <a:blipFill dpi="0" rotWithShape="0">
          <a:blip xmlns:r="http://schemas.openxmlformats.org/officeDocument/2006/relationships" r:embed="rId5">
            <a:alphaModFix/>
          </a:blip>
          <a:srcRect/>
          <a:stretch>
            <a:fillRect l="7489" t="-1000" r="7489" b="-1000"/>
          </a:stretch>
        </a:blipFill>
      </dgm:spPr>
      <dgm:t>
        <a:bodyPr/>
        <a:lstStyle/>
        <a:p>
          <a:endParaRPr lang="en-US" dirty="0"/>
        </a:p>
      </dgm:t>
    </dgm:pt>
    <dgm:pt modelId="{EB31F026-3988-421D-B413-65066BB48A54}" type="parTrans" cxnId="{EE94BC8D-8511-4E8E-AACF-B1E914842CA7}">
      <dgm:prSet/>
      <dgm:spPr/>
      <dgm:t>
        <a:bodyPr/>
        <a:lstStyle/>
        <a:p>
          <a:endParaRPr lang="en-US"/>
        </a:p>
      </dgm:t>
    </dgm:pt>
    <dgm:pt modelId="{38DAE8ED-8F2A-40EB-9350-030939AB8E4A}" type="sibTrans" cxnId="{EE94BC8D-8511-4E8E-AACF-B1E914842CA7}">
      <dgm:prSet/>
      <dgm:spPr/>
      <dgm:t>
        <a:bodyPr/>
        <a:lstStyle/>
        <a:p>
          <a:endParaRPr lang="en-US"/>
        </a:p>
      </dgm:t>
    </dgm:pt>
    <dgm:pt modelId="{6A2D5DB8-810E-46A7-BBD2-182BF97DD1A9}" type="pres">
      <dgm:prSet presAssocID="{4DBA2A37-1158-477F-B994-4F363C5AE499}" presName="cycle" presStyleCnt="0">
        <dgm:presLayoutVars>
          <dgm:chMax val="1"/>
          <dgm:dir/>
          <dgm:animLvl val="ctr"/>
          <dgm:resizeHandles val="exact"/>
        </dgm:presLayoutVars>
      </dgm:prSet>
      <dgm:spPr/>
    </dgm:pt>
    <dgm:pt modelId="{9B78C22A-52A1-44A1-95AF-6085AC6D62F7}" type="pres">
      <dgm:prSet presAssocID="{D8187CDA-5908-4E67-8847-6222A07B297C}" presName="centerShape" presStyleLbl="node0" presStyleIdx="0" presStyleCnt="1" custScaleX="107121" custScaleY="93799" custLinFactNeighborX="428" custLinFactNeighborY="-4775"/>
      <dgm:spPr>
        <a:prstGeom prst="roundRect">
          <a:avLst/>
        </a:prstGeom>
      </dgm:spPr>
    </dgm:pt>
    <dgm:pt modelId="{9147FE1B-C643-4945-A30D-63DB93B62E7C}" type="pres">
      <dgm:prSet presAssocID="{600805C9-CD5D-414B-933D-065D9AD765B0}" presName="Name9" presStyleLbl="parChTrans1D2" presStyleIdx="0" presStyleCnt="5"/>
      <dgm:spPr/>
    </dgm:pt>
    <dgm:pt modelId="{0CD33D6F-45DD-44BB-A90E-55C6DAD10EB1}" type="pres">
      <dgm:prSet presAssocID="{600805C9-CD5D-414B-933D-065D9AD765B0}" presName="connTx" presStyleLbl="parChTrans1D2" presStyleIdx="0" presStyleCnt="5"/>
      <dgm:spPr/>
    </dgm:pt>
    <dgm:pt modelId="{559856B1-4497-4632-A100-133E530633BB}" type="pres">
      <dgm:prSet presAssocID="{7C1A8C16-6D7F-4547-A331-E1BFFD5E53F1}" presName="node" presStyleLbl="node1" presStyleIdx="0" presStyleCnt="5" custScaleX="127148" custScaleY="120550">
        <dgm:presLayoutVars>
          <dgm:bulletEnabled val="1"/>
        </dgm:presLayoutVars>
      </dgm:prSet>
      <dgm:spPr>
        <a:prstGeom prst="flowChartProcess">
          <a:avLst/>
        </a:prstGeom>
      </dgm:spPr>
    </dgm:pt>
    <dgm:pt modelId="{2B407923-6FA0-481B-8BBD-24907D36376A}" type="pres">
      <dgm:prSet presAssocID="{9C84034F-30F7-469D-9CE8-B2F83A12C6BE}" presName="Name9" presStyleLbl="parChTrans1D2" presStyleIdx="1" presStyleCnt="5"/>
      <dgm:spPr/>
    </dgm:pt>
    <dgm:pt modelId="{8355B508-FF05-4393-BD0B-8F5EEA019077}" type="pres">
      <dgm:prSet presAssocID="{9C84034F-30F7-469D-9CE8-B2F83A12C6BE}" presName="connTx" presStyleLbl="parChTrans1D2" presStyleIdx="1" presStyleCnt="5"/>
      <dgm:spPr/>
    </dgm:pt>
    <dgm:pt modelId="{5B3AADC1-68AC-4FFC-9F7B-27FB08808A48}" type="pres">
      <dgm:prSet presAssocID="{7240FD3B-2E5E-411A-91FF-61509D014685}" presName="node" presStyleLbl="node1" presStyleIdx="1" presStyleCnt="5" custScaleX="123071" custScaleY="120550" custRadScaleRad="116028" custRadScaleInc="11455">
        <dgm:presLayoutVars>
          <dgm:bulletEnabled val="1"/>
        </dgm:presLayoutVars>
      </dgm:prSet>
      <dgm:spPr>
        <a:prstGeom prst="flowChartProcess">
          <a:avLst/>
        </a:prstGeom>
      </dgm:spPr>
    </dgm:pt>
    <dgm:pt modelId="{4A8EA9F7-480C-440D-895B-D6618AC3F2D4}" type="pres">
      <dgm:prSet presAssocID="{FB2D81E2-A14D-4E77-8B1D-C3E12A45761F}" presName="Name9" presStyleLbl="parChTrans1D2" presStyleIdx="2" presStyleCnt="5"/>
      <dgm:spPr/>
    </dgm:pt>
    <dgm:pt modelId="{71E61CCC-E499-4891-9BF6-00CFFCE83F68}" type="pres">
      <dgm:prSet presAssocID="{FB2D81E2-A14D-4E77-8B1D-C3E12A45761F}" presName="connTx" presStyleLbl="parChTrans1D2" presStyleIdx="2" presStyleCnt="5"/>
      <dgm:spPr/>
    </dgm:pt>
    <dgm:pt modelId="{A9FE7474-86A8-4C42-961D-9CC5AA5865D7}" type="pres">
      <dgm:prSet presAssocID="{E92843BF-CC95-42F0-86A1-3B9E991F388D}" presName="node" presStyleLbl="node1" presStyleIdx="2" presStyleCnt="5" custScaleX="123071" custScaleY="120550">
        <dgm:presLayoutVars>
          <dgm:bulletEnabled val="1"/>
        </dgm:presLayoutVars>
      </dgm:prSet>
      <dgm:spPr>
        <a:prstGeom prst="flowChartProcess">
          <a:avLst/>
        </a:prstGeom>
      </dgm:spPr>
    </dgm:pt>
    <dgm:pt modelId="{99679C62-7858-4619-BBE3-C35CB6D0A0FC}" type="pres">
      <dgm:prSet presAssocID="{EB31F026-3988-421D-B413-65066BB48A54}" presName="Name9" presStyleLbl="parChTrans1D2" presStyleIdx="3" presStyleCnt="5"/>
      <dgm:spPr/>
    </dgm:pt>
    <dgm:pt modelId="{60E5171B-F081-4334-A4F2-D14B81FB9833}" type="pres">
      <dgm:prSet presAssocID="{EB31F026-3988-421D-B413-65066BB48A54}" presName="connTx" presStyleLbl="parChTrans1D2" presStyleIdx="3" presStyleCnt="5"/>
      <dgm:spPr/>
    </dgm:pt>
    <dgm:pt modelId="{23058477-9495-499E-B888-D6B34D794656}" type="pres">
      <dgm:prSet presAssocID="{DCB32775-099D-4D18-8EF5-E39B2F97A097}" presName="node" presStyleLbl="node1" presStyleIdx="3" presStyleCnt="5" custScaleX="123071" custScaleY="120550">
        <dgm:presLayoutVars>
          <dgm:bulletEnabled val="1"/>
        </dgm:presLayoutVars>
      </dgm:prSet>
      <dgm:spPr>
        <a:prstGeom prst="flowChartProcess">
          <a:avLst/>
        </a:prstGeom>
      </dgm:spPr>
    </dgm:pt>
    <dgm:pt modelId="{104745A8-8908-4C26-B3A2-2D18D5289173}" type="pres">
      <dgm:prSet presAssocID="{89BC8821-8B4B-40B1-B55B-B2C2C709637C}" presName="Name9" presStyleLbl="parChTrans1D2" presStyleIdx="4" presStyleCnt="5"/>
      <dgm:spPr/>
    </dgm:pt>
    <dgm:pt modelId="{78A62F31-C904-4E50-8A72-660CD82FC01A}" type="pres">
      <dgm:prSet presAssocID="{89BC8821-8B4B-40B1-B55B-B2C2C709637C}" presName="connTx" presStyleLbl="parChTrans1D2" presStyleIdx="4" presStyleCnt="5"/>
      <dgm:spPr/>
    </dgm:pt>
    <dgm:pt modelId="{C0EB43CE-9441-4287-AEBD-71695CCF5860}" type="pres">
      <dgm:prSet presAssocID="{8FC8CA39-6257-4D4C-9CFD-09C861B80C87}" presName="node" presStyleLbl="node1" presStyleIdx="4" presStyleCnt="5" custScaleX="125033" custScaleY="126899" custRadScaleRad="118000" custRadScaleInc="-10328">
        <dgm:presLayoutVars>
          <dgm:bulletEnabled val="1"/>
        </dgm:presLayoutVars>
      </dgm:prSet>
      <dgm:spPr>
        <a:prstGeom prst="flowChartProcess">
          <a:avLst/>
        </a:prstGeom>
      </dgm:spPr>
    </dgm:pt>
  </dgm:ptLst>
  <dgm:cxnLst>
    <dgm:cxn modelId="{09962C1B-006C-4780-90E2-DD46451C5B77}" type="presOf" srcId="{EB31F026-3988-421D-B413-65066BB48A54}" destId="{60E5171B-F081-4334-A4F2-D14B81FB9833}" srcOrd="1" destOrd="0" presId="urn:microsoft.com/office/officeart/2005/8/layout/radial1"/>
    <dgm:cxn modelId="{E9A67A27-FB76-4CED-9803-2C75F251DD2C}" type="presOf" srcId="{89BC8821-8B4B-40B1-B55B-B2C2C709637C}" destId="{78A62F31-C904-4E50-8A72-660CD82FC01A}" srcOrd="1" destOrd="0" presId="urn:microsoft.com/office/officeart/2005/8/layout/radial1"/>
    <dgm:cxn modelId="{513E332C-11F6-4F33-9308-9D4D572A2A1B}" type="presOf" srcId="{600805C9-CD5D-414B-933D-065D9AD765B0}" destId="{0CD33D6F-45DD-44BB-A90E-55C6DAD10EB1}" srcOrd="1" destOrd="0" presId="urn:microsoft.com/office/officeart/2005/8/layout/radial1"/>
    <dgm:cxn modelId="{6DCBE733-4CD6-4E17-AC0E-F31A25546D9D}" type="presOf" srcId="{7240FD3B-2E5E-411A-91FF-61509D014685}" destId="{5B3AADC1-68AC-4FFC-9F7B-27FB08808A48}" srcOrd="0" destOrd="0" presId="urn:microsoft.com/office/officeart/2005/8/layout/radial1"/>
    <dgm:cxn modelId="{45E3E137-5995-49ED-8FF2-1449872CBD17}" type="presOf" srcId="{EB31F026-3988-421D-B413-65066BB48A54}" destId="{99679C62-7858-4619-BBE3-C35CB6D0A0FC}" srcOrd="0" destOrd="0" presId="urn:microsoft.com/office/officeart/2005/8/layout/radial1"/>
    <dgm:cxn modelId="{B609F361-94A0-4E2F-94B0-1B0FA453CE25}" srcId="{D8187CDA-5908-4E67-8847-6222A07B297C}" destId="{7C1A8C16-6D7F-4547-A331-E1BFFD5E53F1}" srcOrd="0" destOrd="0" parTransId="{600805C9-CD5D-414B-933D-065D9AD765B0}" sibTransId="{37486F4C-05A7-4622-B7DA-035E0EC9295E}"/>
    <dgm:cxn modelId="{8C9FDA45-911C-4B5A-B128-07E5592BCDF3}" type="presOf" srcId="{DCB32775-099D-4D18-8EF5-E39B2F97A097}" destId="{23058477-9495-499E-B888-D6B34D794656}" srcOrd="0" destOrd="0" presId="urn:microsoft.com/office/officeart/2005/8/layout/radial1"/>
    <dgm:cxn modelId="{47E71047-A11D-471C-900D-9D7F89224651}" type="presOf" srcId="{7C1A8C16-6D7F-4547-A331-E1BFFD5E53F1}" destId="{559856B1-4497-4632-A100-133E530633BB}" srcOrd="0" destOrd="0" presId="urn:microsoft.com/office/officeart/2005/8/layout/radial1"/>
    <dgm:cxn modelId="{94F09A69-6630-4082-BC32-C156EE60DD64}" type="presOf" srcId="{FB2D81E2-A14D-4E77-8B1D-C3E12A45761F}" destId="{71E61CCC-E499-4891-9BF6-00CFFCE83F68}" srcOrd="1" destOrd="0" presId="urn:microsoft.com/office/officeart/2005/8/layout/radial1"/>
    <dgm:cxn modelId="{12E8F171-71FD-4B2F-BCEA-4EF0D93130DC}" srcId="{D8187CDA-5908-4E67-8847-6222A07B297C}" destId="{7240FD3B-2E5E-411A-91FF-61509D014685}" srcOrd="1" destOrd="0" parTransId="{9C84034F-30F7-469D-9CE8-B2F83A12C6BE}" sibTransId="{1F903DFC-83D8-45BA-9BD4-AB9B484DD412}"/>
    <dgm:cxn modelId="{F0507872-69DB-4D97-9ED1-40FF24029615}" type="presOf" srcId="{9C84034F-30F7-469D-9CE8-B2F83A12C6BE}" destId="{2B407923-6FA0-481B-8BBD-24907D36376A}" srcOrd="0" destOrd="0" presId="urn:microsoft.com/office/officeart/2005/8/layout/radial1"/>
    <dgm:cxn modelId="{2AF07953-DF56-4A39-A03D-548F636DF234}" type="presOf" srcId="{9C84034F-30F7-469D-9CE8-B2F83A12C6BE}" destId="{8355B508-FF05-4393-BD0B-8F5EEA019077}" srcOrd="1" destOrd="0" presId="urn:microsoft.com/office/officeart/2005/8/layout/radial1"/>
    <dgm:cxn modelId="{5CAA2C75-9F5E-4DCD-8B04-41D486D94973}" srcId="{4DBA2A37-1158-477F-B994-4F363C5AE499}" destId="{D8187CDA-5908-4E67-8847-6222A07B297C}" srcOrd="0" destOrd="0" parTransId="{141ED4A5-4F46-4159-9E8A-F302BB7C590E}" sibTransId="{08CD13A6-882D-460F-A5D3-86D11DC608BD}"/>
    <dgm:cxn modelId="{5B79618B-5EBF-423A-B328-5AF3969B38EC}" type="presOf" srcId="{600805C9-CD5D-414B-933D-065D9AD765B0}" destId="{9147FE1B-C643-4945-A30D-63DB93B62E7C}" srcOrd="0" destOrd="0" presId="urn:microsoft.com/office/officeart/2005/8/layout/radial1"/>
    <dgm:cxn modelId="{EE94BC8D-8511-4E8E-AACF-B1E914842CA7}" srcId="{D8187CDA-5908-4E67-8847-6222A07B297C}" destId="{DCB32775-099D-4D18-8EF5-E39B2F97A097}" srcOrd="3" destOrd="0" parTransId="{EB31F026-3988-421D-B413-65066BB48A54}" sibTransId="{38DAE8ED-8F2A-40EB-9350-030939AB8E4A}"/>
    <dgm:cxn modelId="{BF55E08E-C565-4E3D-A4A0-63CF39013F21}" type="presOf" srcId="{4DBA2A37-1158-477F-B994-4F363C5AE499}" destId="{6A2D5DB8-810E-46A7-BBD2-182BF97DD1A9}" srcOrd="0" destOrd="0" presId="urn:microsoft.com/office/officeart/2005/8/layout/radial1"/>
    <dgm:cxn modelId="{D1192792-23ED-4D8C-B9DF-4B7D14DCA226}" type="presOf" srcId="{89BC8821-8B4B-40B1-B55B-B2C2C709637C}" destId="{104745A8-8908-4C26-B3A2-2D18D5289173}" srcOrd="0" destOrd="0" presId="urn:microsoft.com/office/officeart/2005/8/layout/radial1"/>
    <dgm:cxn modelId="{F5D76999-9E27-4B16-8FA9-3A0324DF44C2}" srcId="{D8187CDA-5908-4E67-8847-6222A07B297C}" destId="{8FC8CA39-6257-4D4C-9CFD-09C861B80C87}" srcOrd="4" destOrd="0" parTransId="{89BC8821-8B4B-40B1-B55B-B2C2C709637C}" sibTransId="{C36487B9-6D94-428F-ACE6-28FF6160FC44}"/>
    <dgm:cxn modelId="{A33EEAAE-C1DD-426C-93C2-2D032276E826}" type="presOf" srcId="{8FC8CA39-6257-4D4C-9CFD-09C861B80C87}" destId="{C0EB43CE-9441-4287-AEBD-71695CCF5860}" srcOrd="0" destOrd="0" presId="urn:microsoft.com/office/officeart/2005/8/layout/radial1"/>
    <dgm:cxn modelId="{437251BA-5C0C-4524-AA4C-4C6E759F6DB1}" type="presOf" srcId="{FB2D81E2-A14D-4E77-8B1D-C3E12A45761F}" destId="{4A8EA9F7-480C-440D-895B-D6618AC3F2D4}" srcOrd="0" destOrd="0" presId="urn:microsoft.com/office/officeart/2005/8/layout/radial1"/>
    <dgm:cxn modelId="{5394DBD2-B5A4-4069-9938-D4041F40EE5C}" type="presOf" srcId="{D8187CDA-5908-4E67-8847-6222A07B297C}" destId="{9B78C22A-52A1-44A1-95AF-6085AC6D62F7}" srcOrd="0" destOrd="0" presId="urn:microsoft.com/office/officeart/2005/8/layout/radial1"/>
    <dgm:cxn modelId="{B5AB7BEF-A0CB-4180-A11C-BC4E98A298D9}" type="presOf" srcId="{E92843BF-CC95-42F0-86A1-3B9E991F388D}" destId="{A9FE7474-86A8-4C42-961D-9CC5AA5865D7}" srcOrd="0" destOrd="0" presId="urn:microsoft.com/office/officeart/2005/8/layout/radial1"/>
    <dgm:cxn modelId="{058596F0-0D04-4E99-A5E0-2DA4BE8E85DD}" srcId="{D8187CDA-5908-4E67-8847-6222A07B297C}" destId="{E92843BF-CC95-42F0-86A1-3B9E991F388D}" srcOrd="2" destOrd="0" parTransId="{FB2D81E2-A14D-4E77-8B1D-C3E12A45761F}" sibTransId="{508DCA2C-7816-4DB0-8900-2B5373FAD616}"/>
    <dgm:cxn modelId="{273C73A3-A7E3-4CFA-B642-15F0CF24C817}" type="presParOf" srcId="{6A2D5DB8-810E-46A7-BBD2-182BF97DD1A9}" destId="{9B78C22A-52A1-44A1-95AF-6085AC6D62F7}" srcOrd="0" destOrd="0" presId="urn:microsoft.com/office/officeart/2005/8/layout/radial1"/>
    <dgm:cxn modelId="{8414CBD3-C371-4F5A-BFC0-61CE1DFAC5CB}" type="presParOf" srcId="{6A2D5DB8-810E-46A7-BBD2-182BF97DD1A9}" destId="{9147FE1B-C643-4945-A30D-63DB93B62E7C}" srcOrd="1" destOrd="0" presId="urn:microsoft.com/office/officeart/2005/8/layout/radial1"/>
    <dgm:cxn modelId="{063E3778-63CE-42DA-A1A3-762F2E1C3C3C}" type="presParOf" srcId="{9147FE1B-C643-4945-A30D-63DB93B62E7C}" destId="{0CD33D6F-45DD-44BB-A90E-55C6DAD10EB1}" srcOrd="0" destOrd="0" presId="urn:microsoft.com/office/officeart/2005/8/layout/radial1"/>
    <dgm:cxn modelId="{F5F96C57-D07B-4C49-BDE6-92FE08011A14}" type="presParOf" srcId="{6A2D5DB8-810E-46A7-BBD2-182BF97DD1A9}" destId="{559856B1-4497-4632-A100-133E530633BB}" srcOrd="2" destOrd="0" presId="urn:microsoft.com/office/officeart/2005/8/layout/radial1"/>
    <dgm:cxn modelId="{B89725D9-5A04-46D5-BC9B-60E03A6D9C21}" type="presParOf" srcId="{6A2D5DB8-810E-46A7-BBD2-182BF97DD1A9}" destId="{2B407923-6FA0-481B-8BBD-24907D36376A}" srcOrd="3" destOrd="0" presId="urn:microsoft.com/office/officeart/2005/8/layout/radial1"/>
    <dgm:cxn modelId="{3136F285-E35D-4BE5-8D8E-AF07FE457452}" type="presParOf" srcId="{2B407923-6FA0-481B-8BBD-24907D36376A}" destId="{8355B508-FF05-4393-BD0B-8F5EEA019077}" srcOrd="0" destOrd="0" presId="urn:microsoft.com/office/officeart/2005/8/layout/radial1"/>
    <dgm:cxn modelId="{FD9A8923-2481-4D62-8B25-424613F3DBD5}" type="presParOf" srcId="{6A2D5DB8-810E-46A7-BBD2-182BF97DD1A9}" destId="{5B3AADC1-68AC-4FFC-9F7B-27FB08808A48}" srcOrd="4" destOrd="0" presId="urn:microsoft.com/office/officeart/2005/8/layout/radial1"/>
    <dgm:cxn modelId="{87A60A37-9430-4DB8-B7EB-C176B83EA4DB}" type="presParOf" srcId="{6A2D5DB8-810E-46A7-BBD2-182BF97DD1A9}" destId="{4A8EA9F7-480C-440D-895B-D6618AC3F2D4}" srcOrd="5" destOrd="0" presId="urn:microsoft.com/office/officeart/2005/8/layout/radial1"/>
    <dgm:cxn modelId="{B9FE3754-B249-4B0A-82B4-4893FD6C3B0B}" type="presParOf" srcId="{4A8EA9F7-480C-440D-895B-D6618AC3F2D4}" destId="{71E61CCC-E499-4891-9BF6-00CFFCE83F68}" srcOrd="0" destOrd="0" presId="urn:microsoft.com/office/officeart/2005/8/layout/radial1"/>
    <dgm:cxn modelId="{8EE333F2-55D2-43D6-B85D-51CC5F142309}" type="presParOf" srcId="{6A2D5DB8-810E-46A7-BBD2-182BF97DD1A9}" destId="{A9FE7474-86A8-4C42-961D-9CC5AA5865D7}" srcOrd="6" destOrd="0" presId="urn:microsoft.com/office/officeart/2005/8/layout/radial1"/>
    <dgm:cxn modelId="{701B592D-7713-47DF-8FB8-4C91CDBFF255}" type="presParOf" srcId="{6A2D5DB8-810E-46A7-BBD2-182BF97DD1A9}" destId="{99679C62-7858-4619-BBE3-C35CB6D0A0FC}" srcOrd="7" destOrd="0" presId="urn:microsoft.com/office/officeart/2005/8/layout/radial1"/>
    <dgm:cxn modelId="{F5C5CDD4-9A51-4729-8394-DEC7C0259A23}" type="presParOf" srcId="{99679C62-7858-4619-BBE3-C35CB6D0A0FC}" destId="{60E5171B-F081-4334-A4F2-D14B81FB9833}" srcOrd="0" destOrd="0" presId="urn:microsoft.com/office/officeart/2005/8/layout/radial1"/>
    <dgm:cxn modelId="{88CB0BC0-046F-4FF5-9E92-D4711ACCA4AE}" type="presParOf" srcId="{6A2D5DB8-810E-46A7-BBD2-182BF97DD1A9}" destId="{23058477-9495-499E-B888-D6B34D794656}" srcOrd="8" destOrd="0" presId="urn:microsoft.com/office/officeart/2005/8/layout/radial1"/>
    <dgm:cxn modelId="{10F0412A-0CE8-4BB9-AE6E-D8FC4E01B2BC}" type="presParOf" srcId="{6A2D5DB8-810E-46A7-BBD2-182BF97DD1A9}" destId="{104745A8-8908-4C26-B3A2-2D18D5289173}" srcOrd="9" destOrd="0" presId="urn:microsoft.com/office/officeart/2005/8/layout/radial1"/>
    <dgm:cxn modelId="{B20506D2-31A9-4E90-BC18-CEEBF49BAC73}" type="presParOf" srcId="{104745A8-8908-4C26-B3A2-2D18D5289173}" destId="{78A62F31-C904-4E50-8A72-660CD82FC01A}" srcOrd="0" destOrd="0" presId="urn:microsoft.com/office/officeart/2005/8/layout/radial1"/>
    <dgm:cxn modelId="{450019F6-EF82-4C77-B495-7FD2FD39FAB8}" type="presParOf" srcId="{6A2D5DB8-810E-46A7-BBD2-182BF97DD1A9}" destId="{C0EB43CE-9441-4287-AEBD-71695CCF5860}"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8C22A-52A1-44A1-95AF-6085AC6D62F7}">
      <dsp:nvSpPr>
        <dsp:cNvPr id="0" name=""/>
        <dsp:cNvSpPr/>
      </dsp:nvSpPr>
      <dsp:spPr>
        <a:xfrm>
          <a:off x="3279144" y="2007549"/>
          <a:ext cx="1778601" cy="155740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Open communication and ongoing dialogue to enhance IEP team meetings and positive outcomes for students.</a:t>
          </a:r>
        </a:p>
      </dsp:txBody>
      <dsp:txXfrm>
        <a:off x="3355170" y="2083575"/>
        <a:ext cx="1626549" cy="1405355"/>
      </dsp:txXfrm>
    </dsp:sp>
    <dsp:sp modelId="{9147FE1B-C643-4945-A30D-63DB93B62E7C}">
      <dsp:nvSpPr>
        <dsp:cNvPr id="0" name=""/>
        <dsp:cNvSpPr/>
      </dsp:nvSpPr>
      <dsp:spPr>
        <a:xfrm rot="16167467">
          <a:off x="4073340" y="1902627"/>
          <a:ext cx="173825" cy="36079"/>
        </a:xfrm>
        <a:custGeom>
          <a:avLst/>
          <a:gdLst/>
          <a:ahLst/>
          <a:cxnLst/>
          <a:rect l="0" t="0" r="0" b="0"/>
          <a:pathLst>
            <a:path>
              <a:moveTo>
                <a:pt x="0" y="18039"/>
              </a:moveTo>
              <a:lnTo>
                <a:pt x="173825" y="180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55907" y="1916321"/>
        <a:ext cx="8691" cy="8691"/>
      </dsp:txXfrm>
    </dsp:sp>
    <dsp:sp modelId="{559856B1-4497-4632-A100-133E530633BB}">
      <dsp:nvSpPr>
        <dsp:cNvPr id="0" name=""/>
        <dsp:cNvSpPr/>
      </dsp:nvSpPr>
      <dsp:spPr>
        <a:xfrm>
          <a:off x="3094398" y="-167772"/>
          <a:ext cx="2111123" cy="2001572"/>
        </a:xfrm>
        <a:prstGeom prst="flowChartProcess">
          <a:avLst/>
        </a:prstGeom>
        <a:blipFill rotWithShape="0">
          <a:blip xmlns:r="http://schemas.openxmlformats.org/officeDocument/2006/relationships" r:embed="rId1"/>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094398" y="-167772"/>
        <a:ext cx="2111123" cy="2001572"/>
      </dsp:txXfrm>
    </dsp:sp>
    <dsp:sp modelId="{2B407923-6FA0-481B-8BBD-24907D36376A}">
      <dsp:nvSpPr>
        <dsp:cNvPr id="0" name=""/>
        <dsp:cNvSpPr/>
      </dsp:nvSpPr>
      <dsp:spPr>
        <a:xfrm rot="21042876">
          <a:off x="5039106" y="2581796"/>
          <a:ext cx="539079" cy="36079"/>
        </a:xfrm>
        <a:custGeom>
          <a:avLst/>
          <a:gdLst/>
          <a:ahLst/>
          <a:cxnLst/>
          <a:rect l="0" t="0" r="0" b="0"/>
          <a:pathLst>
            <a:path>
              <a:moveTo>
                <a:pt x="0" y="18039"/>
              </a:moveTo>
              <a:lnTo>
                <a:pt x="539079" y="180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95168" y="2586359"/>
        <a:ext cx="26953" cy="26953"/>
      </dsp:txXfrm>
    </dsp:sp>
    <dsp:sp modelId="{5B3AADC1-68AC-4FFC-9F7B-27FB08808A48}">
      <dsp:nvSpPr>
        <dsp:cNvPr id="0" name=""/>
        <dsp:cNvSpPr/>
      </dsp:nvSpPr>
      <dsp:spPr>
        <a:xfrm>
          <a:off x="5560711" y="1390794"/>
          <a:ext cx="2043429" cy="2001572"/>
        </a:xfrm>
        <a:prstGeom prst="flowChartProcess">
          <a:avLst/>
        </a:prstGeom>
        <a:blipFill dpi="0" rotWithShape="0">
          <a:blip xmlns:r="http://schemas.openxmlformats.org/officeDocument/2006/relationships" r:embed="rId2">
            <a:alphaModFix/>
          </a:blip>
          <a:srcRect/>
          <a:stretch>
            <a:fillRect l="9726" r="9726"/>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560711" y="1390794"/>
        <a:ext cx="2043429" cy="2001572"/>
      </dsp:txXfrm>
    </dsp:sp>
    <dsp:sp modelId="{4A8EA9F7-480C-440D-895B-D6618AC3F2D4}">
      <dsp:nvSpPr>
        <dsp:cNvPr id="0" name=""/>
        <dsp:cNvSpPr/>
      </dsp:nvSpPr>
      <dsp:spPr>
        <a:xfrm rot="3441944">
          <a:off x="4486789" y="3660555"/>
          <a:ext cx="506168" cy="36079"/>
        </a:xfrm>
        <a:custGeom>
          <a:avLst/>
          <a:gdLst/>
          <a:ahLst/>
          <a:cxnLst/>
          <a:rect l="0" t="0" r="0" b="0"/>
          <a:pathLst>
            <a:path>
              <a:moveTo>
                <a:pt x="0" y="18039"/>
              </a:moveTo>
              <a:lnTo>
                <a:pt x="506168" y="180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27219" y="3665940"/>
        <a:ext cx="25308" cy="25308"/>
      </dsp:txXfrm>
    </dsp:sp>
    <dsp:sp modelId="{A9FE7474-86A8-4C42-961D-9CC5AA5865D7}">
      <dsp:nvSpPr>
        <dsp:cNvPr id="0" name=""/>
        <dsp:cNvSpPr/>
      </dsp:nvSpPr>
      <dsp:spPr>
        <a:xfrm>
          <a:off x="4397549" y="3738743"/>
          <a:ext cx="2043429" cy="2001572"/>
        </a:xfrm>
        <a:prstGeom prst="flowChartProcess">
          <a:avLst/>
        </a:prstGeom>
        <a:blipFill dpi="0" rotWithShape="0">
          <a:blip xmlns:r="http://schemas.openxmlformats.org/officeDocument/2006/relationships" r:embed="rId3"/>
          <a:srcRect/>
          <a:stretch>
            <a:fillRect l="777" r="777"/>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397549" y="3738743"/>
        <a:ext cx="2043429" cy="2001572"/>
      </dsp:txXfrm>
    </dsp:sp>
    <dsp:sp modelId="{99679C62-7858-4619-BBE3-C35CB6D0A0FC}">
      <dsp:nvSpPr>
        <dsp:cNvPr id="0" name=""/>
        <dsp:cNvSpPr/>
      </dsp:nvSpPr>
      <dsp:spPr>
        <a:xfrm rot="7403804">
          <a:off x="3316963" y="3661689"/>
          <a:ext cx="524831" cy="36079"/>
        </a:xfrm>
        <a:custGeom>
          <a:avLst/>
          <a:gdLst/>
          <a:ahLst/>
          <a:cxnLst/>
          <a:rect l="0" t="0" r="0" b="0"/>
          <a:pathLst>
            <a:path>
              <a:moveTo>
                <a:pt x="0" y="18039"/>
              </a:moveTo>
              <a:lnTo>
                <a:pt x="524831" y="180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66258" y="3666608"/>
        <a:ext cx="26241" cy="26241"/>
      </dsp:txXfrm>
    </dsp:sp>
    <dsp:sp modelId="{23058477-9495-499E-B888-D6B34D794656}">
      <dsp:nvSpPr>
        <dsp:cNvPr id="0" name=""/>
        <dsp:cNvSpPr/>
      </dsp:nvSpPr>
      <dsp:spPr>
        <a:xfrm>
          <a:off x="1858940" y="3738743"/>
          <a:ext cx="2043429" cy="2001572"/>
        </a:xfrm>
        <a:prstGeom prst="flowChartProcess">
          <a:avLst/>
        </a:prstGeom>
        <a:blipFill dpi="0" rotWithShape="0">
          <a:blip xmlns:r="http://schemas.openxmlformats.org/officeDocument/2006/relationships" r:embed="rId4">
            <a:alphaModFix/>
          </a:blip>
          <a:srcRect/>
          <a:stretch>
            <a:fillRect l="7489" t="-1000" r="7489"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858940" y="3738743"/>
        <a:ext cx="2043429" cy="2001572"/>
      </dsp:txXfrm>
    </dsp:sp>
    <dsp:sp modelId="{104745A8-8908-4C26-B3A2-2D18D5289173}">
      <dsp:nvSpPr>
        <dsp:cNvPr id="0" name=""/>
        <dsp:cNvSpPr/>
      </dsp:nvSpPr>
      <dsp:spPr>
        <a:xfrm rot="11378136">
          <a:off x="2700089" y="2569815"/>
          <a:ext cx="599542" cy="36079"/>
        </a:xfrm>
        <a:custGeom>
          <a:avLst/>
          <a:gdLst/>
          <a:ahLst/>
          <a:cxnLst/>
          <a:rect l="0" t="0" r="0" b="0"/>
          <a:pathLst>
            <a:path>
              <a:moveTo>
                <a:pt x="0" y="18039"/>
              </a:moveTo>
              <a:lnTo>
                <a:pt x="599542" y="180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84872" y="2572866"/>
        <a:ext cx="29977" cy="29977"/>
      </dsp:txXfrm>
    </dsp:sp>
    <dsp:sp modelId="{C0EB43CE-9441-4287-AEBD-71695CCF5860}">
      <dsp:nvSpPr>
        <dsp:cNvPr id="0" name=""/>
        <dsp:cNvSpPr/>
      </dsp:nvSpPr>
      <dsp:spPr>
        <a:xfrm>
          <a:off x="642537" y="1310370"/>
          <a:ext cx="2076006" cy="2106988"/>
        </a:xfrm>
        <a:prstGeom prst="flowChartProcess">
          <a:avLst/>
        </a:prstGeom>
        <a:blipFill rotWithShape="0">
          <a:blip xmlns:r="http://schemas.openxmlformats.org/officeDocument/2006/relationships" r:embed="rId5">
            <a:alphaModFix/>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42537" y="1310370"/>
        <a:ext cx="2076006" cy="210698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office.com/f1/article/68d20e49-aec3-456a-939d-34a79e8ddd5f?appstate=32&amp;appversionbuild=18623&amp;appversionmajor=16&amp;appversionupdate=20208&amp;audience=Production&amp;authdataboundary=US&amp;authtype=aad&amp;channel=CC&amp;commandtype=0&amp;isassistedhelpenabled=1&amp;isdeeplinkingenabled=1&amp;isentrypoint=false&amp;lcid=1033&amp;locale=en-us&amp;microsoftapplicationstelemetrydeviceid=35d5b3eb-7d43-4546-8862-c62460134057&amp;ns=POWERPNT&amp;officeversionbuild=18623&amp;officeversionupdate=20208&amp;osbuildnumber=26100&amp;osmajorver=10&amp;sessionid=10CACD5B-AB54-4F15-8AD6-F575B621EB16&amp;syslcid=1033&amp;themeid=14&amp;uilcid=1033&amp;userid=d43604fa-edc1-4e86-a1d3-96fc75bc9fd8&amp;usertenantid=6a3033ac-5dd6-408f-bfb3-34bd53bd8be8&amp;version=90#officeversion=window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713527f5b_0_5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323130"/>
                </a:solidFill>
                <a:effectLst/>
                <a:latin typeface="inherit"/>
              </a:rPr>
              <a:t>When delivering a presentation, enable the </a:t>
            </a:r>
            <a:r>
              <a:rPr lang="en-US" b="1" dirty="0">
                <a:solidFill>
                  <a:srgbClr val="323130"/>
                </a:solidFill>
                <a:effectLst/>
                <a:latin typeface="inherit"/>
              </a:rPr>
              <a:t>Always Use Subtitles </a:t>
            </a:r>
            <a:r>
              <a:rPr lang="en-US" b="0" dirty="0">
                <a:solidFill>
                  <a:srgbClr val="323130"/>
                </a:solidFill>
                <a:effectLst/>
                <a:latin typeface="inherit"/>
              </a:rPr>
              <a:t>checkbox on the </a:t>
            </a:r>
            <a:r>
              <a:rPr lang="en-US" b="1" dirty="0">
                <a:solidFill>
                  <a:srgbClr val="323130"/>
                </a:solidFill>
                <a:effectLst/>
                <a:latin typeface="inherit"/>
              </a:rPr>
              <a:t>Accessibility</a:t>
            </a:r>
            <a:r>
              <a:rPr lang="en-US" b="0" dirty="0">
                <a:solidFill>
                  <a:srgbClr val="323130"/>
                </a:solidFill>
                <a:effectLst/>
                <a:latin typeface="inherit"/>
              </a:rPr>
              <a:t> ribbon tab. PowerPoint will use the microphone to listen to you speak and use an AI-powered service to convert the speech into captions displayed on the screen as you present. The closer you are to your microphone, the higher quality the captioning will be. For more information, go to </a:t>
            </a:r>
            <a:r>
              <a:rPr lang="en-US" b="0" dirty="0">
                <a:solidFill>
                  <a:srgbClr val="323130"/>
                </a:solidFill>
                <a:effectLst/>
                <a:latin typeface="inherit"/>
                <a:hlinkClick r:id="rId3"/>
              </a:rPr>
              <a:t> Present with real-time, automatic captions or subtitles in PowerPoint</a:t>
            </a:r>
            <a:r>
              <a:rPr lang="en-US" b="0" dirty="0">
                <a:solidFill>
                  <a:srgbClr val="323130"/>
                </a:solidFill>
                <a:effectLst/>
                <a:latin typeface="inherit"/>
              </a:rPr>
              <a:t>.</a:t>
            </a:r>
            <a:endParaRPr lang="en-US" dirty="0">
              <a:solidFill>
                <a:srgbClr val="333333"/>
              </a:solidFill>
            </a:endParaRPr>
          </a:p>
          <a:p>
            <a:pPr marL="0" indent="0"/>
            <a:endParaRPr lang="en-US" dirty="0"/>
          </a:p>
          <a:p>
            <a:pPr>
              <a:lnSpc>
                <a:spcPct val="90000"/>
              </a:lnSpc>
              <a:spcBef>
                <a:spcPts val="1000"/>
              </a:spcBef>
            </a:pPr>
            <a:r>
              <a:rPr lang="en-US" dirty="0">
                <a:solidFill>
                  <a:srgbClr val="333333"/>
                </a:solidFill>
              </a:rPr>
              <a:t>Prior to your presentation: </a:t>
            </a:r>
          </a:p>
          <a:p>
            <a:pPr>
              <a:lnSpc>
                <a:spcPct val="90000"/>
              </a:lnSpc>
              <a:spcBef>
                <a:spcPts val="1000"/>
              </a:spcBef>
            </a:pPr>
            <a:r>
              <a:rPr lang="en-US" dirty="0">
                <a:solidFill>
                  <a:srgbClr val="333333"/>
                </a:solidFill>
              </a:rPr>
              <a:t>Google Slides</a:t>
            </a:r>
          </a:p>
          <a:p>
            <a:pPr marL="228600" indent="-228600">
              <a:lnSpc>
                <a:spcPct val="90000"/>
              </a:lnSpc>
              <a:spcBef>
                <a:spcPts val="1000"/>
              </a:spcBef>
              <a:buAutoNum type="arabicPeriod"/>
            </a:pPr>
            <a:r>
              <a:rPr lang="en-US" dirty="0">
                <a:solidFill>
                  <a:srgbClr val="333333"/>
                </a:solidFill>
              </a:rPr>
              <a:t>Move into presentation mode</a:t>
            </a:r>
          </a:p>
          <a:p>
            <a:pPr marL="228600" indent="-228600">
              <a:lnSpc>
                <a:spcPct val="90000"/>
              </a:lnSpc>
              <a:buAutoNum type="arabicPeriod"/>
            </a:pPr>
            <a:r>
              <a:rPr lang="en-US" dirty="0">
                <a:solidFill>
                  <a:srgbClr val="333333"/>
                </a:solidFill>
              </a:rPr>
              <a:t>Hover over the bottom left corner</a:t>
            </a:r>
          </a:p>
          <a:p>
            <a:pPr marL="228600" indent="-228600">
              <a:lnSpc>
                <a:spcPct val="90000"/>
              </a:lnSpc>
              <a:buAutoNum type="arabicPeriod"/>
            </a:pPr>
            <a:r>
              <a:rPr lang="en-US" dirty="0">
                <a:solidFill>
                  <a:srgbClr val="333333"/>
                </a:solidFill>
              </a:rPr>
              <a:t>Select the 3 dots and then the option for closed captions will appear for you to select.</a:t>
            </a:r>
          </a:p>
          <a:p>
            <a:pPr>
              <a:lnSpc>
                <a:spcPct val="90000"/>
              </a:lnSpc>
              <a:spcBef>
                <a:spcPts val="1000"/>
              </a:spcBef>
            </a:pPr>
            <a:br>
              <a:rPr lang="en-US" dirty="0">
                <a:solidFill>
                  <a:srgbClr val="333333"/>
                </a:solidFill>
              </a:rPr>
            </a:br>
            <a:r>
              <a:rPr lang="en-US" dirty="0">
                <a:solidFill>
                  <a:srgbClr val="333333"/>
                </a:solidFill>
              </a:rPr>
              <a:t>PowerPoint Slides</a:t>
            </a:r>
          </a:p>
          <a:p>
            <a:pPr marL="228600" indent="-228600">
              <a:lnSpc>
                <a:spcPct val="90000"/>
              </a:lnSpc>
              <a:buAutoNum type="arabicPeriod"/>
            </a:pPr>
            <a:r>
              <a:rPr lang="en-US" dirty="0">
                <a:solidFill>
                  <a:srgbClr val="333333"/>
                </a:solidFill>
              </a:rPr>
              <a:t>Move into presentation mode</a:t>
            </a:r>
          </a:p>
          <a:p>
            <a:pPr marL="228600" indent="-228600">
              <a:lnSpc>
                <a:spcPct val="90000"/>
              </a:lnSpc>
              <a:buAutoNum type="arabicPeriod"/>
            </a:pPr>
            <a:r>
              <a:rPr lang="en-US" dirty="0">
                <a:solidFill>
                  <a:srgbClr val="333333"/>
                </a:solidFill>
              </a:rPr>
              <a:t>Select the “cc” in the bottom left corner (for older versions of Power Point)</a:t>
            </a:r>
          </a:p>
          <a:p>
            <a:pPr marL="0" indent="0">
              <a:lnSpc>
                <a:spcPct val="90000"/>
              </a:lnSpc>
              <a:buNone/>
            </a:pPr>
            <a:r>
              <a:rPr lang="en-US" dirty="0">
                <a:solidFill>
                  <a:srgbClr val="333333"/>
                </a:solidFill>
              </a:rPr>
              <a:t>            - Or -</a:t>
            </a:r>
          </a:p>
          <a:p>
            <a:pPr marL="0" marR="0" lvl="0" indent="0" algn="l" defTabSz="914400" rtl="0" eaLnBrk="1" fontAlgn="auto" latinLnBrk="0" hangingPunct="1">
              <a:lnSpc>
                <a:spcPct val="90000"/>
              </a:lnSpc>
              <a:spcBef>
                <a:spcPts val="0"/>
              </a:spcBef>
              <a:spcAft>
                <a:spcPts val="0"/>
              </a:spcAft>
              <a:buClrTx/>
              <a:buSzTx/>
              <a:buFontTx/>
              <a:buNone/>
              <a:tabLst/>
              <a:defRPr/>
            </a:pPr>
            <a:r>
              <a:rPr lang="en-US" dirty="0">
                <a:solidFill>
                  <a:srgbClr val="333333"/>
                </a:solidFill>
              </a:rPr>
              <a:t>2. Select the 3 dots and then the option for closed captions will appear for you to select. Choose the placement of the subtitles (best if above or below the PowerPoint slide).</a:t>
            </a:r>
          </a:p>
          <a:p>
            <a:pPr marL="0" indent="0"/>
            <a:endParaRPr lang="en-US" dirty="0"/>
          </a:p>
        </p:txBody>
      </p:sp>
      <p:sp>
        <p:nvSpPr>
          <p:cNvPr id="82" name="Google Shape;82;g25713527f5b_0_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8" name="Google Shape;1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713527f5b_0_6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65" name="Google Shape;165;g25713527f5b_0_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p:txBody>
      </p:sp>
      <p:sp>
        <p:nvSpPr>
          <p:cNvPr id="174" name="Google Shape;1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96" name="Google Shape;1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8255c09e3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5" name="Google Shape;215;g38255c09e3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5713527f5b_0_6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8" name="Google Shape;258;g25713527f5b_0_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8255c09e33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7" name="Google Shape;287;g38255c09e33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4" name="Google Shape;2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8255c09e33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9" name="Google Shape;99;g38255c09e3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9" name="Google Shape;32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8255c09e33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338" name="Google Shape;338;g38255c09e33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8255c09e33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8255c09e33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49" name="Google Shape;349;g38255c09e33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FC4E38AC-1BBA-398F-F28E-B2DC2C1713B6}"/>
            </a:ext>
          </a:extLst>
        </p:cNvPr>
        <p:cNvGrpSpPr/>
        <p:nvPr/>
      </p:nvGrpSpPr>
      <p:grpSpPr>
        <a:xfrm>
          <a:off x="0" y="0"/>
          <a:ext cx="0" cy="0"/>
          <a:chOff x="0" y="0"/>
          <a:chExt cx="0" cy="0"/>
        </a:xfrm>
      </p:grpSpPr>
      <p:sp>
        <p:nvSpPr>
          <p:cNvPr id="347" name="Google Shape;347;g38255c09e33_0_56:notes">
            <a:extLst>
              <a:ext uri="{FF2B5EF4-FFF2-40B4-BE49-F238E27FC236}">
                <a16:creationId xmlns:a16="http://schemas.microsoft.com/office/drawing/2014/main" id="{CA4521EB-DF25-AA33-7FF2-5FD3E2C6C4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8255c09e33_0_56:notes">
            <a:extLst>
              <a:ext uri="{FF2B5EF4-FFF2-40B4-BE49-F238E27FC236}">
                <a16:creationId xmlns:a16="http://schemas.microsoft.com/office/drawing/2014/main" id="{C54226EC-282C-7C42-97CF-0D9E3FD7E73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49" name="Google Shape;349;g38255c09e33_0_56:notes">
            <a:extLst>
              <a:ext uri="{FF2B5EF4-FFF2-40B4-BE49-F238E27FC236}">
                <a16:creationId xmlns:a16="http://schemas.microsoft.com/office/drawing/2014/main" id="{8116D680-456F-A062-58F9-66120C1AAAB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6267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319" name="Google Shape;3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8255c09e33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8255c09e33_0_3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58" name="Google Shape;358;g38255c09e33_0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8255c09e33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6" name="Google Shape;366;g38255c09e33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374" name="Google Shape;37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2" name="Google Shape;38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7" name="Google Shape;1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8255c09e33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38255c09e33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p:txBody>
      </p:sp>
      <p:sp>
        <p:nvSpPr>
          <p:cNvPr id="392" name="Google Shape;392;g38255c09e33_0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8255c09e33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8255c09e33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p:txBody>
      </p:sp>
      <p:sp>
        <p:nvSpPr>
          <p:cNvPr id="401" name="Google Shape;401;g38255c09e33_0_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8255c09e33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0" name="Google Shape;410;g38255c09e33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8255c09e33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38255c09e33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19" name="Google Shape;419;g38255c09e33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8255c09e33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38255c09e33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en-US" dirty="0"/>
          </a:p>
        </p:txBody>
      </p:sp>
      <p:sp>
        <p:nvSpPr>
          <p:cNvPr id="429" name="Google Shape;429;g38255c09e33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a:extLst>
            <a:ext uri="{FF2B5EF4-FFF2-40B4-BE49-F238E27FC236}">
              <a16:creationId xmlns:a16="http://schemas.microsoft.com/office/drawing/2014/main" id="{65B2D531-6D02-FF2D-DADF-4971BE786F9E}"/>
            </a:ext>
          </a:extLst>
        </p:cNvPr>
        <p:cNvGrpSpPr/>
        <p:nvPr/>
      </p:nvGrpSpPr>
      <p:grpSpPr>
        <a:xfrm>
          <a:off x="0" y="0"/>
          <a:ext cx="0" cy="0"/>
          <a:chOff x="0" y="0"/>
          <a:chExt cx="0" cy="0"/>
        </a:xfrm>
      </p:grpSpPr>
      <p:sp>
        <p:nvSpPr>
          <p:cNvPr id="409" name="Google Shape;409;g38255c09e33_0_239:notes">
            <a:extLst>
              <a:ext uri="{FF2B5EF4-FFF2-40B4-BE49-F238E27FC236}">
                <a16:creationId xmlns:a16="http://schemas.microsoft.com/office/drawing/2014/main" id="{C3C0ABB4-C9D0-309B-3ACC-D3F649C2E6C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0" name="Google Shape;410;g38255c09e33_0_239:notes">
            <a:extLst>
              <a:ext uri="{FF2B5EF4-FFF2-40B4-BE49-F238E27FC236}">
                <a16:creationId xmlns:a16="http://schemas.microsoft.com/office/drawing/2014/main" id="{2FD8E472-6581-43FE-6CB7-BBB170245C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0944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8671A4B9-49EE-1611-3BFC-3AEFD8419141}"/>
            </a:ext>
          </a:extLst>
        </p:cNvPr>
        <p:cNvGrpSpPr/>
        <p:nvPr/>
      </p:nvGrpSpPr>
      <p:grpSpPr>
        <a:xfrm>
          <a:off x="0" y="0"/>
          <a:ext cx="0" cy="0"/>
          <a:chOff x="0" y="0"/>
          <a:chExt cx="0" cy="0"/>
        </a:xfrm>
      </p:grpSpPr>
      <p:sp>
        <p:nvSpPr>
          <p:cNvPr id="347" name="Google Shape;347;g38255c09e33_0_56:notes">
            <a:extLst>
              <a:ext uri="{FF2B5EF4-FFF2-40B4-BE49-F238E27FC236}">
                <a16:creationId xmlns:a16="http://schemas.microsoft.com/office/drawing/2014/main" id="{DE09A299-E157-DCF3-0C70-067A4D497F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38255c09e33_0_56:notes">
            <a:extLst>
              <a:ext uri="{FF2B5EF4-FFF2-40B4-BE49-F238E27FC236}">
                <a16:creationId xmlns:a16="http://schemas.microsoft.com/office/drawing/2014/main" id="{55DE2CCA-3B66-5D91-3319-44306326F86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349" name="Google Shape;349;g38255c09e33_0_56:notes">
            <a:extLst>
              <a:ext uri="{FF2B5EF4-FFF2-40B4-BE49-F238E27FC236}">
                <a16:creationId xmlns:a16="http://schemas.microsoft.com/office/drawing/2014/main" id="{96949E3B-8F84-EA9E-236F-042094324B9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752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a:extLst>
            <a:ext uri="{FF2B5EF4-FFF2-40B4-BE49-F238E27FC236}">
              <a16:creationId xmlns:a16="http://schemas.microsoft.com/office/drawing/2014/main" id="{257EF7C7-E3F7-62D0-3FDA-50679689E3CE}"/>
            </a:ext>
          </a:extLst>
        </p:cNvPr>
        <p:cNvGrpSpPr/>
        <p:nvPr/>
      </p:nvGrpSpPr>
      <p:grpSpPr>
        <a:xfrm>
          <a:off x="0" y="0"/>
          <a:ext cx="0" cy="0"/>
          <a:chOff x="0" y="0"/>
          <a:chExt cx="0" cy="0"/>
        </a:xfrm>
      </p:grpSpPr>
      <p:sp>
        <p:nvSpPr>
          <p:cNvPr id="409" name="Google Shape;409;g38255c09e33_0_239:notes">
            <a:extLst>
              <a:ext uri="{FF2B5EF4-FFF2-40B4-BE49-F238E27FC236}">
                <a16:creationId xmlns:a16="http://schemas.microsoft.com/office/drawing/2014/main" id="{570DA747-B7C5-7675-F203-F3A2FBB93C6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0" name="Google Shape;410;g38255c09e33_0_239:notes">
            <a:extLst>
              <a:ext uri="{FF2B5EF4-FFF2-40B4-BE49-F238E27FC236}">
                <a16:creationId xmlns:a16="http://schemas.microsoft.com/office/drawing/2014/main" id="{5C3A05F4-9272-53D5-D4F8-2013E03FB8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9730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8255c09e33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8255c09e33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39" name="Google Shape;439;g38255c09e33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8255c09e33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456" name="Google Shape;456;g38255c09e33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8255c09e3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g38255c09e3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C98881EA-7BD5-3C32-822D-4AFF8AAF1D62}"/>
            </a:ext>
          </a:extLst>
        </p:cNvPr>
        <p:cNvGrpSpPr/>
        <p:nvPr/>
      </p:nvGrpSpPr>
      <p:grpSpPr>
        <a:xfrm>
          <a:off x="0" y="0"/>
          <a:ext cx="0" cy="0"/>
          <a:chOff x="0" y="0"/>
          <a:chExt cx="0" cy="0"/>
        </a:xfrm>
      </p:grpSpPr>
      <p:sp>
        <p:nvSpPr>
          <p:cNvPr id="464" name="Google Shape;464;p23:notes">
            <a:extLst>
              <a:ext uri="{FF2B5EF4-FFF2-40B4-BE49-F238E27FC236}">
                <a16:creationId xmlns:a16="http://schemas.microsoft.com/office/drawing/2014/main" id="{AB792274-575B-CD7B-2BF0-B63F88F70A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3:notes">
            <a:extLst>
              <a:ext uri="{FF2B5EF4-FFF2-40B4-BE49-F238E27FC236}">
                <a16:creationId xmlns:a16="http://schemas.microsoft.com/office/drawing/2014/main" id="{4002B1A5-CA34-F8C5-639D-DCDEF6C7586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endParaRPr lang="en-US" b="1" dirty="0"/>
          </a:p>
        </p:txBody>
      </p:sp>
      <p:sp>
        <p:nvSpPr>
          <p:cNvPr id="466" name="Google Shape;466;p23:notes">
            <a:extLst>
              <a:ext uri="{FF2B5EF4-FFF2-40B4-BE49-F238E27FC236}">
                <a16:creationId xmlns:a16="http://schemas.microsoft.com/office/drawing/2014/main" id="{EE8EBA9F-4286-40EE-0A22-7566AF5E5C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45505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8255c09e33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38255c09e33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487" name="Google Shape;48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4" name="Google Shape;49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endParaRPr dirty="0"/>
          </a:p>
        </p:txBody>
      </p:sp>
      <p:sp>
        <p:nvSpPr>
          <p:cNvPr id="506" name="Google Shape;50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a:p>
        </p:txBody>
      </p:sp>
      <p:sp>
        <p:nvSpPr>
          <p:cNvPr id="515" name="Google Shape;51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CCD24C31-FD0D-3011-FC6E-E92D91E9E85B}"/>
            </a:ext>
          </a:extLst>
        </p:cNvPr>
        <p:cNvGrpSpPr/>
        <p:nvPr/>
      </p:nvGrpSpPr>
      <p:grpSpPr>
        <a:xfrm>
          <a:off x="0" y="0"/>
          <a:ext cx="0" cy="0"/>
          <a:chOff x="0" y="0"/>
          <a:chExt cx="0" cy="0"/>
        </a:xfrm>
      </p:grpSpPr>
      <p:sp>
        <p:nvSpPr>
          <p:cNvPr id="257" name="Google Shape;257;g25713527f5b_0_671:notes">
            <a:extLst>
              <a:ext uri="{FF2B5EF4-FFF2-40B4-BE49-F238E27FC236}">
                <a16:creationId xmlns:a16="http://schemas.microsoft.com/office/drawing/2014/main" id="{ED3D9F68-F2C4-9FD8-DD8C-C4EC57AC8AD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8" name="Google Shape;258;g25713527f5b_0_671:notes">
            <a:extLst>
              <a:ext uri="{FF2B5EF4-FFF2-40B4-BE49-F238E27FC236}">
                <a16:creationId xmlns:a16="http://schemas.microsoft.com/office/drawing/2014/main" id="{56CB88D1-7FCB-D230-CB03-C1DA2B3AAC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5189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8255c09e33_0_2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0" name="Google Shape;550;g38255c09e33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8cca1c3a4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endParaRPr lang="en-US" dirty="0"/>
          </a:p>
        </p:txBody>
      </p:sp>
      <p:sp>
        <p:nvSpPr>
          <p:cNvPr id="123" name="Google Shape;123;g38cca1c3a4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8255c09e3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dirty="0"/>
          </a:p>
        </p:txBody>
      </p:sp>
      <p:sp>
        <p:nvSpPr>
          <p:cNvPr id="145" name="Google Shape;145;g38255c09e3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1" name="Google Shape;1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72C4-E01C-194E-0925-828D6863F262}"/>
              </a:ext>
            </a:extLst>
          </p:cNvPr>
          <p:cNvSpPr>
            <a:spLocks noGrp="1"/>
          </p:cNvSpPr>
          <p:nvPr>
            <p:ph type="ctrTitle" hasCustomPrompt="1"/>
          </p:nvPr>
        </p:nvSpPr>
        <p:spPr>
          <a:xfrm>
            <a:off x="1322773" y="1263765"/>
            <a:ext cx="9345227" cy="2387600"/>
          </a:xfrm>
        </p:spPr>
        <p:txBody>
          <a:bodyPr anchor="ctr"/>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A5314416-E843-2B9D-92FE-D7B526339B67}"/>
              </a:ext>
            </a:extLst>
          </p:cNvPr>
          <p:cNvSpPr>
            <a:spLocks noGrp="1"/>
          </p:cNvSpPr>
          <p:nvPr>
            <p:ph type="subTitle" idx="1" hasCustomPrompt="1"/>
          </p:nvPr>
        </p:nvSpPr>
        <p:spPr>
          <a:xfrm>
            <a:off x="1322772" y="4214780"/>
            <a:ext cx="9345227"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 and Affiliation(s)</a:t>
            </a:r>
          </a:p>
        </p:txBody>
      </p:sp>
    </p:spTree>
    <p:extLst>
      <p:ext uri="{BB962C8B-B14F-4D97-AF65-F5344CB8AC3E}">
        <p14:creationId xmlns:p14="http://schemas.microsoft.com/office/powerpoint/2010/main" val="133701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434-DB97-338A-8B1C-422B34A87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0AFA22-E2F7-4447-E616-86BD337D1A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91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6EA4E-22B7-83A4-C9CD-7FB28E533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E7182D-4535-8E8C-C72D-28EEC896E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98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DAC7-7355-F618-4DB5-3D6E9ED06945}"/>
              </a:ext>
            </a:extLst>
          </p:cNvPr>
          <p:cNvSpPr>
            <a:spLocks noGrp="1"/>
          </p:cNvSpPr>
          <p:nvPr>
            <p:ph type="title"/>
          </p:nvPr>
        </p:nvSpPr>
        <p:spPr>
          <a:xfrm>
            <a:off x="2047874" y="194939"/>
            <a:ext cx="9132315" cy="1325563"/>
          </a:xfrm>
        </p:spPr>
        <p:txBody>
          <a:bodyPr>
            <a:normAutofit/>
          </a:bodyPr>
          <a:lstStyle>
            <a:lvl1pPr>
              <a:defRPr sz="44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F76B1-16D0-D07C-5434-95C11BD1A342}"/>
              </a:ext>
            </a:extLst>
          </p:cNvPr>
          <p:cNvSpPr>
            <a:spLocks noGrp="1"/>
          </p:cNvSpPr>
          <p:nvPr>
            <p:ph idx="1"/>
          </p:nvPr>
        </p:nvSpPr>
        <p:spPr>
          <a:xfrm>
            <a:off x="399495" y="1681760"/>
            <a:ext cx="10901868" cy="4295840"/>
          </a:xfrm>
        </p:spPr>
        <p:txBody>
          <a:bodyPr/>
          <a:lstStyle>
            <a:lvl1pPr>
              <a:defRPr sz="3600" b="1"/>
            </a:lvl1pPr>
            <a:lvl2pPr>
              <a:defRPr sz="3200"/>
            </a:lvl2pPr>
            <a:lvl3pPr>
              <a:defRPr sz="2800"/>
            </a:lvl3pPr>
            <a:lvl4pPr>
              <a:defRPr sz="26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A0CA01D5-CC33-6AA1-FB2C-7A780DA57358}"/>
              </a:ext>
            </a:extLst>
          </p:cNvPr>
          <p:cNvSpPr/>
          <p:nvPr/>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3ED5872-54D6-FFD0-5703-EDCBAA15C5D1}"/>
              </a:ext>
            </a:extLst>
          </p:cNvPr>
          <p:cNvSpPr txBox="1">
            <a:spLocks/>
          </p:cNvSpPr>
          <p:nvPr/>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Tree>
    <p:extLst>
      <p:ext uri="{BB962C8B-B14F-4D97-AF65-F5344CB8AC3E}">
        <p14:creationId xmlns:p14="http://schemas.microsoft.com/office/powerpoint/2010/main" val="366792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EDB0-B6C4-BA95-C99E-A09255C82EA9}"/>
              </a:ext>
            </a:extLst>
          </p:cNvPr>
          <p:cNvSpPr>
            <a:spLocks noGrp="1"/>
          </p:cNvSpPr>
          <p:nvPr>
            <p:ph type="title"/>
          </p:nvPr>
        </p:nvSpPr>
        <p:spPr>
          <a:xfrm>
            <a:off x="838200" y="1389227"/>
            <a:ext cx="10515600" cy="2852737"/>
          </a:xfrm>
        </p:spPr>
        <p:txBody>
          <a:bodyPr anchor="ctr"/>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90823F8E-A140-C9C6-A4AA-D7BDE7A5F83F}"/>
              </a:ext>
            </a:extLst>
          </p:cNvPr>
          <p:cNvSpPr>
            <a:spLocks noGrp="1"/>
          </p:cNvSpPr>
          <p:nvPr>
            <p:ph type="body" idx="1" hasCustomPrompt="1"/>
          </p:nvPr>
        </p:nvSpPr>
        <p:spPr>
          <a:xfrm>
            <a:off x="831850" y="4589463"/>
            <a:ext cx="10515600" cy="1500187"/>
          </a:xfrm>
        </p:spPr>
        <p:txBody>
          <a:bodyPr anchor="ctr"/>
          <a:lstStyle>
            <a:lvl1pPr marL="0" indent="0" algn="ctr">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Speaker Name(s) and Affiliation(s)</a:t>
            </a:r>
          </a:p>
        </p:txBody>
      </p:sp>
    </p:spTree>
    <p:extLst>
      <p:ext uri="{BB962C8B-B14F-4D97-AF65-F5344CB8AC3E}">
        <p14:creationId xmlns:p14="http://schemas.microsoft.com/office/powerpoint/2010/main" val="160608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91C29-D941-ED2A-1B4F-61694BFFB63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4CDC92C-79F3-112E-3B08-10915DB22698}"/>
              </a:ext>
            </a:extLst>
          </p:cNvPr>
          <p:cNvSpPr>
            <a:spLocks noGrp="1"/>
          </p:cNvSpPr>
          <p:nvPr>
            <p:ph sz="half" idx="1"/>
          </p:nvPr>
        </p:nvSpPr>
        <p:spPr>
          <a:xfrm>
            <a:off x="838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521FDF4-665D-A937-F5DA-30CEEF2902D2}"/>
              </a:ext>
            </a:extLst>
          </p:cNvPr>
          <p:cNvSpPr>
            <a:spLocks noGrp="1"/>
          </p:cNvSpPr>
          <p:nvPr>
            <p:ph sz="half" idx="2"/>
          </p:nvPr>
        </p:nvSpPr>
        <p:spPr>
          <a:xfrm>
            <a:off x="6172200" y="1825625"/>
            <a:ext cx="518160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7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FB7D-A164-FC0E-993D-2F30F00DBDFD}"/>
              </a:ext>
            </a:extLst>
          </p:cNvPr>
          <p:cNvSpPr>
            <a:spLocks noGrp="1"/>
          </p:cNvSpPr>
          <p:nvPr>
            <p:ph type="title"/>
          </p:nvPr>
        </p:nvSpPr>
        <p:spPr>
          <a:xfrm>
            <a:off x="2024742" y="365125"/>
            <a:ext cx="81642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9E76-67A4-C053-3F1B-5DD51DE7A0CC}"/>
              </a:ext>
            </a:extLst>
          </p:cNvPr>
          <p:cNvSpPr>
            <a:spLocks noGrp="1"/>
          </p:cNvSpPr>
          <p:nvPr>
            <p:ph type="body" idx="1"/>
          </p:nvPr>
        </p:nvSpPr>
        <p:spPr>
          <a:xfrm>
            <a:off x="839788" y="1681163"/>
            <a:ext cx="5157787" cy="823912"/>
          </a:xfrm>
        </p:spPr>
        <p:txBody>
          <a:bodyPr anchor="ctr">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430C8F-D55C-F169-8143-494BE094023A}"/>
              </a:ext>
            </a:extLst>
          </p:cNvPr>
          <p:cNvSpPr>
            <a:spLocks noGrp="1"/>
          </p:cNvSpPr>
          <p:nvPr>
            <p:ph sz="half" idx="2"/>
          </p:nvPr>
        </p:nvSpPr>
        <p:spPr>
          <a:xfrm>
            <a:off x="839788" y="2505075"/>
            <a:ext cx="5157787" cy="3684588"/>
          </a:xfrm>
        </p:spPr>
        <p:txBody>
          <a:bodyPr/>
          <a:lstStyle>
            <a:lvl1pPr>
              <a:defRPr sz="3200" b="0"/>
            </a:lvl1pPr>
            <a:lvl2pPr>
              <a:defRPr sz="3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8F15A94-46A0-2EA2-ED8A-608E6C1ABA17}"/>
              </a:ext>
            </a:extLst>
          </p:cNvPr>
          <p:cNvSpPr>
            <a:spLocks noGrp="1"/>
          </p:cNvSpPr>
          <p:nvPr>
            <p:ph type="body" sz="quarter" idx="3"/>
          </p:nvPr>
        </p:nvSpPr>
        <p:spPr>
          <a:xfrm>
            <a:off x="6172200" y="1681163"/>
            <a:ext cx="5183188" cy="823912"/>
          </a:xfrm>
        </p:spPr>
        <p:txBody>
          <a:bodyPr anchor="ctr">
            <a:noAutofit/>
          </a:bodyPr>
          <a:lstStyle>
            <a:lvl1pPr marL="0" indent="0">
              <a:buNone/>
              <a:defRPr lang="en-US" sz="32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a:extLst>
              <a:ext uri="{FF2B5EF4-FFF2-40B4-BE49-F238E27FC236}">
                <a16:creationId xmlns:a16="http://schemas.microsoft.com/office/drawing/2014/main" id="{3F512458-DD83-FAC5-82E6-E38EFEFF7A5D}"/>
              </a:ext>
            </a:extLst>
          </p:cNvPr>
          <p:cNvSpPr>
            <a:spLocks noGrp="1"/>
          </p:cNvSpPr>
          <p:nvPr>
            <p:ph sz="quarter" idx="4"/>
          </p:nvPr>
        </p:nvSpPr>
        <p:spPr>
          <a:xfrm>
            <a:off x="6172200" y="2505075"/>
            <a:ext cx="5183188" cy="3684588"/>
          </a:xfrm>
        </p:spPr>
        <p:txBody>
          <a:bodyPr/>
          <a:lstStyle>
            <a:lvl1pPr>
              <a:defRPr sz="3200" b="0"/>
            </a:lvl1pPr>
            <a:lvl2pPr>
              <a:defRPr sz="3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634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9283-A887-EE27-F2EC-918C88FDC2BE}"/>
              </a:ext>
            </a:extLst>
          </p:cNvPr>
          <p:cNvSpPr>
            <a:spLocks noGrp="1"/>
          </p:cNvSpPr>
          <p:nvPr>
            <p:ph type="title"/>
          </p:nvPr>
        </p:nvSpPr>
        <p:spPr>
          <a:xfrm>
            <a:off x="2002971" y="184032"/>
            <a:ext cx="9159444" cy="1325563"/>
          </a:xfrm>
        </p:spPr>
        <p:txBody>
          <a:bodyPr/>
          <a:lstStyle/>
          <a:p>
            <a:r>
              <a:rPr lang="en-US"/>
              <a:t>Click to edit Master title style</a:t>
            </a:r>
          </a:p>
        </p:txBody>
      </p:sp>
    </p:spTree>
    <p:extLst>
      <p:ext uri="{BB962C8B-B14F-4D97-AF65-F5344CB8AC3E}">
        <p14:creationId xmlns:p14="http://schemas.microsoft.com/office/powerpoint/2010/main" val="320258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15330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5C87-7FB0-8164-2E22-A2BFE6FF3989}"/>
              </a:ext>
            </a:extLst>
          </p:cNvPr>
          <p:cNvSpPr>
            <a:spLocks noGrp="1"/>
          </p:cNvSpPr>
          <p:nvPr>
            <p:ph type="title"/>
          </p:nvPr>
        </p:nvSpPr>
        <p:spPr>
          <a:xfrm>
            <a:off x="1316939" y="821419"/>
            <a:ext cx="3932237" cy="1600200"/>
          </a:xfrm>
        </p:spPr>
        <p:txBody>
          <a:bodyPr anchor="ct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D01B1F-2DB9-7EA3-5630-ECC3FA9EC552}"/>
              </a:ext>
            </a:extLst>
          </p:cNvPr>
          <p:cNvSpPr>
            <a:spLocks noGrp="1"/>
          </p:cNvSpPr>
          <p:nvPr>
            <p:ph idx="1"/>
          </p:nvPr>
        </p:nvSpPr>
        <p:spPr>
          <a:xfrm>
            <a:off x="5249176" y="811496"/>
            <a:ext cx="6172200" cy="5399939"/>
          </a:xfrm>
        </p:spPr>
        <p:txBody>
          <a:bodyPr>
            <a:normAutofit/>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9AF8A53-A0BB-99B1-7248-957C166632FE}"/>
              </a:ext>
            </a:extLst>
          </p:cNvPr>
          <p:cNvSpPr>
            <a:spLocks noGrp="1"/>
          </p:cNvSpPr>
          <p:nvPr>
            <p:ph type="body" sz="half" idx="2"/>
          </p:nvPr>
        </p:nvSpPr>
        <p:spPr>
          <a:xfrm>
            <a:off x="1290739" y="2470151"/>
            <a:ext cx="3932237" cy="374128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2819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807A-2234-9935-94FD-28C493E57DD2}"/>
              </a:ext>
            </a:extLst>
          </p:cNvPr>
          <p:cNvSpPr>
            <a:spLocks noGrp="1"/>
          </p:cNvSpPr>
          <p:nvPr>
            <p:ph type="title"/>
          </p:nvPr>
        </p:nvSpPr>
        <p:spPr>
          <a:xfrm>
            <a:off x="1366982" y="824138"/>
            <a:ext cx="3405043" cy="1396548"/>
          </a:xfrm>
        </p:spPr>
        <p:txBody>
          <a:bodyPr anchor="ct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A3648A-A9C3-7ADC-34DD-81AFD3F599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D70EEF8-F7D8-01A8-171C-C365304A946A}"/>
              </a:ext>
            </a:extLst>
          </p:cNvPr>
          <p:cNvSpPr>
            <a:spLocks noGrp="1"/>
          </p:cNvSpPr>
          <p:nvPr>
            <p:ph type="body" sz="half" idx="2"/>
          </p:nvPr>
        </p:nvSpPr>
        <p:spPr>
          <a:xfrm>
            <a:off x="1366982" y="2222274"/>
            <a:ext cx="3405043"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61701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476AE6-808B-F490-4718-376FFD2D4F9F}"/>
              </a:ext>
            </a:extLst>
          </p:cNvPr>
          <p:cNvSpPr>
            <a:spLocks noGrp="1"/>
          </p:cNvSpPr>
          <p:nvPr>
            <p:ph type="title"/>
          </p:nvPr>
        </p:nvSpPr>
        <p:spPr>
          <a:xfrm>
            <a:off x="2033730" y="164373"/>
            <a:ext cx="923564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32F4E3-F7C5-5A5E-205B-BF6086DCC355}"/>
              </a:ext>
            </a:extLst>
          </p:cNvPr>
          <p:cNvSpPr>
            <a:spLocks noGrp="1"/>
          </p:cNvSpPr>
          <p:nvPr>
            <p:ph type="body" idx="1"/>
          </p:nvPr>
        </p:nvSpPr>
        <p:spPr>
          <a:xfrm>
            <a:off x="479394" y="1696430"/>
            <a:ext cx="10789981" cy="4359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iagonal Stripe 6">
            <a:extLst>
              <a:ext uri="{FF2B5EF4-FFF2-40B4-BE49-F238E27FC236}">
                <a16:creationId xmlns:a16="http://schemas.microsoft.com/office/drawing/2014/main" id="{7FD6C132-012A-4C80-81DA-9DE379089711}"/>
              </a:ext>
            </a:extLst>
          </p:cNvPr>
          <p:cNvSpPr/>
          <p:nvPr/>
        </p:nvSpPr>
        <p:spPr>
          <a:xfrm>
            <a:off x="-21411" y="-1"/>
            <a:ext cx="1180908" cy="1325563"/>
          </a:xfrm>
          <a:prstGeom prst="diagStripe">
            <a:avLst>
              <a:gd name="adj" fmla="val 54341"/>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 name="Picture 7" descr="CADRE Symposium Logo. Mapping the Future; Rediscovering our Purpose Together. Portland Oregon. October 21-23, 2025.">
            <a:extLst>
              <a:ext uri="{FF2B5EF4-FFF2-40B4-BE49-F238E27FC236}">
                <a16:creationId xmlns:a16="http://schemas.microsoft.com/office/drawing/2014/main" id="{4620BC93-CF2C-DB9D-F416-CA51BCFE411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768" y="-2"/>
            <a:ext cx="2108114"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76B1DACA-4ADE-9F0C-ED95-2143BA78C316}"/>
              </a:ext>
            </a:extLst>
          </p:cNvPr>
          <p:cNvSpPr txBox="1">
            <a:spLocks/>
          </p:cNvSpPr>
          <p:nvPr/>
        </p:nvSpPr>
        <p:spPr>
          <a:xfrm>
            <a:off x="9448800" y="6560344"/>
            <a:ext cx="27432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88592-7BAA-4A46-BB52-D6D1CE2AF784}" type="slidenum">
              <a:rPr lang="en-US" smtClean="0"/>
              <a:pPr/>
              <a:t>‹#›</a:t>
            </a:fld>
            <a:endParaRPr lang="en-US"/>
          </a:p>
        </p:txBody>
      </p:sp>
      <p:sp>
        <p:nvSpPr>
          <p:cNvPr id="11" name="Rectangle 10">
            <a:extLst>
              <a:ext uri="{FF2B5EF4-FFF2-40B4-BE49-F238E27FC236}">
                <a16:creationId xmlns:a16="http://schemas.microsoft.com/office/drawing/2014/main" id="{1D0EED0A-E338-9AB2-880D-6976E39334C4}"/>
              </a:ext>
            </a:extLst>
          </p:cNvPr>
          <p:cNvSpPr/>
          <p:nvPr/>
        </p:nvSpPr>
        <p:spPr>
          <a:xfrm>
            <a:off x="11715749" y="0"/>
            <a:ext cx="476249" cy="6858000"/>
          </a:xfrm>
          <a:prstGeom prst="rect">
            <a:avLst/>
          </a:prstGeom>
          <a:solidFill>
            <a:srgbClr val="1533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A12E8745-24F8-9E5E-2371-8A8E1BB892CD}"/>
              </a:ext>
            </a:extLst>
          </p:cNvPr>
          <p:cNvSpPr txBox="1">
            <a:spLocks/>
          </p:cNvSpPr>
          <p:nvPr/>
        </p:nvSpPr>
        <p:spPr>
          <a:xfrm>
            <a:off x="11762885" y="6492875"/>
            <a:ext cx="47625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5A88592-7BAA-4A46-BB52-D6D1CE2AF784}" type="slidenum">
              <a:rPr lang="en-US" sz="1600" smtClean="0"/>
              <a:pPr algn="ctr"/>
              <a:t>‹#›</a:t>
            </a:fld>
            <a:endParaRPr lang="en-US" sz="1600" dirty="0"/>
          </a:p>
        </p:txBody>
      </p:sp>
      <p:sp>
        <p:nvSpPr>
          <p:cNvPr id="15" name="Diagonal Stripe 14">
            <a:extLst>
              <a:ext uri="{FF2B5EF4-FFF2-40B4-BE49-F238E27FC236}">
                <a16:creationId xmlns:a16="http://schemas.microsoft.com/office/drawing/2014/main" id="{27202A77-DF8A-A9A8-7F83-ADB777D18D75}"/>
              </a:ext>
            </a:extLst>
          </p:cNvPr>
          <p:cNvSpPr/>
          <p:nvPr/>
        </p:nvSpPr>
        <p:spPr>
          <a:xfrm rot="16200000">
            <a:off x="79587" y="5649748"/>
            <a:ext cx="1155278" cy="1325562"/>
          </a:xfrm>
          <a:prstGeom prst="diagStripe">
            <a:avLst>
              <a:gd name="adj" fmla="val 51496"/>
            </a:avLst>
          </a:prstGeom>
          <a:solidFill>
            <a:srgbClr val="4B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 name="Picture 9" descr="CADRE Logo">
            <a:extLst>
              <a:ext uri="{FF2B5EF4-FFF2-40B4-BE49-F238E27FC236}">
                <a16:creationId xmlns:a16="http://schemas.microsoft.com/office/drawing/2014/main" id="{F4E29ACE-21FD-F823-5305-779C7D5FF76F}"/>
              </a:ext>
            </a:extLst>
          </p:cNvPr>
          <p:cNvPicPr>
            <a:picLocks noChangeAspect="1"/>
          </p:cNvPicPr>
          <p:nvPr/>
        </p:nvPicPr>
        <p:blipFill>
          <a:blip r:embed="rId14">
            <a:extLst>
              <a:ext uri="{28A0092B-C50C-407E-A947-70E740481C1C}">
                <a14:useLocalDpi xmlns:a14="http://schemas.microsoft.com/office/drawing/2010/main" val="0"/>
              </a:ext>
            </a:extLst>
          </a:blip>
          <a:srcRect l="21336" t="30027" r="18766" b="28571"/>
          <a:stretch/>
        </p:blipFill>
        <p:spPr>
          <a:xfrm>
            <a:off x="154063" y="6233009"/>
            <a:ext cx="1732451" cy="477637"/>
          </a:xfrm>
          <a:prstGeom prst="rect">
            <a:avLst/>
          </a:prstGeom>
          <a:ln>
            <a:solidFill>
              <a:schemeClr val="tx1">
                <a:lumMod val="50000"/>
                <a:lumOff val="50000"/>
              </a:schemeClr>
            </a:solidFill>
          </a:ln>
        </p:spPr>
      </p:pic>
    </p:spTree>
    <p:extLst>
      <p:ext uri="{BB962C8B-B14F-4D97-AF65-F5344CB8AC3E}">
        <p14:creationId xmlns:p14="http://schemas.microsoft.com/office/powerpoint/2010/main" val="15145462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3_dAkDsBQyk?feature=oembed" TargetMode="External"/><Relationship Id="rId5" Type="http://schemas.openxmlformats.org/officeDocument/2006/relationships/image" Target="../media/image5.pn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E1B323D1-89A6-B5B2-275E-5BC1DB993D39}"/>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Title Slide</a:t>
            </a:r>
          </a:p>
        </p:txBody>
      </p:sp>
      <p:pic>
        <p:nvPicPr>
          <p:cNvPr id="85" name="Google Shape;85;g25713527f5b_0_563" descr="A colorful text and logo for the Los Angeles Unified School District on a beige background."/>
          <p:cNvPicPr preferRelativeResize="0"/>
          <p:nvPr/>
        </p:nvPicPr>
        <p:blipFill rotWithShape="1">
          <a:blip r:embed="rId3">
            <a:alphaModFix/>
          </a:blip>
          <a:srcRect/>
          <a:stretch/>
        </p:blipFill>
        <p:spPr>
          <a:xfrm>
            <a:off x="6575729" y="120346"/>
            <a:ext cx="5072932" cy="1382451"/>
          </a:xfrm>
          <a:prstGeom prst="rect">
            <a:avLst/>
          </a:prstGeom>
          <a:noFill/>
          <a:ln>
            <a:noFill/>
          </a:ln>
        </p:spPr>
      </p:pic>
      <p:sp>
        <p:nvSpPr>
          <p:cNvPr id="84" name="Google Shape;84;g25713527f5b_0_563"/>
          <p:cNvSpPr txBox="1"/>
          <p:nvPr/>
        </p:nvSpPr>
        <p:spPr>
          <a:xfrm>
            <a:off x="765018" y="2615957"/>
            <a:ext cx="9993097"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dirty="0">
                <a:solidFill>
                  <a:srgbClr val="002177"/>
                </a:solidFill>
                <a:latin typeface="+mj-lt"/>
                <a:ea typeface="Poppins"/>
                <a:cs typeface="Poppins"/>
                <a:sym typeface="Poppins"/>
              </a:rPr>
              <a:t>Generating Interest to Utilize the ADR Process</a:t>
            </a:r>
            <a:endParaRPr sz="4000" b="0" i="0" u="none" strike="noStrike" cap="none" dirty="0">
              <a:solidFill>
                <a:srgbClr val="002177"/>
              </a:solidFill>
              <a:latin typeface="+mj-lt"/>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3200" b="1" i="0" u="none" strike="noStrike" cap="none" dirty="0">
              <a:solidFill>
                <a:srgbClr val="002177"/>
              </a:solidFill>
              <a:latin typeface="Aptos" panose="020B0004020202020204" pitchFamily="34" charset="0"/>
              <a:ea typeface="Poppins"/>
              <a:cs typeface="Poppins"/>
              <a:sym typeface="Poppins"/>
            </a:endParaRPr>
          </a:p>
        </p:txBody>
      </p:sp>
      <p:grpSp>
        <p:nvGrpSpPr>
          <p:cNvPr id="86" name="Google Shape;86;g25713527f5b_0_563" descr="Text with the names of presenters Erik Lopez, Ricardo Toland the title of the conference: Mapping the future together: rediscovering our purpose October 2025"/>
          <p:cNvGrpSpPr/>
          <p:nvPr/>
        </p:nvGrpSpPr>
        <p:grpSpPr>
          <a:xfrm>
            <a:off x="7219784" y="4619577"/>
            <a:ext cx="4263292" cy="2031290"/>
            <a:chOff x="818374" y="4428198"/>
            <a:chExt cx="3992100" cy="2031290"/>
          </a:xfrm>
        </p:grpSpPr>
        <p:sp>
          <p:nvSpPr>
            <p:cNvPr id="87" name="Google Shape;87;g25713527f5b_0_563"/>
            <p:cNvSpPr txBox="1"/>
            <p:nvPr/>
          </p:nvSpPr>
          <p:spPr>
            <a:xfrm>
              <a:off x="818374" y="5259200"/>
              <a:ext cx="3992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dirty="0">
                  <a:solidFill>
                    <a:srgbClr val="002177"/>
                  </a:solidFill>
                  <a:ea typeface="Poppins Light"/>
                  <a:cs typeface="Poppins Light"/>
                  <a:sym typeface="Poppins Light"/>
                </a:rPr>
                <a:t>Mapping the Future Together: Rediscovering our Purpose</a:t>
              </a:r>
              <a:r>
                <a:rPr lang="en-US" sz="2400" b="1" i="0" u="none" strike="noStrike" cap="none" dirty="0">
                  <a:solidFill>
                    <a:srgbClr val="002177"/>
                  </a:solidFill>
                  <a:ea typeface="Poppins Light"/>
                  <a:cs typeface="Poppins Light"/>
                  <a:sym typeface="Poppins Light"/>
                </a:rPr>
                <a:t> </a:t>
              </a:r>
              <a:r>
                <a:rPr lang="en-US" sz="2400" b="1" dirty="0">
                  <a:solidFill>
                    <a:srgbClr val="002177"/>
                  </a:solidFill>
                  <a:ea typeface="Poppins Light"/>
                  <a:cs typeface="Poppins Light"/>
                  <a:sym typeface="Poppins Light"/>
                </a:rPr>
                <a:t>October </a:t>
              </a:r>
              <a:r>
                <a:rPr lang="en-US" sz="2400" b="1" i="0" u="none" strike="noStrike" cap="none" dirty="0">
                  <a:solidFill>
                    <a:srgbClr val="002177"/>
                  </a:solidFill>
                  <a:ea typeface="Poppins Light"/>
                  <a:cs typeface="Poppins Light"/>
                  <a:sym typeface="Poppins Light"/>
                </a:rPr>
                <a:t>202</a:t>
              </a:r>
              <a:r>
                <a:rPr lang="en-US" sz="2400" b="1" dirty="0">
                  <a:solidFill>
                    <a:srgbClr val="002177"/>
                  </a:solidFill>
                  <a:ea typeface="Poppins Light"/>
                  <a:cs typeface="Poppins Light"/>
                  <a:sym typeface="Poppins Light"/>
                </a:rPr>
                <a:t>5</a:t>
              </a:r>
              <a:endParaRPr sz="2400" b="1" i="0" u="none" strike="noStrike" cap="none" dirty="0">
                <a:solidFill>
                  <a:srgbClr val="002177"/>
                </a:solidFill>
                <a:ea typeface="Poppins Light"/>
                <a:cs typeface="Poppins Light"/>
                <a:sym typeface="Poppins Light"/>
              </a:endParaRPr>
            </a:p>
          </p:txBody>
        </p:sp>
        <p:sp>
          <p:nvSpPr>
            <p:cNvPr id="88" name="Google Shape;88;g25713527f5b_0_563"/>
            <p:cNvSpPr txBox="1"/>
            <p:nvPr/>
          </p:nvSpPr>
          <p:spPr>
            <a:xfrm>
              <a:off x="818380" y="4428198"/>
              <a:ext cx="3050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Erik Lopez</a:t>
              </a:r>
              <a:endParaRPr sz="2400" dirty="0">
                <a:solidFill>
                  <a:srgbClr val="002177"/>
                </a:solidFill>
                <a:ea typeface="Poppins Light"/>
                <a:cs typeface="Poppins Light"/>
                <a:sym typeface="Poppins Light"/>
              </a:endParaRPr>
            </a:p>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Ricardo Toland</a:t>
              </a:r>
              <a:endParaRPr sz="2400" dirty="0">
                <a:solidFill>
                  <a:srgbClr val="002177"/>
                </a:solidFill>
                <a:ea typeface="Poppins Light"/>
                <a:cs typeface="Poppins Light"/>
                <a:sym typeface="Poppins Ligh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159"/>
        <p:cNvGrpSpPr/>
        <p:nvPr/>
      </p:nvGrpSpPr>
      <p:grpSpPr>
        <a:xfrm>
          <a:off x="0" y="0"/>
          <a:ext cx="0" cy="0"/>
          <a:chOff x="0" y="0"/>
          <a:chExt cx="0" cy="0"/>
        </a:xfrm>
      </p:grpSpPr>
      <p:sp>
        <p:nvSpPr>
          <p:cNvPr id="160" name="Google Shape;160;p11"/>
          <p:cNvSpPr txBox="1">
            <a:spLocks noGrp="1"/>
          </p:cNvSpPr>
          <p:nvPr>
            <p:ph type="title" idx="4294967295"/>
          </p:nvPr>
        </p:nvSpPr>
        <p:spPr>
          <a:xfrm>
            <a:off x="4617841" y="274038"/>
            <a:ext cx="2956315"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IDR FILINGS </a:t>
            </a:r>
            <a:endParaRPr kumimoji="0" lang="en-US" sz="14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F6EDBC2E-97C6-A571-8710-1109BC390390}"/>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pic>
        <p:nvPicPr>
          <p:cNvPr id="3" name="Picture 2" descr="A pie chart with numbers and percentages&#10;&#10;AI-generated content may be incorrect.">
            <a:extLst>
              <a:ext uri="{FF2B5EF4-FFF2-40B4-BE49-F238E27FC236}">
                <a16:creationId xmlns:a16="http://schemas.microsoft.com/office/drawing/2014/main" id="{95247C5F-FF9D-558F-C161-4C91E18AFD92}"/>
              </a:ext>
            </a:extLst>
          </p:cNvPr>
          <p:cNvPicPr>
            <a:picLocks noChangeAspect="1"/>
          </p:cNvPicPr>
          <p:nvPr/>
        </p:nvPicPr>
        <p:blipFill>
          <a:blip r:embed="rId4"/>
          <a:stretch>
            <a:fillRect/>
          </a:stretch>
        </p:blipFill>
        <p:spPr>
          <a:xfrm>
            <a:off x="3547467" y="1299326"/>
            <a:ext cx="5097061" cy="5187617"/>
          </a:xfrm>
          <a:prstGeom prst="rect">
            <a:avLst/>
          </a:prstGeom>
          <a:effectLst>
            <a:outerShdw blurRad="50800" dist="95250" dir="5400000" algn="ctr" rotWithShape="0">
              <a:srgbClr val="00206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66"/>
        <p:cNvGrpSpPr/>
        <p:nvPr/>
      </p:nvGrpSpPr>
      <p:grpSpPr>
        <a:xfrm>
          <a:off x="0" y="0"/>
          <a:ext cx="0" cy="0"/>
          <a:chOff x="0" y="0"/>
          <a:chExt cx="0" cy="0"/>
        </a:xfrm>
      </p:grpSpPr>
      <p:sp>
        <p:nvSpPr>
          <p:cNvPr id="4" name="Title 3">
            <a:extLst>
              <a:ext uri="{FF2B5EF4-FFF2-40B4-BE49-F238E27FC236}">
                <a16:creationId xmlns:a16="http://schemas.microsoft.com/office/drawing/2014/main" id="{6A22E979-F3C9-33F6-642E-27A51A6313EF}"/>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ADR Pilot Program</a:t>
            </a:r>
          </a:p>
        </p:txBody>
      </p:sp>
      <p:sp>
        <p:nvSpPr>
          <p:cNvPr id="168" name="Google Shape;168;g25713527f5b_0_619"/>
          <p:cNvSpPr txBox="1"/>
          <p:nvPr/>
        </p:nvSpPr>
        <p:spPr>
          <a:xfrm>
            <a:off x="3624598" y="289989"/>
            <a:ext cx="4942804"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02177"/>
                </a:solidFill>
                <a:latin typeface="+mj-lt"/>
                <a:ea typeface="Poppins"/>
                <a:cs typeface="Poppins"/>
                <a:sym typeface="Poppins"/>
              </a:rPr>
              <a:t>ADR PILOT PROGRAM </a:t>
            </a:r>
            <a:endParaRPr sz="4000" b="1" i="0" u="none" strike="noStrike" cap="none" dirty="0">
              <a:solidFill>
                <a:srgbClr val="002177"/>
              </a:solidFill>
              <a:latin typeface="+mj-lt"/>
              <a:ea typeface="Poppins"/>
              <a:cs typeface="Poppins"/>
              <a:sym typeface="Poppins"/>
            </a:endParaRPr>
          </a:p>
        </p:txBody>
      </p:sp>
      <p:sp>
        <p:nvSpPr>
          <p:cNvPr id="3" name="Google Shape;169;g25713527f5b_0_619"/>
          <p:cNvSpPr txBox="1"/>
          <p:nvPr/>
        </p:nvSpPr>
        <p:spPr>
          <a:xfrm>
            <a:off x="2216728" y="1321262"/>
            <a:ext cx="167768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1" i="0" u="none" strike="noStrike" cap="none" dirty="0">
                <a:solidFill>
                  <a:srgbClr val="008CFF"/>
                </a:solidFill>
                <a:ea typeface="Poppins"/>
                <a:cs typeface="Poppins"/>
                <a:sym typeface="Poppins"/>
              </a:rPr>
              <a:t>2020-2021</a:t>
            </a:r>
            <a:endParaRPr sz="2400" b="0" i="0" u="none" strike="noStrike" cap="none" dirty="0">
              <a:solidFill>
                <a:srgbClr val="000000"/>
              </a:solidFill>
              <a:ea typeface="Arial"/>
              <a:cs typeface="Arial"/>
              <a:sym typeface="Arial"/>
            </a:endParaRPr>
          </a:p>
        </p:txBody>
      </p:sp>
      <p:sp>
        <p:nvSpPr>
          <p:cNvPr id="167" name="Google Shape;167;g25713527f5b_0_619"/>
          <p:cNvSpPr txBox="1"/>
          <p:nvPr/>
        </p:nvSpPr>
        <p:spPr>
          <a:xfrm>
            <a:off x="890028" y="1997859"/>
            <a:ext cx="455019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800" b="1" i="0" u="none" strike="noStrike" cap="none" dirty="0">
                <a:solidFill>
                  <a:srgbClr val="002177"/>
                </a:solidFill>
                <a:ea typeface="Poppins SemiBold"/>
                <a:cs typeface="Poppins SemiBold"/>
                <a:sym typeface="Poppins SemiBold"/>
              </a:rPr>
              <a:t>Local District Northwest</a:t>
            </a:r>
            <a:endParaRPr sz="2800" dirty="0">
              <a:solidFill>
                <a:srgbClr val="002177"/>
              </a:solidFill>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2177"/>
                </a:solidFill>
                <a:ea typeface="Poppins"/>
                <a:cs typeface="Poppins"/>
                <a:sym typeface="Poppins"/>
              </a:rPr>
              <a:t>181 Schools </a:t>
            </a:r>
            <a:endParaRPr dirty="0">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2177"/>
                </a:solidFill>
                <a:ea typeface="Poppins"/>
                <a:cs typeface="Poppins"/>
                <a:sym typeface="Poppins"/>
              </a:rPr>
              <a:t>10,000 Students with Disabilities</a:t>
            </a:r>
            <a:r>
              <a:rPr lang="en-US" sz="2400" b="0" i="0" u="none" strike="noStrike" cap="none" dirty="0">
                <a:solidFill>
                  <a:srgbClr val="002177"/>
                </a:solidFill>
                <a:ea typeface="Poppins"/>
                <a:cs typeface="Poppins"/>
                <a:sym typeface="Poppins"/>
              </a:rPr>
              <a:t>  </a:t>
            </a:r>
            <a:endParaRPr sz="2400" dirty="0"/>
          </a:p>
          <a:p>
            <a:pPr marL="0" marR="0" lvl="0" indent="0" algn="l" rtl="0">
              <a:lnSpc>
                <a:spcPct val="100000"/>
              </a:lnSpc>
              <a:spcBef>
                <a:spcPts val="0"/>
              </a:spcBef>
              <a:spcAft>
                <a:spcPts val="0"/>
              </a:spcAft>
              <a:buClr>
                <a:srgbClr val="000000"/>
              </a:buClr>
              <a:buSzPts val="1800"/>
              <a:buFont typeface="Arial"/>
              <a:buNone/>
            </a:pPr>
            <a:endParaRPr sz="2800" b="1" i="0" u="none" strike="noStrike" cap="none" dirty="0">
              <a:solidFill>
                <a:srgbClr val="002177"/>
              </a:solidFill>
              <a:ea typeface="Poppins SemiBold"/>
              <a:cs typeface="Poppins SemiBold"/>
              <a:sym typeface="Poppins SemiBold"/>
            </a:endParaRPr>
          </a:p>
          <a:p>
            <a:pPr marL="0" marR="0" lvl="0" indent="0" algn="l" rtl="0">
              <a:lnSpc>
                <a:spcPct val="100000"/>
              </a:lnSpc>
              <a:spcBef>
                <a:spcPts val="0"/>
              </a:spcBef>
              <a:spcAft>
                <a:spcPts val="0"/>
              </a:spcAft>
              <a:buClr>
                <a:srgbClr val="000000"/>
              </a:buClr>
              <a:buSzPts val="1800"/>
              <a:buFont typeface="Arial"/>
              <a:buNone/>
            </a:pPr>
            <a:r>
              <a:rPr lang="en-US" sz="2800" b="1" i="0" u="none" strike="noStrike" cap="none" dirty="0">
                <a:solidFill>
                  <a:srgbClr val="002177"/>
                </a:solidFill>
                <a:ea typeface="Poppins SemiBold"/>
                <a:cs typeface="Poppins SemiBold"/>
                <a:sym typeface="Poppins SemiBold"/>
              </a:rPr>
              <a:t>Local District West</a:t>
            </a:r>
            <a:endParaRPr sz="2800" dirty="0">
              <a:solidFill>
                <a:srgbClr val="002177"/>
              </a:solidFill>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2177"/>
                </a:solidFill>
                <a:ea typeface="Poppins"/>
                <a:cs typeface="Poppins"/>
                <a:sym typeface="Poppins"/>
              </a:rPr>
              <a:t>226 Schools </a:t>
            </a:r>
            <a:endParaRPr dirty="0">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US" sz="2400" i="0" u="none" strike="noStrike" cap="none" dirty="0">
                <a:solidFill>
                  <a:srgbClr val="002177"/>
                </a:solidFill>
                <a:ea typeface="Poppins"/>
                <a:cs typeface="Poppins"/>
                <a:sym typeface="Poppins"/>
              </a:rPr>
              <a:t>9,700 Students with Disabilities </a:t>
            </a:r>
            <a:endParaRPr sz="2400" i="0" u="none" strike="noStrike" cap="none" dirty="0">
              <a:solidFill>
                <a:srgbClr val="002177"/>
              </a:solidFill>
              <a:ea typeface="Poppins"/>
              <a:cs typeface="Poppins"/>
              <a:sym typeface="Poppins"/>
            </a:endParaRPr>
          </a:p>
        </p:txBody>
      </p:sp>
      <p:pic>
        <p:nvPicPr>
          <p:cNvPr id="171" name="Google Shape;171;g25713527f5b_0_619" descr="Region Map of the Los Angeles Unified School District. "/>
          <p:cNvPicPr preferRelativeResize="0"/>
          <p:nvPr/>
        </p:nvPicPr>
        <p:blipFill>
          <a:blip r:embed="rId3">
            <a:alphaModFix/>
          </a:blip>
          <a:stretch>
            <a:fillRect/>
          </a:stretch>
        </p:blipFill>
        <p:spPr>
          <a:xfrm>
            <a:off x="6284914" y="997989"/>
            <a:ext cx="4161413" cy="5207974"/>
          </a:xfrm>
          <a:prstGeom prst="rect">
            <a:avLst/>
          </a:prstGeom>
          <a:noFill/>
          <a:ln w="19050">
            <a:solidFill>
              <a:schemeClr val="accent1">
                <a:lumMod val="50000"/>
              </a:schemeClr>
            </a:solidFill>
          </a:ln>
        </p:spPr>
      </p:pic>
      <p:pic>
        <p:nvPicPr>
          <p:cNvPr id="2" name="Google Shape;95;g38255c09e33_0_18" descr="Colorful text for the Los Angeles Unified School District on a beige background.">
            <a:extLst>
              <a:ext uri="{FF2B5EF4-FFF2-40B4-BE49-F238E27FC236}">
                <a16:creationId xmlns:a16="http://schemas.microsoft.com/office/drawing/2014/main" id="{3DB1A6E4-2076-A4F3-8398-B38DBFD5E150}"/>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175"/>
        <p:cNvGrpSpPr/>
        <p:nvPr/>
      </p:nvGrpSpPr>
      <p:grpSpPr>
        <a:xfrm>
          <a:off x="0" y="0"/>
          <a:ext cx="0" cy="0"/>
          <a:chOff x="0" y="0"/>
          <a:chExt cx="0" cy="0"/>
        </a:xfrm>
      </p:grpSpPr>
      <p:sp>
        <p:nvSpPr>
          <p:cNvPr id="176" name="Google Shape;176;p7"/>
          <p:cNvSpPr txBox="1">
            <a:spLocks noGrp="1"/>
          </p:cNvSpPr>
          <p:nvPr>
            <p:ph type="title" idx="4294967295"/>
          </p:nvPr>
        </p:nvSpPr>
        <p:spPr>
          <a:xfrm>
            <a:off x="4499573" y="318876"/>
            <a:ext cx="2617583"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WHY ADR?</a:t>
            </a:r>
            <a:endParaRPr kumimoji="0" lang="en-US" sz="4000" b="1" i="0" u="none" strike="noStrike" kern="1200" cap="none" spc="0" normalizeH="0" baseline="0" noProof="0" dirty="0">
              <a:ln>
                <a:noFill/>
              </a:ln>
              <a:solidFill>
                <a:schemeClr val="tx1"/>
              </a:solidFill>
              <a:effectLst/>
              <a:uLnTx/>
              <a:uFillTx/>
              <a:latin typeface="+mj-lt"/>
              <a:ea typeface="Poppins"/>
              <a:cs typeface="Poppins"/>
              <a:sym typeface="Poppins"/>
            </a:endParaRPr>
          </a:p>
        </p:txBody>
      </p:sp>
      <p:grpSp>
        <p:nvGrpSpPr>
          <p:cNvPr id="3" name="Group 2" descr="A process map explaining why the ADR process will be utilized by the district. ">
            <a:extLst>
              <a:ext uri="{FF2B5EF4-FFF2-40B4-BE49-F238E27FC236}">
                <a16:creationId xmlns:a16="http://schemas.microsoft.com/office/drawing/2014/main" id="{7EB3A4F5-D43C-EC4F-681B-0A36693E898D}"/>
              </a:ext>
            </a:extLst>
          </p:cNvPr>
          <p:cNvGrpSpPr/>
          <p:nvPr/>
        </p:nvGrpSpPr>
        <p:grpSpPr>
          <a:xfrm>
            <a:off x="297180" y="1588959"/>
            <a:ext cx="11022368" cy="4477837"/>
            <a:chOff x="469406" y="1553100"/>
            <a:chExt cx="11022368" cy="4477837"/>
          </a:xfrm>
        </p:grpSpPr>
        <p:grpSp>
          <p:nvGrpSpPr>
            <p:cNvPr id="177" name="Google Shape;177;p7"/>
            <p:cNvGrpSpPr/>
            <p:nvPr/>
          </p:nvGrpSpPr>
          <p:grpSpPr>
            <a:xfrm>
              <a:off x="469406" y="1553100"/>
              <a:ext cx="3444490" cy="2066694"/>
              <a:chOff x="0" y="88962"/>
              <a:chExt cx="3444490" cy="2066694"/>
            </a:xfrm>
          </p:grpSpPr>
          <p:sp>
            <p:nvSpPr>
              <p:cNvPr id="178" name="Google Shape;178;p7"/>
              <p:cNvSpPr/>
              <p:nvPr/>
            </p:nvSpPr>
            <p:spPr>
              <a:xfrm>
                <a:off x="0" y="88962"/>
                <a:ext cx="3444490" cy="2066694"/>
              </a:xfrm>
              <a:prstGeom prst="roundRect">
                <a:avLst>
                  <a:gd name="adj" fmla="val 16667"/>
                </a:avLst>
              </a:prstGeom>
              <a:solidFill>
                <a:srgbClr val="002060"/>
              </a:solidFill>
              <a:ln w="76200" cap="flat" cmpd="sng">
                <a:solidFill>
                  <a:schemeClr val="lt1"/>
                </a:solidFill>
                <a:prstDash val="solid"/>
                <a:round/>
                <a:headEnd type="none" w="sm" len="sm"/>
                <a:tailEnd type="none" w="sm" len="sm"/>
              </a:ln>
              <a:effectLst>
                <a:outerShdw blurRad="50800" dist="38100" dir="2700000" algn="tl" rotWithShape="0">
                  <a:srgbClr val="00000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179" name="Google Shape;179;p7"/>
              <p:cNvSpPr/>
              <p:nvPr/>
            </p:nvSpPr>
            <p:spPr>
              <a:xfrm>
                <a:off x="0" y="88962"/>
                <a:ext cx="3444490" cy="2066694"/>
              </a:xfrm>
              <a:prstGeom prst="roundRect">
                <a:avLst>
                  <a:gd name="adj" fmla="val 16667"/>
                </a:avLst>
              </a:prstGeom>
              <a:solidFill>
                <a:srgbClr val="002060"/>
              </a:solidFill>
              <a:ln>
                <a:noFill/>
              </a:ln>
              <a:effectLst>
                <a:outerShdw blurRad="50800" dist="38100" dir="2700000" algn="tl" rotWithShape="0">
                  <a:srgbClr val="000000">
                    <a:alpha val="49803"/>
                  </a:srgbClr>
                </a:outerShdw>
              </a:effectLst>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400" b="0" i="0" u="none" strike="noStrike" cap="none" dirty="0">
                    <a:solidFill>
                      <a:schemeClr val="accent6">
                        <a:lumMod val="75000"/>
                      </a:schemeClr>
                    </a:solidFill>
                    <a:ea typeface="Poppins"/>
                    <a:cs typeface="Poppins"/>
                    <a:sym typeface="Poppins"/>
                  </a:rPr>
                  <a:t>Keeps decision-making with school site team and parents who know the child best. </a:t>
                </a:r>
                <a:endParaRPr sz="2400" dirty="0">
                  <a:solidFill>
                    <a:schemeClr val="accent6">
                      <a:lumMod val="75000"/>
                    </a:schemeClr>
                  </a:solidFill>
                </a:endParaRPr>
              </a:p>
            </p:txBody>
          </p:sp>
        </p:grpSp>
        <p:grpSp>
          <p:nvGrpSpPr>
            <p:cNvPr id="180" name="Google Shape;180;p7"/>
            <p:cNvGrpSpPr/>
            <p:nvPr/>
          </p:nvGrpSpPr>
          <p:grpSpPr>
            <a:xfrm>
              <a:off x="4258345" y="1553100"/>
              <a:ext cx="3444490" cy="2066694"/>
              <a:chOff x="3788939" y="88962"/>
              <a:chExt cx="3444490" cy="2066694"/>
            </a:xfrm>
          </p:grpSpPr>
          <p:sp>
            <p:nvSpPr>
              <p:cNvPr id="181" name="Google Shape;181;p7"/>
              <p:cNvSpPr/>
              <p:nvPr/>
            </p:nvSpPr>
            <p:spPr>
              <a:xfrm>
                <a:off x="3788939" y="88962"/>
                <a:ext cx="3444490" cy="2066694"/>
              </a:xfrm>
              <a:prstGeom prst="roundRect">
                <a:avLst>
                  <a:gd name="adj" fmla="val 16667"/>
                </a:avLst>
              </a:prstGeom>
              <a:solidFill>
                <a:srgbClr val="C00000"/>
              </a:solidFill>
              <a:ln w="76200" cap="flat" cmpd="sng">
                <a:solidFill>
                  <a:schemeClr val="lt1"/>
                </a:solidFill>
                <a:prstDash val="solid"/>
                <a:round/>
                <a:headEnd type="none" w="sm" len="sm"/>
                <a:tailEnd type="none" w="sm" len="sm"/>
              </a:ln>
              <a:effectLst>
                <a:outerShdw blurRad="50800" dist="38100" dir="2700000" algn="tl" rotWithShape="0">
                  <a:srgbClr val="00000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182" name="Google Shape;182;p7"/>
              <p:cNvSpPr/>
              <p:nvPr/>
            </p:nvSpPr>
            <p:spPr>
              <a:xfrm>
                <a:off x="3788939" y="88962"/>
                <a:ext cx="3444490" cy="2066694"/>
              </a:xfrm>
              <a:prstGeom prst="roundRect">
                <a:avLst>
                  <a:gd name="adj" fmla="val 16667"/>
                </a:avLst>
              </a:prstGeom>
              <a:solidFill>
                <a:srgbClr val="C00000"/>
              </a:solidFill>
              <a:ln>
                <a:noFill/>
              </a:ln>
              <a:effectLst>
                <a:outerShdw blurRad="50800" dist="38100" dir="2700000" algn="tl" rotWithShape="0">
                  <a:srgbClr val="000000">
                    <a:alpha val="49803"/>
                  </a:srgbClr>
                </a:outerShdw>
              </a:effectLst>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None/>
                </a:pPr>
                <a:r>
                  <a:rPr lang="en-US" sz="2400" b="0" i="0" u="none" strike="noStrike" cap="none" dirty="0">
                    <a:solidFill>
                      <a:schemeClr val="accent6">
                        <a:lumMod val="90000"/>
                      </a:schemeClr>
                    </a:solidFill>
                    <a:ea typeface="Poppins"/>
                    <a:cs typeface="Poppins"/>
                    <a:sym typeface="Poppins"/>
                  </a:rPr>
                  <a:t>Local and school site decision-making by those who know the circumstances pertaining to the child's needs first-hand.</a:t>
                </a:r>
                <a:endParaRPr sz="2400" dirty="0">
                  <a:solidFill>
                    <a:schemeClr val="accent6">
                      <a:lumMod val="90000"/>
                    </a:schemeClr>
                  </a:solidFill>
                </a:endParaRPr>
              </a:p>
            </p:txBody>
          </p:sp>
        </p:grpSp>
        <p:grpSp>
          <p:nvGrpSpPr>
            <p:cNvPr id="183" name="Google Shape;183;p7"/>
            <p:cNvGrpSpPr/>
            <p:nvPr/>
          </p:nvGrpSpPr>
          <p:grpSpPr>
            <a:xfrm>
              <a:off x="8047284" y="1553100"/>
              <a:ext cx="3444490" cy="2066694"/>
              <a:chOff x="7577878" y="88962"/>
              <a:chExt cx="3444490" cy="2066694"/>
            </a:xfrm>
          </p:grpSpPr>
          <p:sp>
            <p:nvSpPr>
              <p:cNvPr id="184" name="Google Shape;184;p7"/>
              <p:cNvSpPr/>
              <p:nvPr/>
            </p:nvSpPr>
            <p:spPr>
              <a:xfrm>
                <a:off x="7577878" y="88962"/>
                <a:ext cx="3444490" cy="2066694"/>
              </a:xfrm>
              <a:prstGeom prst="roundRect">
                <a:avLst>
                  <a:gd name="adj" fmla="val 16667"/>
                </a:avLst>
              </a:prstGeom>
              <a:solidFill>
                <a:srgbClr val="006600"/>
              </a:solidFill>
              <a:ln w="76200" cap="flat" cmpd="sng">
                <a:solidFill>
                  <a:schemeClr val="lt1"/>
                </a:solidFill>
                <a:prstDash val="solid"/>
                <a:round/>
                <a:headEnd type="none" w="sm" len="sm"/>
                <a:tailEnd type="none" w="sm" len="sm"/>
              </a:ln>
              <a:effectLst>
                <a:outerShdw blurRad="50800" dist="38100" dir="2700000" algn="tl" rotWithShape="0">
                  <a:srgbClr val="00000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185" name="Google Shape;185;p7"/>
              <p:cNvSpPr/>
              <p:nvPr/>
            </p:nvSpPr>
            <p:spPr>
              <a:xfrm>
                <a:off x="7577878" y="88962"/>
                <a:ext cx="3444490" cy="2066694"/>
              </a:xfrm>
              <a:prstGeom prst="roundRect">
                <a:avLst>
                  <a:gd name="adj" fmla="val 16667"/>
                </a:avLst>
              </a:prstGeom>
              <a:solidFill>
                <a:srgbClr val="006600"/>
              </a:solidFill>
              <a:ln>
                <a:noFill/>
              </a:ln>
              <a:effectLst>
                <a:outerShdw blurRad="50800" dist="38100" dir="2700000" algn="tl" rotWithShape="0">
                  <a:srgbClr val="000000">
                    <a:alpha val="49803"/>
                  </a:srgbClr>
                </a:outerShdw>
              </a:effectLst>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400" b="0" i="0" u="none" strike="noStrike" cap="none" dirty="0">
                    <a:solidFill>
                      <a:schemeClr val="bg1">
                        <a:lumMod val="90000"/>
                      </a:schemeClr>
                    </a:solidFill>
                    <a:ea typeface="Poppins"/>
                    <a:cs typeface="Poppins"/>
                    <a:sym typeface="Poppins"/>
                  </a:rPr>
                  <a:t>Expands and improves relationships amongst all members of the IEP team, including school site staff and parents.</a:t>
                </a:r>
                <a:endParaRPr sz="2400" dirty="0">
                  <a:solidFill>
                    <a:schemeClr val="bg1">
                      <a:lumMod val="90000"/>
                    </a:schemeClr>
                  </a:solidFill>
                </a:endParaRPr>
              </a:p>
            </p:txBody>
          </p:sp>
        </p:grpSp>
        <p:grpSp>
          <p:nvGrpSpPr>
            <p:cNvPr id="186" name="Google Shape;186;p7"/>
            <p:cNvGrpSpPr/>
            <p:nvPr/>
          </p:nvGrpSpPr>
          <p:grpSpPr>
            <a:xfrm>
              <a:off x="2363875" y="3964243"/>
              <a:ext cx="3444490" cy="2066694"/>
              <a:chOff x="1894469" y="2500105"/>
              <a:chExt cx="3444490" cy="2066694"/>
            </a:xfrm>
          </p:grpSpPr>
          <p:sp>
            <p:nvSpPr>
              <p:cNvPr id="187" name="Google Shape;187;p7"/>
              <p:cNvSpPr/>
              <p:nvPr/>
            </p:nvSpPr>
            <p:spPr>
              <a:xfrm>
                <a:off x="1894469" y="2500105"/>
                <a:ext cx="3444490" cy="2066694"/>
              </a:xfrm>
              <a:prstGeom prst="roundRect">
                <a:avLst>
                  <a:gd name="adj" fmla="val 16667"/>
                </a:avLst>
              </a:prstGeom>
              <a:solidFill>
                <a:srgbClr val="FF9900"/>
              </a:solidFill>
              <a:ln w="76200" cap="flat" cmpd="sng">
                <a:solidFill>
                  <a:schemeClr val="lt1"/>
                </a:solidFill>
                <a:prstDash val="solid"/>
                <a:round/>
                <a:headEnd type="none" w="sm" len="sm"/>
                <a:tailEnd type="none" w="sm" len="sm"/>
              </a:ln>
              <a:effectLst>
                <a:outerShdw blurRad="50800" dist="38100" dir="2700000" algn="tl" rotWithShape="0">
                  <a:srgbClr val="00000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188" name="Google Shape;188;p7"/>
              <p:cNvSpPr/>
              <p:nvPr/>
            </p:nvSpPr>
            <p:spPr>
              <a:xfrm>
                <a:off x="1894469" y="2500105"/>
                <a:ext cx="3444490" cy="2066694"/>
              </a:xfrm>
              <a:prstGeom prst="roundRect">
                <a:avLst>
                  <a:gd name="adj" fmla="val 16667"/>
                </a:avLst>
              </a:prstGeom>
              <a:solidFill>
                <a:srgbClr val="FF9900"/>
              </a:solidFill>
              <a:ln>
                <a:noFill/>
              </a:ln>
              <a:effectLst>
                <a:outerShdw blurRad="50800" dist="38100" dir="2700000" algn="tl" rotWithShape="0">
                  <a:srgbClr val="000000">
                    <a:alpha val="49803"/>
                  </a:srgbClr>
                </a:outerShdw>
              </a:effectLst>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400" b="0" i="0" u="none" strike="noStrike" cap="none" dirty="0">
                    <a:ea typeface="Poppins"/>
                    <a:cs typeface="Poppins"/>
                    <a:sym typeface="Poppins"/>
                  </a:rPr>
                  <a:t>Supports effective and efficient collaboration to assist in resolving parent concerns.</a:t>
                </a:r>
                <a:endParaRPr sz="2400" dirty="0"/>
              </a:p>
            </p:txBody>
          </p:sp>
        </p:grpSp>
        <p:grpSp>
          <p:nvGrpSpPr>
            <p:cNvPr id="189" name="Google Shape;189;p7"/>
            <p:cNvGrpSpPr/>
            <p:nvPr/>
          </p:nvGrpSpPr>
          <p:grpSpPr>
            <a:xfrm>
              <a:off x="6152815" y="3964243"/>
              <a:ext cx="3444490" cy="2066694"/>
              <a:chOff x="5683409" y="2500105"/>
              <a:chExt cx="3444490" cy="2066694"/>
            </a:xfrm>
          </p:grpSpPr>
          <p:sp>
            <p:nvSpPr>
              <p:cNvPr id="190" name="Google Shape;190;p7"/>
              <p:cNvSpPr/>
              <p:nvPr/>
            </p:nvSpPr>
            <p:spPr>
              <a:xfrm>
                <a:off x="5683409" y="2500105"/>
                <a:ext cx="3444490" cy="2066694"/>
              </a:xfrm>
              <a:prstGeom prst="roundRect">
                <a:avLst>
                  <a:gd name="adj" fmla="val 16667"/>
                </a:avLst>
              </a:prstGeom>
              <a:solidFill>
                <a:srgbClr val="660066"/>
              </a:solidFill>
              <a:ln w="76200" cap="flat" cmpd="sng">
                <a:solidFill>
                  <a:schemeClr val="lt1"/>
                </a:solidFill>
                <a:prstDash val="solid"/>
                <a:round/>
                <a:headEnd type="none" w="sm" len="sm"/>
                <a:tailEnd type="none" w="sm" len="sm"/>
              </a:ln>
              <a:effectLst>
                <a:outerShdw blurRad="50800" dist="38100" dir="2700000" algn="tl" rotWithShape="0">
                  <a:srgbClr val="00000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191" name="Google Shape;191;p7"/>
              <p:cNvSpPr/>
              <p:nvPr/>
            </p:nvSpPr>
            <p:spPr>
              <a:xfrm>
                <a:off x="5683409" y="2500105"/>
                <a:ext cx="3444490" cy="2066694"/>
              </a:xfrm>
              <a:prstGeom prst="roundRect">
                <a:avLst>
                  <a:gd name="adj" fmla="val 16667"/>
                </a:avLst>
              </a:prstGeom>
              <a:solidFill>
                <a:srgbClr val="660066"/>
              </a:solidFill>
              <a:ln>
                <a:noFill/>
              </a:ln>
              <a:effectLst>
                <a:outerShdw blurRad="50800" dist="38100" dir="2700000" algn="tl" rotWithShape="0">
                  <a:srgbClr val="000000">
                    <a:alpha val="49803"/>
                  </a:srgbClr>
                </a:outerShdw>
              </a:effectLst>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2400" b="0" i="0" u="none" strike="noStrike" cap="none" dirty="0">
                    <a:solidFill>
                      <a:srgbClr val="FFFFFF"/>
                    </a:solidFill>
                    <a:ea typeface="Poppins"/>
                    <a:cs typeface="Poppins"/>
                    <a:sym typeface="Poppins"/>
                  </a:rPr>
                  <a:t>Resolves disagreements more quickly than any other dispute resolution option.</a:t>
                </a:r>
                <a:endParaRPr sz="2400" dirty="0">
                  <a:solidFill>
                    <a:srgbClr val="FFFFFF"/>
                  </a:solidFill>
                </a:endParaRPr>
              </a:p>
            </p:txBody>
          </p:sp>
        </p:grpSp>
      </p:grpSp>
      <p:pic>
        <p:nvPicPr>
          <p:cNvPr id="2" name="Google Shape;95;g38255c09e33_0_18" descr="Colorful text for the Los Angeles Unified School District on a beige background.">
            <a:extLst>
              <a:ext uri="{FF2B5EF4-FFF2-40B4-BE49-F238E27FC236}">
                <a16:creationId xmlns:a16="http://schemas.microsoft.com/office/drawing/2014/main" id="{58DADCDA-D737-0059-AA6E-49B874F748B9}"/>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97"/>
        <p:cNvGrpSpPr/>
        <p:nvPr/>
      </p:nvGrpSpPr>
      <p:grpSpPr>
        <a:xfrm>
          <a:off x="0" y="0"/>
          <a:ext cx="0" cy="0"/>
          <a:chOff x="0" y="0"/>
          <a:chExt cx="0" cy="0"/>
        </a:xfrm>
      </p:grpSpPr>
      <p:sp>
        <p:nvSpPr>
          <p:cNvPr id="198" name="Google Shape;198;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b="1" dirty="0">
                <a:solidFill>
                  <a:srgbClr val="002077"/>
                </a:solidFill>
                <a:ea typeface="Poppins"/>
                <a:cs typeface="Poppins"/>
                <a:sym typeface="Poppins"/>
              </a:rPr>
              <a:t>ADR vs. IDR</a:t>
            </a:r>
            <a:endParaRPr sz="4000" b="1" dirty="0">
              <a:ea typeface="Poppins"/>
              <a:cs typeface="Poppins"/>
              <a:sym typeface="Poppins"/>
            </a:endParaRPr>
          </a:p>
        </p:txBody>
      </p:sp>
      <p:graphicFrame>
        <p:nvGraphicFramePr>
          <p:cNvPr id="199" name="Google Shape;199;p4"/>
          <p:cNvGraphicFramePr/>
          <p:nvPr>
            <p:extLst>
              <p:ext uri="{D42A27DB-BD31-4B8C-83A1-F6EECF244321}">
                <p14:modId xmlns:p14="http://schemas.microsoft.com/office/powerpoint/2010/main" val="3006400370"/>
              </p:ext>
            </p:extLst>
          </p:nvPr>
        </p:nvGraphicFramePr>
        <p:xfrm>
          <a:off x="1168571" y="1378695"/>
          <a:ext cx="9854858" cy="4754960"/>
        </p:xfrm>
        <a:graphic>
          <a:graphicData uri="http://schemas.openxmlformats.org/drawingml/2006/table">
            <a:tbl>
              <a:tblPr firstRow="1">
                <a:noFill/>
                <a:tableStyleId>{B2A0FECF-1C7C-416B-A8FA-80656F6A8366}</a:tableStyleId>
              </a:tblPr>
              <a:tblGrid>
                <a:gridCol w="3582831">
                  <a:extLst>
                    <a:ext uri="{9D8B030D-6E8A-4147-A177-3AD203B41FA5}">
                      <a16:colId xmlns:a16="http://schemas.microsoft.com/office/drawing/2014/main" val="20000"/>
                    </a:ext>
                  </a:extLst>
                </a:gridCol>
                <a:gridCol w="3387378">
                  <a:extLst>
                    <a:ext uri="{9D8B030D-6E8A-4147-A177-3AD203B41FA5}">
                      <a16:colId xmlns:a16="http://schemas.microsoft.com/office/drawing/2014/main" val="20001"/>
                    </a:ext>
                  </a:extLst>
                </a:gridCol>
                <a:gridCol w="2884649">
                  <a:extLst>
                    <a:ext uri="{9D8B030D-6E8A-4147-A177-3AD203B41FA5}">
                      <a16:colId xmlns:a16="http://schemas.microsoft.com/office/drawing/2014/main" val="20002"/>
                    </a:ext>
                  </a:extLst>
                </a:gridCol>
              </a:tblGrid>
              <a:tr h="437776">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ctr" rtl="0">
                        <a:lnSpc>
                          <a:spcPct val="100000"/>
                        </a:lnSpc>
                        <a:spcBef>
                          <a:spcPts val="0"/>
                        </a:spcBef>
                        <a:spcAft>
                          <a:spcPts val="0"/>
                        </a:spcAft>
                        <a:buNone/>
                      </a:pPr>
                      <a:r>
                        <a:rPr lang="en-US" sz="2400" b="1" dirty="0">
                          <a:latin typeface="+mn-lt"/>
                          <a:ea typeface="Poppins"/>
                          <a:cs typeface="Poppins"/>
                          <a:sym typeface="Poppins"/>
                        </a:rPr>
                        <a:t>ADR</a:t>
                      </a:r>
                      <a:endParaRPr sz="2400" b="1" u="none" strike="noStrike" cap="none" dirty="0">
                        <a:latin typeface="+mn-lt"/>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ctr" rtl="0">
                        <a:lnSpc>
                          <a:spcPct val="100000"/>
                        </a:lnSpc>
                        <a:spcBef>
                          <a:spcPts val="0"/>
                        </a:spcBef>
                        <a:spcAft>
                          <a:spcPts val="0"/>
                        </a:spcAft>
                        <a:buNone/>
                      </a:pPr>
                      <a:r>
                        <a:rPr lang="en-US" sz="2400" b="1" dirty="0">
                          <a:latin typeface="+mn-lt"/>
                          <a:ea typeface="Poppins"/>
                          <a:cs typeface="Poppins"/>
                          <a:sym typeface="Poppins"/>
                        </a:rPr>
                        <a:t>IDR</a:t>
                      </a:r>
                      <a:endParaRPr sz="2400" b="1" u="none" strike="noStrike" cap="none" dirty="0">
                        <a:latin typeface="+mn-lt"/>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0"/>
                  </a:ext>
                </a:extLst>
              </a:tr>
              <a:tr h="437776">
                <a:tc>
                  <a:txBody>
                    <a:bodyPr/>
                    <a:lstStyle/>
                    <a:p>
                      <a:pPr marL="0" marR="0" lvl="0" indent="0" algn="l" rtl="0">
                        <a:lnSpc>
                          <a:spcPct val="100000"/>
                        </a:lnSpc>
                        <a:spcBef>
                          <a:spcPts val="0"/>
                        </a:spcBef>
                        <a:spcAft>
                          <a:spcPts val="0"/>
                        </a:spcAft>
                        <a:buNone/>
                      </a:pPr>
                      <a:r>
                        <a:rPr lang="en-US" sz="2400" u="none" strike="noStrike" cap="none" dirty="0">
                          <a:latin typeface="+mn-lt"/>
                          <a:ea typeface="Poppins"/>
                          <a:cs typeface="Poppins"/>
                          <a:sym typeface="Poppins"/>
                        </a:rPr>
                        <a:t>Informal</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1"/>
                  </a:ext>
                </a:extLst>
              </a:tr>
              <a:tr h="787989">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mn-lt"/>
                          <a:ea typeface="Poppins"/>
                          <a:cs typeface="Poppins"/>
                          <a:sym typeface="Poppins"/>
                        </a:rPr>
                        <a:t>Timely resolution of parent disagreements </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Aptos" panose="020B0004020202020204" pitchFamily="34" charset="0"/>
                          <a:ea typeface="Poppins"/>
                          <a:cs typeface="Poppins"/>
                          <a:sym typeface="Poppins"/>
                        </a:rPr>
                        <a:t>                     </a:t>
                      </a:r>
                      <a:endParaRPr sz="11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2"/>
                  </a:ext>
                </a:extLst>
              </a:tr>
              <a:tr h="437776">
                <a:tc>
                  <a:txBody>
                    <a:bodyPr/>
                    <a:lstStyle/>
                    <a:p>
                      <a:pPr marL="0" marR="0" lvl="0" indent="0" algn="l" rtl="0">
                        <a:lnSpc>
                          <a:spcPct val="100000"/>
                        </a:lnSpc>
                        <a:spcBef>
                          <a:spcPts val="0"/>
                        </a:spcBef>
                        <a:spcAft>
                          <a:spcPts val="0"/>
                        </a:spcAft>
                        <a:buNone/>
                      </a:pPr>
                      <a:r>
                        <a:rPr lang="en-US" sz="2400" u="none" strike="noStrike" cap="none" dirty="0">
                          <a:latin typeface="+mn-lt"/>
                          <a:ea typeface="Poppins"/>
                          <a:cs typeface="Poppins"/>
                          <a:sym typeface="Poppins"/>
                        </a:rPr>
                        <a:t>Voluntary</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3"/>
                  </a:ext>
                </a:extLst>
              </a:tr>
              <a:tr h="437776">
                <a:tc>
                  <a:txBody>
                    <a:bodyPr/>
                    <a:lstStyle/>
                    <a:p>
                      <a:pPr marL="0" marR="0" lvl="0" indent="0" algn="l" rtl="0">
                        <a:lnSpc>
                          <a:spcPct val="100000"/>
                        </a:lnSpc>
                        <a:spcBef>
                          <a:spcPts val="0"/>
                        </a:spcBef>
                        <a:spcAft>
                          <a:spcPts val="0"/>
                        </a:spcAft>
                        <a:buNone/>
                      </a:pPr>
                      <a:r>
                        <a:rPr lang="en-US" sz="2400" u="none" strike="noStrike" cap="none" dirty="0">
                          <a:latin typeface="+mn-lt"/>
                          <a:ea typeface="Poppins"/>
                          <a:cs typeface="Poppins"/>
                          <a:sym typeface="Poppins"/>
                        </a:rPr>
                        <a:t>At no cost to parents</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4"/>
                  </a:ext>
                </a:extLst>
              </a:tr>
              <a:tr h="437776">
                <a:tc>
                  <a:txBody>
                    <a:bodyPr/>
                    <a:lstStyle/>
                    <a:p>
                      <a:pPr marL="0" marR="0" lvl="0" indent="0" algn="l" rtl="0">
                        <a:lnSpc>
                          <a:spcPct val="100000"/>
                        </a:lnSpc>
                        <a:spcBef>
                          <a:spcPts val="0"/>
                        </a:spcBef>
                        <a:spcAft>
                          <a:spcPts val="0"/>
                        </a:spcAft>
                        <a:buNone/>
                      </a:pPr>
                      <a:r>
                        <a:rPr lang="en-US" sz="2400" u="none" strike="noStrike" cap="none" dirty="0">
                          <a:latin typeface="+mn-lt"/>
                          <a:ea typeface="Poppins"/>
                          <a:cs typeface="Poppins"/>
                          <a:sym typeface="Poppins"/>
                        </a:rPr>
                        <a:t>Collaborative</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l" rtl="0">
                        <a:lnSpc>
                          <a:spcPct val="100000"/>
                        </a:lnSpc>
                        <a:spcBef>
                          <a:spcPts val="0"/>
                        </a:spcBef>
                        <a:spcAft>
                          <a:spcPts val="0"/>
                        </a:spcAft>
                        <a:buNone/>
                      </a:pPr>
                      <a:endParaRPr sz="20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5"/>
                  </a:ext>
                </a:extLst>
              </a:tr>
              <a:tr h="787989">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mn-lt"/>
                          <a:ea typeface="Poppins"/>
                          <a:cs typeface="Poppins"/>
                          <a:sym typeface="Poppins"/>
                        </a:rPr>
                        <a:t>Central Office Administrator</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lvl="0" indent="0" algn="ctr" rtl="0">
                        <a:spcBef>
                          <a:spcPts val="0"/>
                        </a:spcBef>
                        <a:spcAft>
                          <a:spcPts val="0"/>
                        </a:spcAft>
                        <a:buClr>
                          <a:schemeClr val="dk1"/>
                        </a:buClr>
                        <a:buSzPts val="3200"/>
                        <a:buFont typeface="Arial"/>
                        <a:buNone/>
                      </a:pPr>
                      <a:r>
                        <a:rPr lang="en-US" sz="3200" b="1" dirty="0">
                          <a:solidFill>
                            <a:srgbClr val="A23832"/>
                          </a:solidFill>
                          <a:latin typeface="Aptos" panose="020B0004020202020204" pitchFamily="34" charset="0"/>
                          <a:ea typeface="Poppins"/>
                          <a:cs typeface="Poppins"/>
                          <a:sym typeface="Poppins"/>
                        </a:rPr>
                        <a:t>X</a:t>
                      </a:r>
                      <a:endParaRPr sz="16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lvl="0" indent="0" algn="l" rtl="0">
                        <a:spcBef>
                          <a:spcPts val="0"/>
                        </a:spcBef>
                        <a:spcAft>
                          <a:spcPts val="0"/>
                        </a:spcAft>
                        <a:buClr>
                          <a:schemeClr val="dk1"/>
                        </a:buClr>
                        <a:buSzPts val="3200"/>
                        <a:buFont typeface="Arial"/>
                        <a:buNone/>
                      </a:pPr>
                      <a:r>
                        <a:rPr lang="en-US" sz="3200" b="1" dirty="0">
                          <a:solidFill>
                            <a:srgbClr val="A23832"/>
                          </a:solidFill>
                          <a:latin typeface="Aptos" panose="020B0004020202020204" pitchFamily="34" charset="0"/>
                          <a:ea typeface="Poppins"/>
                          <a:cs typeface="Poppins"/>
                          <a:sym typeface="Poppins"/>
                        </a:rPr>
                        <a:t>              </a:t>
                      </a:r>
                      <a:endParaRPr sz="1600" u="none" strike="noStrike" cap="none" dirty="0">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6"/>
                  </a:ext>
                </a:extLst>
              </a:tr>
              <a:tr h="787989">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dirty="0">
                          <a:latin typeface="+mn-lt"/>
                          <a:ea typeface="Poppins"/>
                          <a:cs typeface="Poppins"/>
                          <a:sym typeface="Poppins"/>
                        </a:rPr>
                        <a:t>School site staff direct involvement </a:t>
                      </a:r>
                      <a:endParaRPr sz="2400" dirty="0">
                        <a:latin typeface="+mn-lt"/>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tc>
                  <a:txBody>
                    <a:bodyPr/>
                    <a:lstStyle/>
                    <a:p>
                      <a:pPr marL="0" lvl="0" indent="0" algn="ctr" rtl="0">
                        <a:spcBef>
                          <a:spcPts val="0"/>
                        </a:spcBef>
                        <a:spcAft>
                          <a:spcPts val="0"/>
                        </a:spcAft>
                        <a:buClr>
                          <a:schemeClr val="dk1"/>
                        </a:buClr>
                        <a:buSzPts val="3200"/>
                        <a:buFont typeface="Arial"/>
                        <a:buNone/>
                      </a:pPr>
                      <a:r>
                        <a:rPr lang="en-US" sz="3200" b="1" dirty="0">
                          <a:solidFill>
                            <a:srgbClr val="A23832"/>
                          </a:solidFill>
                          <a:latin typeface="Aptos" panose="020B0004020202020204" pitchFamily="34" charset="0"/>
                          <a:ea typeface="Poppins"/>
                          <a:cs typeface="Poppins"/>
                          <a:sym typeface="Poppins"/>
                        </a:rPr>
                        <a:t>X</a:t>
                      </a:r>
                      <a:endParaRPr sz="3200" b="1" dirty="0">
                        <a:solidFill>
                          <a:srgbClr val="A23832"/>
                        </a:solidFill>
                        <a:latin typeface="Aptos" panose="020B0004020202020204" pitchFamily="34" charset="0"/>
                        <a:ea typeface="Poppins"/>
                        <a:cs typeface="Poppins"/>
                        <a:sym typeface="Poppins"/>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1DCD6"/>
                    </a:solidFill>
                  </a:tcPr>
                </a:tc>
                <a:extLst>
                  <a:ext uri="{0D108BD9-81ED-4DB2-BD59-A6C34878D82A}">
                    <a16:rowId xmlns:a16="http://schemas.microsoft.com/office/drawing/2014/main" val="10007"/>
                  </a:ext>
                </a:extLst>
              </a:tr>
            </a:tbl>
          </a:graphicData>
        </a:graphic>
      </p:graphicFrame>
      <p:sp>
        <p:nvSpPr>
          <p:cNvPr id="200" name="Google Shape;200;p4">
            <a:extLst>
              <a:ext uri="{C183D7F6-B498-43B3-948B-1728B52AA6E4}">
                <adec:decorative xmlns:adec="http://schemas.microsoft.com/office/drawing/2017/decorative" val="1"/>
              </a:ext>
            </a:extLst>
          </p:cNvPr>
          <p:cNvSpPr/>
          <p:nvPr/>
        </p:nvSpPr>
        <p:spPr>
          <a:xfrm>
            <a:off x="6320931" y="1910199"/>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1" name="Google Shape;201;p4">
            <a:extLst>
              <a:ext uri="{C183D7F6-B498-43B3-948B-1728B52AA6E4}">
                <adec:decorative xmlns:adec="http://schemas.microsoft.com/office/drawing/2017/decorative" val="1"/>
              </a:ext>
            </a:extLst>
          </p:cNvPr>
          <p:cNvSpPr/>
          <p:nvPr/>
        </p:nvSpPr>
        <p:spPr>
          <a:xfrm>
            <a:off x="9391964" y="1910199"/>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2" name="Google Shape;202;p4">
            <a:extLst>
              <a:ext uri="{C183D7F6-B498-43B3-948B-1728B52AA6E4}">
                <adec:decorative xmlns:adec="http://schemas.microsoft.com/office/drawing/2017/decorative" val="1"/>
              </a:ext>
            </a:extLst>
          </p:cNvPr>
          <p:cNvSpPr/>
          <p:nvPr/>
        </p:nvSpPr>
        <p:spPr>
          <a:xfrm>
            <a:off x="9391964" y="2549308"/>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3" name="Google Shape;203;p4">
            <a:extLst>
              <a:ext uri="{C183D7F6-B498-43B3-948B-1728B52AA6E4}">
                <adec:decorative xmlns:adec="http://schemas.microsoft.com/office/drawing/2017/decorative" val="1"/>
              </a:ext>
            </a:extLst>
          </p:cNvPr>
          <p:cNvSpPr/>
          <p:nvPr/>
        </p:nvSpPr>
        <p:spPr>
          <a:xfrm>
            <a:off x="6320931" y="2554453"/>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4">
            <a:extLst>
              <a:ext uri="{C183D7F6-B498-43B3-948B-1728B52AA6E4}">
                <adec:decorative xmlns:adec="http://schemas.microsoft.com/office/drawing/2017/decorative" val="1"/>
              </a:ext>
            </a:extLst>
          </p:cNvPr>
          <p:cNvSpPr/>
          <p:nvPr/>
        </p:nvSpPr>
        <p:spPr>
          <a:xfrm>
            <a:off x="9391964" y="3177469"/>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4">
            <a:extLst>
              <a:ext uri="{C183D7F6-B498-43B3-948B-1728B52AA6E4}">
                <adec:decorative xmlns:adec="http://schemas.microsoft.com/office/drawing/2017/decorative" val="1"/>
              </a:ext>
            </a:extLst>
          </p:cNvPr>
          <p:cNvSpPr/>
          <p:nvPr/>
        </p:nvSpPr>
        <p:spPr>
          <a:xfrm>
            <a:off x="6330993" y="3178185"/>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6" name="Google Shape;206;p4">
            <a:extLst>
              <a:ext uri="{C183D7F6-B498-43B3-948B-1728B52AA6E4}">
                <adec:decorative xmlns:adec="http://schemas.microsoft.com/office/drawing/2017/decorative" val="1"/>
              </a:ext>
            </a:extLst>
          </p:cNvPr>
          <p:cNvSpPr/>
          <p:nvPr/>
        </p:nvSpPr>
        <p:spPr>
          <a:xfrm>
            <a:off x="6320931" y="3646967"/>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7" name="Google Shape;207;p4">
            <a:extLst>
              <a:ext uri="{C183D7F6-B498-43B3-948B-1728B52AA6E4}">
                <adec:decorative xmlns:adec="http://schemas.microsoft.com/office/drawing/2017/decorative" val="1"/>
              </a:ext>
            </a:extLst>
          </p:cNvPr>
          <p:cNvSpPr/>
          <p:nvPr/>
        </p:nvSpPr>
        <p:spPr>
          <a:xfrm>
            <a:off x="6330993" y="4115749"/>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8" name="Google Shape;208;p4">
            <a:extLst>
              <a:ext uri="{C183D7F6-B498-43B3-948B-1728B52AA6E4}">
                <adec:decorative xmlns:adec="http://schemas.microsoft.com/office/drawing/2017/decorative" val="1"/>
              </a:ext>
            </a:extLst>
          </p:cNvPr>
          <p:cNvSpPr/>
          <p:nvPr/>
        </p:nvSpPr>
        <p:spPr>
          <a:xfrm>
            <a:off x="9391964" y="4671125"/>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9" name="Google Shape;209;p4">
            <a:extLst>
              <a:ext uri="{C183D7F6-B498-43B3-948B-1728B52AA6E4}">
                <adec:decorative xmlns:adec="http://schemas.microsoft.com/office/drawing/2017/decorative" val="1"/>
              </a:ext>
            </a:extLst>
          </p:cNvPr>
          <p:cNvSpPr/>
          <p:nvPr/>
        </p:nvSpPr>
        <p:spPr>
          <a:xfrm>
            <a:off x="6320931" y="5595895"/>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0" name="Google Shape;210;p4">
            <a:extLst>
              <a:ext uri="{C183D7F6-B498-43B3-948B-1728B52AA6E4}">
                <adec:decorative xmlns:adec="http://schemas.microsoft.com/office/drawing/2017/decorative" val="1"/>
              </a:ext>
            </a:extLst>
          </p:cNvPr>
          <p:cNvSpPr/>
          <p:nvPr/>
        </p:nvSpPr>
        <p:spPr>
          <a:xfrm>
            <a:off x="9391964" y="4115749"/>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1" name="Google Shape;211;p4">
            <a:extLst>
              <a:ext uri="{C183D7F6-B498-43B3-948B-1728B52AA6E4}">
                <adec:decorative xmlns:adec="http://schemas.microsoft.com/office/drawing/2017/decorative" val="1"/>
              </a:ext>
            </a:extLst>
          </p:cNvPr>
          <p:cNvSpPr/>
          <p:nvPr/>
        </p:nvSpPr>
        <p:spPr>
          <a:xfrm>
            <a:off x="9391964" y="3646967"/>
            <a:ext cx="293100" cy="309900"/>
          </a:xfrm>
          <a:prstGeom prst="flowChartConnector">
            <a:avLst/>
          </a:prstGeom>
          <a:solidFill>
            <a:srgbClr val="002077"/>
          </a:solidFill>
          <a:ln w="25400" cap="flat" cmpd="sng">
            <a:solidFill>
              <a:srgbClr val="0020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7C238265-4819-F0FC-186D-33761770D0E6}"/>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216"/>
        <p:cNvGrpSpPr/>
        <p:nvPr/>
      </p:nvGrpSpPr>
      <p:grpSpPr>
        <a:xfrm>
          <a:off x="0" y="0"/>
          <a:ext cx="0" cy="0"/>
          <a:chOff x="0" y="0"/>
          <a:chExt cx="0" cy="0"/>
        </a:xfrm>
      </p:grpSpPr>
      <p:sp>
        <p:nvSpPr>
          <p:cNvPr id="218" name="Google Shape;218;g38255c09e33_0_35"/>
          <p:cNvSpPr txBox="1">
            <a:spLocks noGrp="1"/>
          </p:cNvSpPr>
          <p:nvPr>
            <p:ph type="title" idx="4294967295"/>
          </p:nvPr>
        </p:nvSpPr>
        <p:spPr>
          <a:xfrm>
            <a:off x="4394485" y="262988"/>
            <a:ext cx="2833552"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ADR VISION </a:t>
            </a:r>
            <a:endParaRPr kumimoji="0" lang="en-US" sz="4000" b="0" i="0" u="none" strike="noStrike" kern="1200" cap="none" spc="0" normalizeH="0" baseline="0" noProof="0" dirty="0">
              <a:ln>
                <a:noFill/>
              </a:ln>
              <a:solidFill>
                <a:srgbClr val="000000"/>
              </a:solidFill>
              <a:effectLst/>
              <a:uLnTx/>
              <a:uFillTx/>
              <a:latin typeface="+mj-lt"/>
              <a:ea typeface="Arial"/>
              <a:cs typeface="Arial"/>
              <a:sym typeface="Arial"/>
            </a:endParaRPr>
          </a:p>
        </p:txBody>
      </p:sp>
      <p:sp>
        <p:nvSpPr>
          <p:cNvPr id="217" name="Google Shape;217;g38255c09e33_0_35"/>
          <p:cNvSpPr txBox="1"/>
          <p:nvPr/>
        </p:nvSpPr>
        <p:spPr>
          <a:xfrm>
            <a:off x="169011" y="2044025"/>
            <a:ext cx="11284500" cy="27699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a:solidFill>
                  <a:srgbClr val="002077"/>
                </a:solidFill>
                <a:ea typeface="Poppins"/>
                <a:cs typeface="Poppins"/>
                <a:sym typeface="Poppins"/>
              </a:rPr>
              <a:t>Expediated, non-adversarial opportunity to address IEP concerns in a positive, engaging student-centered approach at the earliest level possible, with the goal of resolving parent concerns and/or disagreements, with </a:t>
            </a:r>
            <a:r>
              <a:rPr lang="en-US" sz="3200" dirty="0">
                <a:solidFill>
                  <a:srgbClr val="002077"/>
                </a:solidFill>
                <a:ea typeface="Poppins"/>
                <a:cs typeface="Poppins"/>
                <a:sym typeface="Poppins"/>
              </a:rPr>
              <a:t>the support of</a:t>
            </a:r>
            <a:r>
              <a:rPr lang="en-US" sz="3200" b="0" i="0" u="none" strike="noStrike" cap="none" dirty="0">
                <a:solidFill>
                  <a:srgbClr val="002077"/>
                </a:solidFill>
                <a:ea typeface="Poppins"/>
                <a:cs typeface="Poppins"/>
                <a:sym typeface="Poppins"/>
              </a:rPr>
              <a:t> school and region staff at the school level.</a:t>
            </a:r>
            <a:endParaRPr sz="3200" b="0" i="0" u="none" strike="noStrike" cap="none" dirty="0">
              <a:solidFill>
                <a:srgbClr val="002077"/>
              </a:solidFill>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dirty="0">
              <a:solidFill>
                <a:srgbClr val="000000"/>
              </a:solidFill>
              <a:latin typeface="Arial"/>
              <a:ea typeface="Arial"/>
              <a:cs typeface="Arial"/>
              <a:sym typeface="Arial"/>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DB287E1C-1D68-89AE-3E1C-36CFF9A9C0F7}"/>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223"/>
        <p:cNvGrpSpPr/>
        <p:nvPr/>
      </p:nvGrpSpPr>
      <p:grpSpPr>
        <a:xfrm>
          <a:off x="0" y="0"/>
          <a:ext cx="0" cy="0"/>
          <a:chOff x="0" y="0"/>
          <a:chExt cx="0" cy="0"/>
        </a:xfrm>
      </p:grpSpPr>
      <p:sp>
        <p:nvSpPr>
          <p:cNvPr id="224" name="Google Shape;224;p8"/>
          <p:cNvSpPr txBox="1">
            <a:spLocks noGrp="1"/>
          </p:cNvSpPr>
          <p:nvPr>
            <p:ph type="title" idx="4294967295"/>
          </p:nvPr>
        </p:nvSpPr>
        <p:spPr>
          <a:xfrm>
            <a:off x="4393484" y="234849"/>
            <a:ext cx="3405031"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WHAT IS ADR?</a:t>
            </a:r>
          </a:p>
        </p:txBody>
      </p:sp>
      <p:grpSp>
        <p:nvGrpSpPr>
          <p:cNvPr id="2" name="Group 1" descr="A chart explaining what ADR is. ">
            <a:extLst>
              <a:ext uri="{FF2B5EF4-FFF2-40B4-BE49-F238E27FC236}">
                <a16:creationId xmlns:a16="http://schemas.microsoft.com/office/drawing/2014/main" id="{AC7B353C-50A8-37B8-9167-656AD4005462}"/>
              </a:ext>
            </a:extLst>
          </p:cNvPr>
          <p:cNvGrpSpPr/>
          <p:nvPr/>
        </p:nvGrpSpPr>
        <p:grpSpPr>
          <a:xfrm>
            <a:off x="871992" y="1319915"/>
            <a:ext cx="10448015" cy="4845791"/>
            <a:chOff x="235094" y="1179248"/>
            <a:chExt cx="11357909" cy="5413904"/>
          </a:xfrm>
        </p:grpSpPr>
        <p:grpSp>
          <p:nvGrpSpPr>
            <p:cNvPr id="226" name="Google Shape;226;p8"/>
            <p:cNvGrpSpPr/>
            <p:nvPr/>
          </p:nvGrpSpPr>
          <p:grpSpPr>
            <a:xfrm>
              <a:off x="1410733" y="1283362"/>
              <a:ext cx="10182269" cy="832908"/>
              <a:chOff x="1410733" y="1283362"/>
              <a:chExt cx="10567444" cy="832908"/>
            </a:xfrm>
          </p:grpSpPr>
          <p:sp>
            <p:nvSpPr>
              <p:cNvPr id="227" name="Google Shape;227;p8"/>
              <p:cNvSpPr/>
              <p:nvPr/>
            </p:nvSpPr>
            <p:spPr>
              <a:xfrm rot="5400000">
                <a:off x="6278001" y="-3583906"/>
                <a:ext cx="832908" cy="10567444"/>
              </a:xfrm>
              <a:prstGeom prst="round2SameRect">
                <a:avLst>
                  <a:gd name="adj1" fmla="val 16667"/>
                  <a:gd name="adj2" fmla="val 0"/>
                </a:avLst>
              </a:prstGeom>
              <a:noFill/>
              <a:ln w="38100" cap="flat" cmpd="sng">
                <a:solidFill>
                  <a:srgbClr val="66006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Poppins"/>
                  <a:cs typeface="Poppins"/>
                  <a:sym typeface="Poppins"/>
                </a:endParaRPr>
              </a:p>
            </p:txBody>
          </p:sp>
          <p:sp>
            <p:nvSpPr>
              <p:cNvPr id="228" name="Google Shape;228;p8"/>
              <p:cNvSpPr txBox="1"/>
              <p:nvPr/>
            </p:nvSpPr>
            <p:spPr>
              <a:xfrm>
                <a:off x="1410734" y="1324020"/>
                <a:ext cx="10526785" cy="751590"/>
              </a:xfrm>
              <a:prstGeom prst="rect">
                <a:avLst/>
              </a:prstGeom>
              <a:noFill/>
              <a:ln>
                <a:noFill/>
              </a:ln>
            </p:spPr>
            <p:txBody>
              <a:bodyPr spcFirstLastPara="1" wrap="square" lIns="0" tIns="0" rIns="0" bIns="0" anchor="ctr" anchorCtr="0">
                <a:noAutofit/>
              </a:bodyPr>
              <a:lstStyle/>
              <a:p>
                <a:pPr marL="171450" marR="0" lvl="1" indent="-171450" algn="l" rtl="0">
                  <a:lnSpc>
                    <a:spcPct val="90000"/>
                  </a:lnSpc>
                  <a:spcBef>
                    <a:spcPts val="0"/>
                  </a:spcBef>
                  <a:spcAft>
                    <a:spcPts val="0"/>
                  </a:spcAft>
                  <a:buClr>
                    <a:srgbClr val="000000"/>
                  </a:buClr>
                  <a:buSzPts val="1275"/>
                  <a:buFont typeface="Noto Sans Symbols"/>
                  <a:buNone/>
                </a:pPr>
                <a:r>
                  <a:rPr lang="en-US" sz="1700" i="0" u="none" strike="noStrike" cap="none" dirty="0">
                    <a:solidFill>
                      <a:schemeClr val="dk1"/>
                    </a:solidFill>
                    <a:latin typeface="Aptos" panose="020B0004020202020204" pitchFamily="34" charset="0"/>
                    <a:ea typeface="Poppins"/>
                    <a:cs typeface="Poppins"/>
                    <a:sym typeface="Poppins"/>
                  </a:rPr>
                  <a:t>	An informal, voluntary process designed by LAUSD for resolving special education conflicts early.</a:t>
                </a:r>
                <a:endParaRPr dirty="0">
                  <a:latin typeface="Aptos" panose="020B0004020202020204" pitchFamily="34" charset="0"/>
                  <a:ea typeface="Poppins"/>
                  <a:cs typeface="Poppins"/>
                  <a:sym typeface="Poppins"/>
                </a:endParaRPr>
              </a:p>
            </p:txBody>
          </p:sp>
        </p:grpSp>
        <p:grpSp>
          <p:nvGrpSpPr>
            <p:cNvPr id="229" name="Google Shape;229;p8"/>
            <p:cNvGrpSpPr/>
            <p:nvPr/>
          </p:nvGrpSpPr>
          <p:grpSpPr>
            <a:xfrm>
              <a:off x="235094" y="1179248"/>
              <a:ext cx="1281969" cy="1041135"/>
              <a:chOff x="235094" y="1179248"/>
              <a:chExt cx="1281969" cy="1041135"/>
            </a:xfrm>
          </p:grpSpPr>
          <p:sp>
            <p:nvSpPr>
              <p:cNvPr id="230" name="Google Shape;230;p8"/>
              <p:cNvSpPr/>
              <p:nvPr/>
            </p:nvSpPr>
            <p:spPr>
              <a:xfrm>
                <a:off x="235094" y="1179248"/>
                <a:ext cx="1281969" cy="1041135"/>
              </a:xfrm>
              <a:prstGeom prst="roundRect">
                <a:avLst>
                  <a:gd name="adj" fmla="val 16667"/>
                </a:avLst>
              </a:prstGeom>
              <a:solidFill>
                <a:srgbClr val="66006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231" name="Google Shape;231;p8"/>
              <p:cNvSpPr txBox="1"/>
              <p:nvPr/>
            </p:nvSpPr>
            <p:spPr>
              <a:xfrm>
                <a:off x="285918" y="1230072"/>
                <a:ext cx="1180321" cy="939487"/>
              </a:xfrm>
              <a:prstGeom prst="rect">
                <a:avLst/>
              </a:prstGeom>
              <a:no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A process</a:t>
                </a:r>
                <a:endParaRPr dirty="0"/>
              </a:p>
            </p:txBody>
          </p:sp>
        </p:grpSp>
        <p:grpSp>
          <p:nvGrpSpPr>
            <p:cNvPr id="232" name="Google Shape;232;p8"/>
            <p:cNvGrpSpPr/>
            <p:nvPr/>
          </p:nvGrpSpPr>
          <p:grpSpPr>
            <a:xfrm>
              <a:off x="1410733" y="2376554"/>
              <a:ext cx="10182270" cy="832908"/>
              <a:chOff x="1410733" y="2376554"/>
              <a:chExt cx="10567444" cy="832908"/>
            </a:xfrm>
          </p:grpSpPr>
          <p:sp>
            <p:nvSpPr>
              <p:cNvPr id="233" name="Google Shape;233;p8"/>
              <p:cNvSpPr/>
              <p:nvPr/>
            </p:nvSpPr>
            <p:spPr>
              <a:xfrm rot="5400000">
                <a:off x="6278001" y="-2490714"/>
                <a:ext cx="832908" cy="10567444"/>
              </a:xfrm>
              <a:prstGeom prst="round2SameRect">
                <a:avLst>
                  <a:gd name="adj1" fmla="val 16667"/>
                  <a:gd name="adj2" fmla="val 0"/>
                </a:avLst>
              </a:prstGeom>
              <a:noFill/>
              <a:ln w="38100" cap="flat" cmpd="sng">
                <a:solidFill>
                  <a:srgbClr val="0066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Poppins"/>
                  <a:cs typeface="Poppins"/>
                  <a:sym typeface="Poppins"/>
                </a:endParaRPr>
              </a:p>
            </p:txBody>
          </p:sp>
          <p:sp>
            <p:nvSpPr>
              <p:cNvPr id="234" name="Google Shape;234;p8"/>
              <p:cNvSpPr txBox="1"/>
              <p:nvPr/>
            </p:nvSpPr>
            <p:spPr>
              <a:xfrm>
                <a:off x="1410734" y="2417212"/>
                <a:ext cx="10182269" cy="751590"/>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700"/>
                  <a:buFont typeface="Arial"/>
                  <a:buNone/>
                </a:pPr>
                <a:r>
                  <a:rPr lang="en-US" sz="1700" b="0" i="0" u="none" strike="noStrike" cap="none" dirty="0">
                    <a:solidFill>
                      <a:schemeClr val="dk1"/>
                    </a:solidFill>
                    <a:latin typeface="Aptos" panose="020B0004020202020204" pitchFamily="34" charset="0"/>
                    <a:ea typeface="Poppins"/>
                    <a:cs typeface="Poppins"/>
                    <a:sym typeface="Poppins"/>
                  </a:rPr>
                  <a:t>	School site staff engage parents in difficult/challenging conversations incorporating positive communication strategies to address IEP issues/disagreements at the earliest stage of disagreement/conflict, using data-driven decision making.</a:t>
                </a:r>
                <a:endParaRPr dirty="0"/>
              </a:p>
            </p:txBody>
          </p:sp>
        </p:grpSp>
        <p:grpSp>
          <p:nvGrpSpPr>
            <p:cNvPr id="235" name="Google Shape;235;p8"/>
            <p:cNvGrpSpPr/>
            <p:nvPr/>
          </p:nvGrpSpPr>
          <p:grpSpPr>
            <a:xfrm>
              <a:off x="235094" y="2272440"/>
              <a:ext cx="1281969" cy="1041135"/>
              <a:chOff x="235094" y="2272440"/>
              <a:chExt cx="1281969" cy="1041135"/>
            </a:xfrm>
          </p:grpSpPr>
          <p:sp>
            <p:nvSpPr>
              <p:cNvPr id="236" name="Google Shape;236;p8"/>
              <p:cNvSpPr/>
              <p:nvPr/>
            </p:nvSpPr>
            <p:spPr>
              <a:xfrm>
                <a:off x="235094" y="2272440"/>
                <a:ext cx="1281969" cy="1041135"/>
              </a:xfrm>
              <a:prstGeom prst="roundRect">
                <a:avLst>
                  <a:gd name="adj" fmla="val 16667"/>
                </a:avLst>
              </a:prstGeom>
              <a:solidFill>
                <a:srgbClr val="006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237" name="Google Shape;237;p8"/>
              <p:cNvSpPr txBox="1"/>
              <p:nvPr/>
            </p:nvSpPr>
            <p:spPr>
              <a:xfrm>
                <a:off x="285918" y="2323264"/>
                <a:ext cx="1180321" cy="939487"/>
              </a:xfrm>
              <a:prstGeom prst="rect">
                <a:avLst/>
              </a:prstGeom>
              <a:no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dirty="0">
                    <a:solidFill>
                      <a:schemeClr val="lt1"/>
                    </a:solidFill>
                    <a:latin typeface="Aptos" panose="020B0004020202020204" pitchFamily="34" charset="0"/>
                    <a:ea typeface="Poppins"/>
                    <a:cs typeface="Poppins"/>
                    <a:sym typeface="Poppins"/>
                  </a:rPr>
                  <a:t>Parent engagement</a:t>
                </a:r>
                <a:endParaRPr dirty="0"/>
              </a:p>
            </p:txBody>
          </p:sp>
        </p:grpSp>
        <p:grpSp>
          <p:nvGrpSpPr>
            <p:cNvPr id="238" name="Google Shape;238;p8"/>
            <p:cNvGrpSpPr/>
            <p:nvPr/>
          </p:nvGrpSpPr>
          <p:grpSpPr>
            <a:xfrm>
              <a:off x="1410733" y="3469747"/>
              <a:ext cx="10182270" cy="832908"/>
              <a:chOff x="1410733" y="3469747"/>
              <a:chExt cx="10567444" cy="832908"/>
            </a:xfrm>
          </p:grpSpPr>
          <p:sp>
            <p:nvSpPr>
              <p:cNvPr id="239" name="Google Shape;239;p8"/>
              <p:cNvSpPr/>
              <p:nvPr/>
            </p:nvSpPr>
            <p:spPr>
              <a:xfrm rot="5400000">
                <a:off x="6278001" y="-1397521"/>
                <a:ext cx="832908" cy="10567444"/>
              </a:xfrm>
              <a:prstGeom prst="round2SameRect">
                <a:avLst>
                  <a:gd name="adj1" fmla="val 16667"/>
                  <a:gd name="adj2" fmla="val 0"/>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Poppins"/>
                  <a:cs typeface="Poppins"/>
                  <a:sym typeface="Poppins"/>
                </a:endParaRPr>
              </a:p>
            </p:txBody>
          </p:sp>
          <p:sp>
            <p:nvSpPr>
              <p:cNvPr id="240" name="Google Shape;240;p8"/>
              <p:cNvSpPr txBox="1"/>
              <p:nvPr/>
            </p:nvSpPr>
            <p:spPr>
              <a:xfrm>
                <a:off x="1410734" y="3510405"/>
                <a:ext cx="10526785" cy="751590"/>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700"/>
                  <a:buFont typeface="Noto Sans Symbols"/>
                  <a:buNone/>
                </a:pPr>
                <a:r>
                  <a:rPr lang="en-US" sz="1700" b="0" i="0" u="none" strike="noStrike" cap="none" dirty="0">
                    <a:solidFill>
                      <a:schemeClr val="dk1"/>
                    </a:solidFill>
                    <a:latin typeface="Aptos" panose="020B0004020202020204" pitchFamily="34" charset="0"/>
                    <a:ea typeface="Poppins"/>
                    <a:cs typeface="Poppins"/>
                    <a:sym typeface="Poppins"/>
                  </a:rPr>
                  <a:t>	Increases communication, collaboration, and consultation to resolve IEP disagreement(s) at the school/local level. </a:t>
                </a:r>
                <a:endParaRPr dirty="0"/>
              </a:p>
            </p:txBody>
          </p:sp>
        </p:grpSp>
        <p:grpSp>
          <p:nvGrpSpPr>
            <p:cNvPr id="241" name="Google Shape;241;p8"/>
            <p:cNvGrpSpPr/>
            <p:nvPr/>
          </p:nvGrpSpPr>
          <p:grpSpPr>
            <a:xfrm>
              <a:off x="235094" y="3365632"/>
              <a:ext cx="1281969" cy="1041135"/>
              <a:chOff x="235094" y="3365632"/>
              <a:chExt cx="1281969" cy="1041135"/>
            </a:xfrm>
          </p:grpSpPr>
          <p:sp>
            <p:nvSpPr>
              <p:cNvPr id="242" name="Google Shape;242;p8"/>
              <p:cNvSpPr/>
              <p:nvPr/>
            </p:nvSpPr>
            <p:spPr>
              <a:xfrm>
                <a:off x="235094" y="3365632"/>
                <a:ext cx="1281969" cy="1041135"/>
              </a:xfrm>
              <a:prstGeom prst="roundRect">
                <a:avLst>
                  <a:gd name="adj" fmla="val 16667"/>
                </a:avLst>
              </a:prstGeom>
              <a:solidFill>
                <a:srgbClr val="007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243" name="Google Shape;243;p8"/>
              <p:cNvSpPr txBox="1"/>
              <p:nvPr/>
            </p:nvSpPr>
            <p:spPr>
              <a:xfrm>
                <a:off x="285918" y="3416456"/>
                <a:ext cx="1180321" cy="939487"/>
              </a:xfrm>
              <a:prstGeom prst="rect">
                <a:avLst/>
              </a:prstGeom>
              <a:no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A practice</a:t>
                </a:r>
                <a:endParaRPr dirty="0"/>
              </a:p>
            </p:txBody>
          </p:sp>
        </p:grpSp>
        <p:grpSp>
          <p:nvGrpSpPr>
            <p:cNvPr id="244" name="Google Shape;244;p8"/>
            <p:cNvGrpSpPr/>
            <p:nvPr/>
          </p:nvGrpSpPr>
          <p:grpSpPr>
            <a:xfrm>
              <a:off x="1410733" y="4562939"/>
              <a:ext cx="10182270" cy="832908"/>
              <a:chOff x="1410733" y="4562939"/>
              <a:chExt cx="10567444" cy="832908"/>
            </a:xfrm>
          </p:grpSpPr>
          <p:sp>
            <p:nvSpPr>
              <p:cNvPr id="245" name="Google Shape;245;p8"/>
              <p:cNvSpPr/>
              <p:nvPr/>
            </p:nvSpPr>
            <p:spPr>
              <a:xfrm rot="5400000">
                <a:off x="6278001" y="-304329"/>
                <a:ext cx="832908" cy="10567444"/>
              </a:xfrm>
              <a:prstGeom prst="round2SameRect">
                <a:avLst>
                  <a:gd name="adj1" fmla="val 16667"/>
                  <a:gd name="adj2" fmla="val 0"/>
                </a:avLst>
              </a:prstGeom>
              <a:noFill/>
              <a:ln w="38100" cap="flat" cmpd="sng">
                <a:solidFill>
                  <a:srgbClr val="C00000">
                    <a:alpha val="89803"/>
                  </a:srgb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Poppins"/>
                  <a:cs typeface="Poppins"/>
                  <a:sym typeface="Poppins"/>
                </a:endParaRPr>
              </a:p>
            </p:txBody>
          </p:sp>
          <p:sp>
            <p:nvSpPr>
              <p:cNvPr id="246" name="Google Shape;246;p8"/>
              <p:cNvSpPr txBox="1"/>
              <p:nvPr/>
            </p:nvSpPr>
            <p:spPr>
              <a:xfrm>
                <a:off x="1410734" y="4603597"/>
                <a:ext cx="10526785" cy="751590"/>
              </a:xfrm>
              <a:prstGeom prst="rect">
                <a:avLst/>
              </a:prstGeom>
              <a:noFill/>
              <a:ln>
                <a:noFill/>
              </a:ln>
            </p:spPr>
            <p:txBody>
              <a:bodyPr spcFirstLastPara="1" wrap="square" lIns="64750" tIns="32375" rIns="64750" bIns="32375" anchor="ctr" anchorCtr="0">
                <a:noAutofit/>
              </a:bodyPr>
              <a:lstStyle/>
              <a:p>
                <a:pPr marL="171450" marR="0" lvl="1" indent="-171450" algn="l" rtl="0">
                  <a:lnSpc>
                    <a:spcPct val="90000"/>
                  </a:lnSpc>
                  <a:spcBef>
                    <a:spcPts val="0"/>
                  </a:spcBef>
                  <a:spcAft>
                    <a:spcPts val="0"/>
                  </a:spcAft>
                  <a:buClr>
                    <a:srgbClr val="000000"/>
                  </a:buClr>
                  <a:buSzPts val="1700"/>
                  <a:buFont typeface="Arial"/>
                  <a:buNone/>
                </a:pPr>
                <a:r>
                  <a:rPr lang="en-US" sz="1700" b="0" i="0" u="none" strike="noStrike" cap="none" dirty="0">
                    <a:solidFill>
                      <a:srgbClr val="000000"/>
                    </a:solidFill>
                    <a:latin typeface="Aptos" panose="020B0004020202020204" pitchFamily="34" charset="0"/>
                    <a:ea typeface="Poppins"/>
                    <a:cs typeface="Poppins"/>
                    <a:sym typeface="Poppins"/>
                  </a:rPr>
                  <a:t>	Alternate Dispute Resolution is supported by the C</a:t>
                </a:r>
                <a:r>
                  <a:rPr lang="en-US" sz="1700" dirty="0">
                    <a:latin typeface="Aptos" panose="020B0004020202020204" pitchFamily="34" charset="0"/>
                    <a:ea typeface="Poppins"/>
                    <a:cs typeface="Poppins"/>
                    <a:sym typeface="Poppins"/>
                  </a:rPr>
                  <a:t>alifornia Department of Education (CDE).</a:t>
                </a:r>
                <a:endParaRPr dirty="0"/>
              </a:p>
            </p:txBody>
          </p:sp>
        </p:grpSp>
        <p:grpSp>
          <p:nvGrpSpPr>
            <p:cNvPr id="247" name="Google Shape;247;p8"/>
            <p:cNvGrpSpPr/>
            <p:nvPr/>
          </p:nvGrpSpPr>
          <p:grpSpPr>
            <a:xfrm>
              <a:off x="235094" y="4458825"/>
              <a:ext cx="1281969" cy="1041135"/>
              <a:chOff x="235094" y="4458825"/>
              <a:chExt cx="1281969" cy="1041135"/>
            </a:xfrm>
          </p:grpSpPr>
          <p:sp>
            <p:nvSpPr>
              <p:cNvPr id="248" name="Google Shape;248;p8"/>
              <p:cNvSpPr/>
              <p:nvPr/>
            </p:nvSpPr>
            <p:spPr>
              <a:xfrm>
                <a:off x="235094" y="4458825"/>
                <a:ext cx="1281969" cy="1041135"/>
              </a:xfrm>
              <a:prstGeom prst="roundRect">
                <a:avLst>
                  <a:gd name="adj" fmla="val 16667"/>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249" name="Google Shape;249;p8"/>
              <p:cNvSpPr txBox="1"/>
              <p:nvPr/>
            </p:nvSpPr>
            <p:spPr>
              <a:xfrm>
                <a:off x="285918" y="4509649"/>
                <a:ext cx="1180321" cy="939487"/>
              </a:xfrm>
              <a:prstGeom prst="rect">
                <a:avLst/>
              </a:prstGeom>
              <a:no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A statewide initiative</a:t>
                </a:r>
                <a:endParaRPr dirty="0"/>
              </a:p>
            </p:txBody>
          </p:sp>
        </p:grpSp>
        <p:grpSp>
          <p:nvGrpSpPr>
            <p:cNvPr id="250" name="Google Shape;250;p8"/>
            <p:cNvGrpSpPr/>
            <p:nvPr/>
          </p:nvGrpSpPr>
          <p:grpSpPr>
            <a:xfrm>
              <a:off x="1410733" y="5656132"/>
              <a:ext cx="10182270" cy="832908"/>
              <a:chOff x="1410733" y="5656132"/>
              <a:chExt cx="10559620" cy="832908"/>
            </a:xfrm>
          </p:grpSpPr>
          <p:sp>
            <p:nvSpPr>
              <p:cNvPr id="251" name="Google Shape;251;p8"/>
              <p:cNvSpPr/>
              <p:nvPr/>
            </p:nvSpPr>
            <p:spPr>
              <a:xfrm rot="5400000">
                <a:off x="6274089" y="792776"/>
                <a:ext cx="832908" cy="10559620"/>
              </a:xfrm>
              <a:prstGeom prst="round2SameRect">
                <a:avLst>
                  <a:gd name="adj1" fmla="val 16667"/>
                  <a:gd name="adj2" fmla="val 0"/>
                </a:avLst>
              </a:prstGeom>
              <a:solidFill>
                <a:srgbClr val="E1DCD6"/>
              </a:solidFill>
              <a:ln w="381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Aptos" panose="020B0004020202020204" pitchFamily="34" charset="0"/>
                  <a:ea typeface="Poppins"/>
                  <a:cs typeface="Poppins"/>
                  <a:sym typeface="Poppins"/>
                </a:endParaRPr>
              </a:p>
            </p:txBody>
          </p:sp>
          <p:sp>
            <p:nvSpPr>
              <p:cNvPr id="252" name="Google Shape;252;p8"/>
              <p:cNvSpPr txBox="1"/>
              <p:nvPr/>
            </p:nvSpPr>
            <p:spPr>
              <a:xfrm>
                <a:off x="1410734" y="5696790"/>
                <a:ext cx="10518961" cy="751590"/>
              </a:xfrm>
              <a:prstGeom prst="rect">
                <a:avLst/>
              </a:prstGeom>
              <a:solidFill>
                <a:srgbClr val="E1DCD6"/>
              </a:solidFill>
              <a:ln>
                <a:noFill/>
              </a:ln>
            </p:spPr>
            <p:txBody>
              <a:bodyPr spcFirstLastPara="1" wrap="square" lIns="274300" tIns="28575" rIns="57150" bIns="28575" anchor="ctr" anchorCtr="0">
                <a:noAutofit/>
              </a:bodyPr>
              <a:lstStyle/>
              <a:p>
                <a:pPr marL="0" marR="0" lvl="2" indent="0" algn="l" rtl="0">
                  <a:lnSpc>
                    <a:spcPct val="90000"/>
                  </a:lnSpc>
                  <a:spcBef>
                    <a:spcPts val="0"/>
                  </a:spcBef>
                  <a:spcAft>
                    <a:spcPts val="0"/>
                  </a:spcAft>
                  <a:buNone/>
                </a:pPr>
                <a:r>
                  <a:rPr lang="en-US" sz="1700" b="0" i="0" u="none" strike="noStrike" cap="none" dirty="0">
                    <a:solidFill>
                      <a:schemeClr val="dk1"/>
                    </a:solidFill>
                    <a:latin typeface="Aptos" panose="020B0004020202020204" pitchFamily="34" charset="0"/>
                    <a:ea typeface="Poppins"/>
                    <a:cs typeface="Poppins"/>
                    <a:sym typeface="Poppins"/>
                  </a:rPr>
                  <a:t>Successful implementation of ADR practices to resolve CDE Compliance Complaints at the </a:t>
                </a:r>
                <a:r>
                  <a:rPr lang="en-US" sz="1700" dirty="0">
                    <a:solidFill>
                      <a:schemeClr val="dk1"/>
                    </a:solidFill>
                    <a:latin typeface="Aptos" panose="020B0004020202020204" pitchFamily="34" charset="0"/>
                    <a:ea typeface="Poppins"/>
                    <a:cs typeface="Poppins"/>
                    <a:sym typeface="Poppins"/>
                  </a:rPr>
                  <a:t>local </a:t>
                </a:r>
                <a:r>
                  <a:rPr lang="en-US" sz="1700" b="0" i="0" u="none" strike="noStrike" cap="none" dirty="0">
                    <a:solidFill>
                      <a:schemeClr val="dk1"/>
                    </a:solidFill>
                    <a:latin typeface="Aptos" panose="020B0004020202020204" pitchFamily="34" charset="0"/>
                    <a:ea typeface="Poppins"/>
                    <a:cs typeface="Poppins"/>
                    <a:sym typeface="Poppins"/>
                  </a:rPr>
                  <a:t>level.</a:t>
                </a:r>
                <a:endParaRPr dirty="0"/>
              </a:p>
              <a:p>
                <a:pPr marL="0" marR="0" lvl="1" indent="0" algn="l" rtl="0">
                  <a:lnSpc>
                    <a:spcPct val="90000"/>
                  </a:lnSpc>
                  <a:spcBef>
                    <a:spcPts val="255"/>
                  </a:spcBef>
                  <a:spcAft>
                    <a:spcPts val="0"/>
                  </a:spcAft>
                  <a:buNone/>
                </a:pPr>
                <a:r>
                  <a:rPr lang="en-US" sz="1700" b="0" i="0" u="none" strike="noStrike" cap="none" dirty="0">
                    <a:solidFill>
                      <a:schemeClr val="dk1"/>
                    </a:solidFill>
                    <a:latin typeface="Aptos" panose="020B0004020202020204" pitchFamily="34" charset="0"/>
                    <a:ea typeface="Poppins"/>
                    <a:cs typeface="Poppins"/>
                    <a:sym typeface="Poppins"/>
                  </a:rPr>
                  <a:t>Expand ADR practices to the school site level.</a:t>
                </a:r>
                <a:endParaRPr dirty="0"/>
              </a:p>
            </p:txBody>
          </p:sp>
        </p:grpSp>
        <p:grpSp>
          <p:nvGrpSpPr>
            <p:cNvPr id="253" name="Google Shape;253;p8"/>
            <p:cNvGrpSpPr/>
            <p:nvPr/>
          </p:nvGrpSpPr>
          <p:grpSpPr>
            <a:xfrm>
              <a:off x="235094" y="5552017"/>
              <a:ext cx="1281969" cy="1041135"/>
              <a:chOff x="235094" y="5552017"/>
              <a:chExt cx="1281969" cy="1041135"/>
            </a:xfrm>
          </p:grpSpPr>
          <p:sp>
            <p:nvSpPr>
              <p:cNvPr id="254" name="Google Shape;254;p8"/>
              <p:cNvSpPr/>
              <p:nvPr/>
            </p:nvSpPr>
            <p:spPr>
              <a:xfrm>
                <a:off x="235094" y="5552017"/>
                <a:ext cx="1281969" cy="1041135"/>
              </a:xfrm>
              <a:prstGeom prst="roundRect">
                <a:avLst>
                  <a:gd name="adj" fmla="val 16667"/>
                </a:avLst>
              </a:prstGeom>
              <a:solidFill>
                <a:srgbClr val="FF66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chemeClr val="lt1"/>
                  </a:solidFill>
                  <a:latin typeface="Aptos" panose="020B0004020202020204" pitchFamily="34" charset="0"/>
                  <a:ea typeface="Poppins"/>
                  <a:cs typeface="Poppins"/>
                  <a:sym typeface="Poppins"/>
                </a:endParaRPr>
              </a:p>
            </p:txBody>
          </p:sp>
          <p:sp>
            <p:nvSpPr>
              <p:cNvPr id="255" name="Google Shape;255;p8"/>
              <p:cNvSpPr txBox="1"/>
              <p:nvPr/>
            </p:nvSpPr>
            <p:spPr>
              <a:xfrm>
                <a:off x="285918" y="5602841"/>
                <a:ext cx="1180321" cy="939487"/>
              </a:xfrm>
              <a:prstGeom prst="rect">
                <a:avLst/>
              </a:prstGeom>
              <a:noFill/>
              <a:ln>
                <a:noFill/>
              </a:ln>
            </p:spPr>
            <p:txBody>
              <a:bodyPr spcFirstLastPara="1" wrap="square" lIns="53325" tIns="26650" rIns="53325" bIns="266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An LAUSD grant</a:t>
                </a:r>
                <a:endParaRPr dirty="0"/>
              </a:p>
            </p:txBody>
          </p:sp>
        </p:grpSp>
      </p:grpSp>
      <p:pic>
        <p:nvPicPr>
          <p:cNvPr id="3" name="Google Shape;95;g38255c09e33_0_18" descr="Colorful text for the Los Angeles Unified School District on a beige background.">
            <a:extLst>
              <a:ext uri="{FF2B5EF4-FFF2-40B4-BE49-F238E27FC236}">
                <a16:creationId xmlns:a16="http://schemas.microsoft.com/office/drawing/2014/main" id="{AB950247-F548-2CDD-CE1A-9A56C488E0FB}"/>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259"/>
        <p:cNvGrpSpPr/>
        <p:nvPr/>
      </p:nvGrpSpPr>
      <p:grpSpPr>
        <a:xfrm>
          <a:off x="0" y="0"/>
          <a:ext cx="0" cy="0"/>
          <a:chOff x="0" y="0"/>
          <a:chExt cx="0" cy="0"/>
        </a:xfrm>
      </p:grpSpPr>
      <p:pic>
        <p:nvPicPr>
          <p:cNvPr id="260" name="Google Shape;260;g25713527f5b_0_671" descr="A black background with a black square"/>
          <p:cNvPicPr preferRelativeResize="0"/>
          <p:nvPr/>
        </p:nvPicPr>
        <p:blipFill rotWithShape="1">
          <a:blip r:embed="rId3">
            <a:alphaModFix/>
          </a:blip>
          <a:srcRect/>
          <a:stretch/>
        </p:blipFill>
        <p:spPr>
          <a:xfrm>
            <a:off x="2036946" y="-625604"/>
            <a:ext cx="9720078" cy="7772399"/>
          </a:xfrm>
          <a:prstGeom prst="rect">
            <a:avLst/>
          </a:prstGeom>
          <a:solidFill>
            <a:srgbClr val="E1DCD6"/>
          </a:solidFill>
          <a:ln>
            <a:noFill/>
          </a:ln>
        </p:spPr>
      </p:pic>
      <p:sp>
        <p:nvSpPr>
          <p:cNvPr id="261" name="Google Shape;261;g25713527f5b_0_671"/>
          <p:cNvSpPr txBox="1">
            <a:spLocks noGrp="1"/>
          </p:cNvSpPr>
          <p:nvPr>
            <p:ph type="title" idx="4294967295"/>
          </p:nvPr>
        </p:nvSpPr>
        <p:spPr>
          <a:xfrm>
            <a:off x="2911431" y="249073"/>
            <a:ext cx="6314966"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Time for an Activity and Q&amp;A</a:t>
            </a:r>
          </a:p>
        </p:txBody>
      </p:sp>
      <p:pic>
        <p:nvPicPr>
          <p:cNvPr id="264" name="Google Shape;264;g25713527f5b_0_671" descr="An image of a document titled Generating Interest in ADR. "/>
          <p:cNvPicPr preferRelativeResize="0"/>
          <p:nvPr/>
        </p:nvPicPr>
        <p:blipFill>
          <a:blip r:embed="rId4">
            <a:alphaModFix/>
          </a:blip>
          <a:stretch>
            <a:fillRect/>
          </a:stretch>
        </p:blipFill>
        <p:spPr>
          <a:xfrm>
            <a:off x="4392322" y="1532965"/>
            <a:ext cx="3353184" cy="5149544"/>
          </a:xfrm>
          <a:prstGeom prst="rect">
            <a:avLst/>
          </a:prstGeom>
          <a:solidFill>
            <a:srgbClr val="E1DCD6"/>
          </a:solidFill>
          <a:ln w="19050" cap="flat" cmpd="sng">
            <a:solidFill>
              <a:schemeClr val="accent1"/>
            </a:solidFill>
            <a:prstDash val="solid"/>
            <a:round/>
            <a:headEnd type="none" w="sm" len="sm"/>
            <a:tailEnd type="none" w="sm" len="sm"/>
          </a:ln>
        </p:spPr>
      </p:pic>
      <p:pic>
        <p:nvPicPr>
          <p:cNvPr id="265" name="Google Shape;265;g25713527f5b_0_671" descr="A qr code on a white background"/>
          <p:cNvPicPr preferRelativeResize="0"/>
          <p:nvPr/>
        </p:nvPicPr>
        <p:blipFill>
          <a:blip r:embed="rId5">
            <a:alphaModFix/>
          </a:blip>
          <a:stretch>
            <a:fillRect/>
          </a:stretch>
        </p:blipFill>
        <p:spPr>
          <a:xfrm>
            <a:off x="1719224" y="2328862"/>
            <a:ext cx="1847850" cy="2200275"/>
          </a:xfrm>
          <a:prstGeom prst="rect">
            <a:avLst/>
          </a:prstGeom>
          <a:solidFill>
            <a:srgbClr val="E1DCD6"/>
          </a:solidFill>
          <a:ln w="19050" cap="flat" cmpd="sng">
            <a:solidFill>
              <a:schemeClr val="accent1"/>
            </a:solidFill>
            <a:prstDash val="solid"/>
            <a:round/>
            <a:headEnd type="none" w="sm" len="sm"/>
            <a:tailEnd type="none" w="sm" len="sm"/>
          </a:ln>
        </p:spPr>
      </p:pic>
      <p:sp>
        <p:nvSpPr>
          <p:cNvPr id="2" name="TextBox 1">
            <a:extLst>
              <a:ext uri="{FF2B5EF4-FFF2-40B4-BE49-F238E27FC236}">
                <a16:creationId xmlns:a16="http://schemas.microsoft.com/office/drawing/2014/main" id="{85C633CA-13FF-3DB5-768F-F3C3BC66DA61}"/>
              </a:ext>
            </a:extLst>
          </p:cNvPr>
          <p:cNvSpPr txBox="1"/>
          <p:nvPr/>
        </p:nvSpPr>
        <p:spPr>
          <a:xfrm>
            <a:off x="840125" y="4692073"/>
            <a:ext cx="3353184" cy="830997"/>
          </a:xfrm>
          <a:prstGeom prst="rect">
            <a:avLst/>
          </a:prstGeom>
          <a:noFill/>
        </p:spPr>
        <p:txBody>
          <a:bodyPr wrap="square" rtlCol="0">
            <a:spAutoFit/>
          </a:bodyPr>
          <a:lstStyle/>
          <a:p>
            <a:pPr algn="ctr"/>
            <a:r>
              <a:rPr lang="en-US" sz="2400" dirty="0">
                <a:solidFill>
                  <a:srgbClr val="002060"/>
                </a:solidFill>
              </a:rPr>
              <a:t>*Edit using the Google Docs app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269"/>
        <p:cNvGrpSpPr/>
        <p:nvPr/>
      </p:nvGrpSpPr>
      <p:grpSpPr>
        <a:xfrm>
          <a:off x="0" y="0"/>
          <a:ext cx="0" cy="0"/>
          <a:chOff x="0" y="0"/>
          <a:chExt cx="0" cy="0"/>
        </a:xfrm>
      </p:grpSpPr>
      <p:sp>
        <p:nvSpPr>
          <p:cNvPr id="3" name="Title 2">
            <a:extLst>
              <a:ext uri="{FF2B5EF4-FFF2-40B4-BE49-F238E27FC236}">
                <a16:creationId xmlns:a16="http://schemas.microsoft.com/office/drawing/2014/main" id="{79EC3EA0-8B0A-A6EE-ACC9-94D3565A026B}"/>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Considerations for District-Wide Implementation</a:t>
            </a:r>
          </a:p>
        </p:txBody>
      </p:sp>
      <p:sp>
        <p:nvSpPr>
          <p:cNvPr id="271" name="Google Shape;271;p16"/>
          <p:cNvSpPr txBox="1"/>
          <p:nvPr/>
        </p:nvSpPr>
        <p:spPr>
          <a:xfrm>
            <a:off x="2038886" y="258176"/>
            <a:ext cx="882682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dirty="0">
                <a:solidFill>
                  <a:srgbClr val="002177"/>
                </a:solidFill>
                <a:latin typeface="+mj-lt"/>
                <a:ea typeface="Poppins"/>
                <a:cs typeface="Poppins"/>
                <a:sym typeface="Poppins"/>
              </a:rPr>
              <a:t>CONSIDERATIONS FOR DISTRICT-WIDE </a:t>
            </a:r>
            <a:r>
              <a:rPr lang="en-US" sz="4000" b="1" dirty="0">
                <a:solidFill>
                  <a:srgbClr val="002177"/>
                </a:solidFill>
                <a:latin typeface="+mj-lt"/>
                <a:ea typeface="Poppins"/>
                <a:cs typeface="Poppins"/>
                <a:sym typeface="Poppins"/>
              </a:rPr>
              <a:t>IMPLEMENTATION</a:t>
            </a:r>
            <a:r>
              <a:rPr lang="en-US" sz="4000" b="1" i="0" u="none" strike="noStrike" cap="none" dirty="0">
                <a:solidFill>
                  <a:srgbClr val="002177"/>
                </a:solidFill>
                <a:latin typeface="+mj-lt"/>
                <a:ea typeface="Poppins"/>
                <a:cs typeface="Poppins"/>
                <a:sym typeface="Poppins"/>
              </a:rPr>
              <a:t> </a:t>
            </a:r>
            <a:endParaRPr sz="4000" b="1" i="0" u="none" strike="noStrike" cap="none" dirty="0">
              <a:solidFill>
                <a:srgbClr val="000000"/>
              </a:solidFill>
              <a:latin typeface="+mj-lt"/>
              <a:ea typeface="Poppins"/>
              <a:cs typeface="Poppins"/>
              <a:sym typeface="Poppins"/>
            </a:endParaRPr>
          </a:p>
        </p:txBody>
      </p:sp>
      <p:grpSp>
        <p:nvGrpSpPr>
          <p:cNvPr id="272" name="Google Shape;272;p16" descr="An image of a school labeled PD for Staff and PD for stakeholders. An image of three people labeled Resources for staff. An image of a microphone labeled Parent Engagement and an image of a family labeled Resources for Parents. "/>
          <p:cNvGrpSpPr/>
          <p:nvPr/>
        </p:nvGrpSpPr>
        <p:grpSpPr>
          <a:xfrm>
            <a:off x="353037" y="2201136"/>
            <a:ext cx="10983901" cy="2455727"/>
            <a:chOff x="3338" y="429762"/>
            <a:chExt cx="11387480" cy="2648251"/>
          </a:xfrm>
        </p:grpSpPr>
        <p:sp>
          <p:nvSpPr>
            <p:cNvPr id="273" name="Google Shape;273;p16"/>
            <p:cNvSpPr/>
            <p:nvPr/>
          </p:nvSpPr>
          <p:spPr>
            <a:xfrm>
              <a:off x="3338" y="429762"/>
              <a:ext cx="2648251" cy="2118601"/>
            </a:xfrm>
            <a:prstGeom prst="rect">
              <a:avLst/>
            </a:prstGeom>
            <a:blipFill rotWithShape="1">
              <a:blip r:embed="rId3">
                <a:alphaModFix/>
              </a:blip>
              <a:stretch>
                <a:fillRect t="-12999" b="-1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a:off x="241680" y="2336503"/>
              <a:ext cx="2356943" cy="741510"/>
            </a:xfrm>
            <a:prstGeom prst="wedgeRectCallout">
              <a:avLst>
                <a:gd name="adj1" fmla="val 20250"/>
                <a:gd name="adj2" fmla="val -60700"/>
              </a:avLst>
            </a:prstGeom>
            <a:solidFill>
              <a:srgbClr val="00207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txBox="1"/>
            <p:nvPr/>
          </p:nvSpPr>
          <p:spPr>
            <a:xfrm>
              <a:off x="241680" y="2336503"/>
              <a:ext cx="2356943" cy="7415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1"/>
                  </a:solidFill>
                  <a:latin typeface="Aptos" panose="020B0004020202020204" pitchFamily="34" charset="0"/>
                  <a:ea typeface="Poppins"/>
                  <a:cs typeface="Poppins"/>
                  <a:sym typeface="Poppins"/>
                </a:rPr>
                <a:t>PD for STAFF</a:t>
              </a:r>
            </a:p>
            <a:p>
              <a:pPr marL="0" marR="0" lvl="0" indent="0" algn="ctr" rtl="0">
                <a:lnSpc>
                  <a:spcPct val="90000"/>
                </a:lnSpc>
                <a:spcBef>
                  <a:spcPts val="0"/>
                </a:spcBef>
                <a:spcAft>
                  <a:spcPts val="0"/>
                </a:spcAft>
                <a:buClr>
                  <a:srgbClr val="000000"/>
                </a:buClr>
                <a:buSzPts val="1600"/>
                <a:buFont typeface="Arial"/>
                <a:buNone/>
              </a:pPr>
              <a:r>
                <a:rPr lang="en-US" sz="1600" dirty="0">
                  <a:solidFill>
                    <a:schemeClr val="lt1"/>
                  </a:solidFill>
                  <a:latin typeface="Aptos" panose="020B0004020202020204" pitchFamily="34" charset="0"/>
                  <a:ea typeface="Poppins"/>
                  <a:cs typeface="Poppins"/>
                  <a:sym typeface="Poppins"/>
                </a:rPr>
                <a:t>PD for STAKEHOLDERS</a:t>
              </a:r>
            </a:p>
          </p:txBody>
        </p:sp>
        <p:sp>
          <p:nvSpPr>
            <p:cNvPr id="276" name="Google Shape;276;p16"/>
            <p:cNvSpPr/>
            <p:nvPr/>
          </p:nvSpPr>
          <p:spPr>
            <a:xfrm>
              <a:off x="2916414" y="429762"/>
              <a:ext cx="2648251" cy="2118601"/>
            </a:xfrm>
            <a:prstGeom prst="rect">
              <a:avLst/>
            </a:prstGeom>
            <a:blipFill rotWithShape="1">
              <a:blip r:embed="rId4">
                <a:alphaModFix/>
              </a:blip>
              <a:stretch>
                <a:fillRect t="-12999" b="-1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3154757" y="2336503"/>
              <a:ext cx="2356943" cy="741510"/>
            </a:xfrm>
            <a:prstGeom prst="wedgeRectCallout">
              <a:avLst>
                <a:gd name="adj1" fmla="val 20250"/>
                <a:gd name="adj2" fmla="val -60700"/>
              </a:avLst>
            </a:prstGeom>
            <a:solidFill>
              <a:srgbClr val="00207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txBox="1"/>
            <p:nvPr/>
          </p:nvSpPr>
          <p:spPr>
            <a:xfrm>
              <a:off x="3154757" y="2336503"/>
              <a:ext cx="2356943" cy="7415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ptos" panose="020B0004020202020204" pitchFamily="34" charset="0"/>
                  <a:ea typeface="Poppins"/>
                  <a:cs typeface="Poppins"/>
                  <a:sym typeface="Poppins"/>
                </a:rPr>
                <a:t>RESOUR</a:t>
              </a:r>
              <a:r>
                <a:rPr lang="en-US" sz="1600" dirty="0">
                  <a:solidFill>
                    <a:schemeClr val="lt1"/>
                  </a:solidFill>
                  <a:latin typeface="Aptos" panose="020B0004020202020204" pitchFamily="34" charset="0"/>
                  <a:ea typeface="Poppins"/>
                  <a:cs typeface="Poppins"/>
                  <a:sym typeface="Poppins"/>
                </a:rPr>
                <a:t>CES for STAFF</a:t>
              </a:r>
            </a:p>
          </p:txBody>
        </p:sp>
        <p:sp>
          <p:nvSpPr>
            <p:cNvPr id="279" name="Google Shape;279;p16"/>
            <p:cNvSpPr/>
            <p:nvPr/>
          </p:nvSpPr>
          <p:spPr>
            <a:xfrm>
              <a:off x="5829491" y="429762"/>
              <a:ext cx="2648251" cy="2118601"/>
            </a:xfrm>
            <a:prstGeom prst="rect">
              <a:avLst/>
            </a:prstGeom>
            <a:blipFill rotWithShape="1">
              <a:blip r:embed="rId5">
                <a:alphaModFix/>
              </a:blip>
              <a:stretch>
                <a:fillRect t="-11999" b="-11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6067833" y="2336503"/>
              <a:ext cx="2356943" cy="741510"/>
            </a:xfrm>
            <a:prstGeom prst="wedgeRectCallout">
              <a:avLst>
                <a:gd name="adj1" fmla="val 20250"/>
                <a:gd name="adj2" fmla="val -60700"/>
              </a:avLst>
            </a:prstGeom>
            <a:solidFill>
              <a:srgbClr val="00207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txBox="1"/>
            <p:nvPr/>
          </p:nvSpPr>
          <p:spPr>
            <a:xfrm>
              <a:off x="6067833" y="2336503"/>
              <a:ext cx="2356943" cy="7415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dirty="0">
                  <a:solidFill>
                    <a:schemeClr val="lt1"/>
                  </a:solidFill>
                  <a:latin typeface="Aptos" panose="020B0004020202020204" pitchFamily="34" charset="0"/>
                  <a:ea typeface="Poppins"/>
                  <a:cs typeface="Poppins"/>
                  <a:sym typeface="Poppins"/>
                </a:rPr>
                <a:t>PARENT ENGAGEMENT</a:t>
              </a:r>
              <a:r>
                <a:rPr lang="en-US" sz="1400" b="0" i="0" u="none" strike="noStrike" cap="none" dirty="0">
                  <a:solidFill>
                    <a:schemeClr val="lt1"/>
                  </a:solidFill>
                  <a:latin typeface="Aptos" panose="020B0004020202020204" pitchFamily="34" charset="0"/>
                  <a:ea typeface="Poppins"/>
                  <a:cs typeface="Poppins"/>
                  <a:sym typeface="Poppins"/>
                </a:rPr>
                <a:t> </a:t>
              </a:r>
              <a:endParaRPr dirty="0"/>
            </a:p>
          </p:txBody>
        </p:sp>
        <p:sp>
          <p:nvSpPr>
            <p:cNvPr id="282" name="Google Shape;282;p16"/>
            <p:cNvSpPr/>
            <p:nvPr/>
          </p:nvSpPr>
          <p:spPr>
            <a:xfrm>
              <a:off x="8742567" y="429762"/>
              <a:ext cx="2648251" cy="2118601"/>
            </a:xfrm>
            <a:prstGeom prst="rect">
              <a:avLst/>
            </a:prstGeom>
            <a:blipFill rotWithShape="1">
              <a:blip r:embed="rId6">
                <a:alphaModFix/>
              </a:blip>
              <a:stretch>
                <a:fillRect t="-11999" b="-11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8980910" y="2336503"/>
              <a:ext cx="2356943" cy="741510"/>
            </a:xfrm>
            <a:prstGeom prst="wedgeRectCallout">
              <a:avLst>
                <a:gd name="adj1" fmla="val 20250"/>
                <a:gd name="adj2" fmla="val -60700"/>
              </a:avLst>
            </a:prstGeom>
            <a:solidFill>
              <a:srgbClr val="00207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txBox="1"/>
            <p:nvPr/>
          </p:nvSpPr>
          <p:spPr>
            <a:xfrm>
              <a:off x="8980910" y="2336503"/>
              <a:ext cx="2356943" cy="7415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ptos" panose="020B0004020202020204" pitchFamily="34" charset="0"/>
                  <a:ea typeface="Poppins"/>
                  <a:cs typeface="Poppins"/>
                  <a:sym typeface="Poppins"/>
                </a:rPr>
                <a:t>RESOURCES for PARENTS</a:t>
              </a:r>
              <a:endParaRPr dirty="0"/>
            </a:p>
          </p:txBody>
        </p:sp>
      </p:grpSp>
      <p:pic>
        <p:nvPicPr>
          <p:cNvPr id="2" name="Google Shape;95;g38255c09e33_0_18" descr="Colorful text for the Los Angeles Unified School District on a beige background.">
            <a:extLst>
              <a:ext uri="{FF2B5EF4-FFF2-40B4-BE49-F238E27FC236}">
                <a16:creationId xmlns:a16="http://schemas.microsoft.com/office/drawing/2014/main" id="{C5D7233C-F11A-795D-F0CB-2C59567AB251}"/>
              </a:ext>
            </a:extLst>
          </p:cNvPr>
          <p:cNvPicPr preferRelativeResize="0"/>
          <p:nvPr/>
        </p:nvPicPr>
        <p:blipFill rotWithShape="1">
          <a:blip r:embed="rId7">
            <a:alphaModFix/>
          </a:blip>
          <a:srcRect/>
          <a:stretch/>
        </p:blipFill>
        <p:spPr>
          <a:xfrm>
            <a:off x="10172356" y="6267905"/>
            <a:ext cx="1386701" cy="438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288"/>
        <p:cNvGrpSpPr/>
        <p:nvPr/>
      </p:nvGrpSpPr>
      <p:grpSpPr>
        <a:xfrm>
          <a:off x="0" y="0"/>
          <a:ext cx="0" cy="0"/>
          <a:chOff x="0" y="0"/>
          <a:chExt cx="0" cy="0"/>
        </a:xfrm>
      </p:grpSpPr>
      <p:sp>
        <p:nvSpPr>
          <p:cNvPr id="291" name="Google Shape;291;g38255c09e33_0_82"/>
          <p:cNvSpPr txBox="1">
            <a:spLocks noGrp="1"/>
          </p:cNvSpPr>
          <p:nvPr>
            <p:ph type="title" idx="4294967295"/>
          </p:nvPr>
        </p:nvSpPr>
        <p:spPr>
          <a:xfrm>
            <a:off x="2020956" y="269152"/>
            <a:ext cx="8844750" cy="1323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CONSIDERATIONS FOR DISTRICT-WIDE IMPLEMENTATION </a:t>
            </a:r>
            <a:endParaRPr kumimoji="0" lang="en-US" sz="40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290" name="Google Shape;290;g38255c09e33_0_82" descr="An image of a school labeled PD for Staff on a beige background. "/>
          <p:cNvPicPr preferRelativeResize="0"/>
          <p:nvPr/>
        </p:nvPicPr>
        <p:blipFill>
          <a:blip r:embed="rId3">
            <a:alphaModFix/>
          </a:blip>
          <a:stretch>
            <a:fillRect/>
          </a:stretch>
        </p:blipFill>
        <p:spPr>
          <a:xfrm>
            <a:off x="4404475" y="1996164"/>
            <a:ext cx="3383050" cy="3370425"/>
          </a:xfrm>
          <a:prstGeom prst="rect">
            <a:avLst/>
          </a:prstGeom>
          <a:noFill/>
          <a:ln>
            <a:noFill/>
          </a:ln>
        </p:spPr>
      </p:pic>
      <p:pic>
        <p:nvPicPr>
          <p:cNvPr id="2" name="Google Shape;95;g38255c09e33_0_18" descr="Colorful text for the Los Angeles Unified School District on a beige background.">
            <a:extLst>
              <a:ext uri="{FF2B5EF4-FFF2-40B4-BE49-F238E27FC236}">
                <a16:creationId xmlns:a16="http://schemas.microsoft.com/office/drawing/2014/main" id="{3A44D4DA-8DA7-6213-D073-FD4184857F3E}"/>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295"/>
        <p:cNvGrpSpPr/>
        <p:nvPr/>
      </p:nvGrpSpPr>
      <p:grpSpPr>
        <a:xfrm>
          <a:off x="0" y="0"/>
          <a:ext cx="0" cy="0"/>
          <a:chOff x="0" y="0"/>
          <a:chExt cx="0" cy="0"/>
        </a:xfrm>
      </p:grpSpPr>
      <p:sp>
        <p:nvSpPr>
          <p:cNvPr id="299" name="Google Shape;299;p20"/>
          <p:cNvSpPr txBox="1">
            <a:spLocks noGrp="1"/>
          </p:cNvSpPr>
          <p:nvPr>
            <p:ph type="title" idx="4294967295"/>
          </p:nvPr>
        </p:nvSpPr>
        <p:spPr>
          <a:xfrm>
            <a:off x="3013483" y="236094"/>
            <a:ext cx="6457436"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PILOT PROGRAM WEBINARS</a:t>
            </a:r>
            <a:endParaRPr kumimoji="0" lang="en-US" sz="40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298" name="Google Shape;298;p20" descr="An image of a school labeled PD for Staff on a beige background. "/>
          <p:cNvPicPr preferRelativeResize="0"/>
          <p:nvPr/>
        </p:nvPicPr>
        <p:blipFill>
          <a:blip r:embed="rId3">
            <a:alphaModFix/>
          </a:blip>
          <a:stretch>
            <a:fillRect/>
          </a:stretch>
        </p:blipFill>
        <p:spPr>
          <a:xfrm>
            <a:off x="11065332" y="179057"/>
            <a:ext cx="987450" cy="983775"/>
          </a:xfrm>
          <a:prstGeom prst="rect">
            <a:avLst/>
          </a:prstGeom>
          <a:noFill/>
          <a:ln>
            <a:noFill/>
          </a:ln>
        </p:spPr>
      </p:pic>
      <p:pic>
        <p:nvPicPr>
          <p:cNvPr id="296" name="Google Shape;296;p20" descr="An image of a purple flyer advertising an ADR training."/>
          <p:cNvPicPr preferRelativeResize="0"/>
          <p:nvPr/>
        </p:nvPicPr>
        <p:blipFill rotWithShape="1">
          <a:blip r:embed="rId4">
            <a:alphaModFix/>
          </a:blip>
          <a:srcRect/>
          <a:stretch/>
        </p:blipFill>
        <p:spPr>
          <a:xfrm>
            <a:off x="403410" y="1735570"/>
            <a:ext cx="5220147" cy="3386859"/>
          </a:xfrm>
          <a:prstGeom prst="rect">
            <a:avLst/>
          </a:prstGeom>
          <a:noFill/>
          <a:ln>
            <a:noFill/>
          </a:ln>
          <a:effectLst>
            <a:outerShdw blurRad="71438" dist="95250" dir="5400000" algn="bl" rotWithShape="0">
              <a:schemeClr val="accent1">
                <a:alpha val="50000"/>
              </a:schemeClr>
            </a:outerShdw>
          </a:effectLst>
        </p:spPr>
      </p:pic>
      <p:pic>
        <p:nvPicPr>
          <p:cNvPr id="3" name="Google Shape;306;p22" descr="A flyer advertising webinar trainings for district staff. ">
            <a:extLst>
              <a:ext uri="{FF2B5EF4-FFF2-40B4-BE49-F238E27FC236}">
                <a16:creationId xmlns:a16="http://schemas.microsoft.com/office/drawing/2014/main" id="{5B2E454A-104F-E971-577C-92DE7A621801}"/>
              </a:ext>
            </a:extLst>
          </p:cNvPr>
          <p:cNvPicPr preferRelativeResize="0"/>
          <p:nvPr/>
        </p:nvPicPr>
        <p:blipFill rotWithShape="1">
          <a:blip r:embed="rId5">
            <a:alphaModFix/>
          </a:blip>
          <a:srcRect/>
          <a:stretch/>
        </p:blipFill>
        <p:spPr>
          <a:xfrm>
            <a:off x="6096000" y="1735570"/>
            <a:ext cx="5254741" cy="3386859"/>
          </a:xfrm>
          <a:prstGeom prst="rect">
            <a:avLst/>
          </a:prstGeom>
          <a:noFill/>
          <a:ln>
            <a:noFill/>
          </a:ln>
          <a:effectLst>
            <a:outerShdw blurRad="71438" dist="95250" dir="5400000" algn="tl" rotWithShape="0">
              <a:schemeClr val="accent1">
                <a:alpha val="50000"/>
              </a:schemeClr>
            </a:outerShdw>
          </a:effectLst>
        </p:spPr>
      </p:pic>
      <p:pic>
        <p:nvPicPr>
          <p:cNvPr id="2" name="Google Shape;95;g38255c09e33_0_18" descr="Colorful text for the Los Angeles Unified School District on a beige background.&#10;">
            <a:extLst>
              <a:ext uri="{FF2B5EF4-FFF2-40B4-BE49-F238E27FC236}">
                <a16:creationId xmlns:a16="http://schemas.microsoft.com/office/drawing/2014/main" id="{5EAC5FCD-44E3-3A2F-CEC5-8E653B6D2684}"/>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00"/>
        <p:cNvGrpSpPr/>
        <p:nvPr/>
      </p:nvGrpSpPr>
      <p:grpSpPr>
        <a:xfrm>
          <a:off x="0" y="0"/>
          <a:ext cx="0" cy="0"/>
          <a:chOff x="0" y="0"/>
          <a:chExt cx="0" cy="0"/>
        </a:xfrm>
      </p:grpSpPr>
      <p:sp>
        <p:nvSpPr>
          <p:cNvPr id="3" name="Title 2">
            <a:extLst>
              <a:ext uri="{FF2B5EF4-FFF2-40B4-BE49-F238E27FC236}">
                <a16:creationId xmlns:a16="http://schemas.microsoft.com/office/drawing/2014/main" id="{B98ACE32-713B-2D30-8063-7418C39352D5}"/>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Poll</a:t>
            </a:r>
          </a:p>
        </p:txBody>
      </p:sp>
      <p:sp>
        <p:nvSpPr>
          <p:cNvPr id="102" name="Google Shape;102;g38255c09e33_0_27"/>
          <p:cNvSpPr txBox="1"/>
          <p:nvPr/>
        </p:nvSpPr>
        <p:spPr>
          <a:xfrm>
            <a:off x="5420780" y="270818"/>
            <a:ext cx="135044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dirty="0">
                <a:solidFill>
                  <a:srgbClr val="002177"/>
                </a:solidFill>
                <a:latin typeface="+mj-lt"/>
                <a:ea typeface="Poppins"/>
                <a:cs typeface="Poppins"/>
                <a:sym typeface="Poppins"/>
              </a:rPr>
              <a:t>POLL</a:t>
            </a:r>
            <a:endParaRPr sz="4000" b="1" i="0" u="none" strike="noStrike" cap="none" dirty="0">
              <a:solidFill>
                <a:srgbClr val="002177"/>
              </a:solidFill>
              <a:latin typeface="+mj-lt"/>
              <a:ea typeface="Poppins"/>
              <a:cs typeface="Poppins"/>
              <a:sym typeface="Poppins"/>
            </a:endParaRPr>
          </a:p>
        </p:txBody>
      </p:sp>
      <p:sp>
        <p:nvSpPr>
          <p:cNvPr id="101" name="Google Shape;101;g38255c09e33_0_27"/>
          <p:cNvSpPr txBox="1"/>
          <p:nvPr/>
        </p:nvSpPr>
        <p:spPr>
          <a:xfrm>
            <a:off x="632943" y="1591913"/>
            <a:ext cx="5890800" cy="5663048"/>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rgbClr val="000000"/>
              </a:buClr>
              <a:buSzPts val="1800"/>
              <a:buFont typeface="Arial"/>
              <a:buNone/>
            </a:pPr>
            <a:endParaRPr sz="2400"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r>
              <a:rPr lang="en-US" sz="2400" dirty="0">
                <a:solidFill>
                  <a:srgbClr val="002177"/>
                </a:solidFill>
                <a:ea typeface="Poppins"/>
                <a:cs typeface="Poppins"/>
                <a:sym typeface="Poppins"/>
              </a:rPr>
              <a:t>Rate your knowledge of the special education process.</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2400"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r>
              <a:rPr lang="en-US" sz="2400" dirty="0">
                <a:solidFill>
                  <a:srgbClr val="002177"/>
                </a:solidFill>
                <a:ea typeface="Poppins"/>
                <a:cs typeface="Poppins"/>
                <a:sym typeface="Poppins"/>
              </a:rPr>
              <a:t>Have you ever attended an Individualized Education Program (“IEP”) team meeting that resulted in a disagreement? </a:t>
            </a:r>
            <a:endParaRPr sz="2400"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endParaRPr sz="2400"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r>
              <a:rPr lang="en-US" sz="2400" dirty="0">
                <a:solidFill>
                  <a:srgbClr val="002177"/>
                </a:solidFill>
                <a:ea typeface="Poppins"/>
                <a:cs typeface="Poppins"/>
                <a:sym typeface="Poppins"/>
              </a:rPr>
              <a:t>Rate your familiarity with ADR practices. </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b="0" i="0" u="none" strike="noStrike" cap="none" dirty="0">
              <a:solidFill>
                <a:srgbClr val="002077"/>
              </a:solidFill>
              <a:ea typeface="Poppins"/>
              <a:cs typeface="Poppins"/>
              <a:sym typeface="Poppins"/>
            </a:endParaRPr>
          </a:p>
          <a:p>
            <a:pPr marL="45720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104" name="Google Shape;104;g38255c09e33_0_27" descr="An image of a yellow thumbs up sign, a yellow thumbs down sign and a yellow okay sign on a white background. "/>
          <p:cNvPicPr preferRelativeResize="0"/>
          <p:nvPr/>
        </p:nvPicPr>
        <p:blipFill rotWithShape="1">
          <a:blip r:embed="rId3">
            <a:alphaModFix/>
          </a:blip>
          <a:srcRect r="41393" b="5598"/>
          <a:stretch/>
        </p:blipFill>
        <p:spPr>
          <a:xfrm>
            <a:off x="6914067" y="2434562"/>
            <a:ext cx="3981950" cy="1988875"/>
          </a:xfrm>
          <a:prstGeom prst="rect">
            <a:avLst/>
          </a:prstGeom>
          <a:noFill/>
          <a:ln w="19050" cap="flat" cmpd="sng">
            <a:solidFill>
              <a:schemeClr val="accent1"/>
            </a:solidFill>
            <a:prstDash val="solid"/>
            <a:round/>
            <a:headEnd type="none" w="sm" len="sm"/>
            <a:tailEnd type="none" w="sm" len="sm"/>
          </a:ln>
        </p:spPr>
      </p:pic>
      <p:pic>
        <p:nvPicPr>
          <p:cNvPr id="2" name="Google Shape;95;g38255c09e33_0_18" descr="Colorful text for the Los Angeles Unified School District on a beige background.">
            <a:extLst>
              <a:ext uri="{FF2B5EF4-FFF2-40B4-BE49-F238E27FC236}">
                <a16:creationId xmlns:a16="http://schemas.microsoft.com/office/drawing/2014/main" id="{2AA372FE-7ECB-95DA-C8B4-08ED2D4B0ACB}"/>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11"/>
        <p:cNvGrpSpPr/>
        <p:nvPr/>
      </p:nvGrpSpPr>
      <p:grpSpPr>
        <a:xfrm>
          <a:off x="0" y="0"/>
          <a:ext cx="0" cy="0"/>
          <a:chOff x="0" y="0"/>
          <a:chExt cx="0" cy="0"/>
        </a:xfrm>
      </p:grpSpPr>
      <p:sp>
        <p:nvSpPr>
          <p:cNvPr id="4" name="Title 3">
            <a:extLst>
              <a:ext uri="{FF2B5EF4-FFF2-40B4-BE49-F238E27FC236}">
                <a16:creationId xmlns:a16="http://schemas.microsoft.com/office/drawing/2014/main" id="{8C8D5016-3A71-47CA-1F11-2C620684FBF9}"/>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District Wide Webinars</a:t>
            </a:r>
          </a:p>
        </p:txBody>
      </p:sp>
      <p:sp>
        <p:nvSpPr>
          <p:cNvPr id="313" name="Google Shape;313;p21"/>
          <p:cNvSpPr txBox="1"/>
          <p:nvPr/>
        </p:nvSpPr>
        <p:spPr>
          <a:xfrm>
            <a:off x="3015199" y="220711"/>
            <a:ext cx="616160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02177"/>
                </a:solidFill>
                <a:latin typeface="+mj-lt"/>
                <a:ea typeface="Poppins"/>
                <a:cs typeface="Poppins"/>
                <a:sym typeface="Poppins"/>
              </a:rPr>
              <a:t>DISTRICT WIDE WEBINARS</a:t>
            </a:r>
            <a:endParaRPr sz="1400" b="1" i="0" u="none" strike="noStrike" cap="none" dirty="0">
              <a:solidFill>
                <a:srgbClr val="000000"/>
              </a:solidFill>
              <a:latin typeface="+mj-lt"/>
              <a:ea typeface="Poppins"/>
              <a:cs typeface="Poppins"/>
              <a:sym typeface="Poppins"/>
            </a:endParaRPr>
          </a:p>
        </p:txBody>
      </p:sp>
      <p:pic>
        <p:nvPicPr>
          <p:cNvPr id="3" name="Google Shape;298;p20" descr="An image of a school labeled PD for Staff on a beige background. &#10;">
            <a:extLst>
              <a:ext uri="{FF2B5EF4-FFF2-40B4-BE49-F238E27FC236}">
                <a16:creationId xmlns:a16="http://schemas.microsoft.com/office/drawing/2014/main" id="{C7B393B9-B7E0-1817-3112-5463C9573EA5}"/>
              </a:ext>
            </a:extLst>
          </p:cNvPr>
          <p:cNvPicPr preferRelativeResize="0"/>
          <p:nvPr/>
        </p:nvPicPr>
        <p:blipFill>
          <a:blip r:embed="rId3">
            <a:alphaModFix/>
          </a:blip>
          <a:stretch>
            <a:fillRect/>
          </a:stretch>
        </p:blipFill>
        <p:spPr>
          <a:xfrm>
            <a:off x="11065332" y="179057"/>
            <a:ext cx="987450" cy="983775"/>
          </a:xfrm>
          <a:prstGeom prst="rect">
            <a:avLst/>
          </a:prstGeom>
          <a:noFill/>
          <a:ln>
            <a:noFill/>
          </a:ln>
        </p:spPr>
      </p:pic>
      <p:pic>
        <p:nvPicPr>
          <p:cNvPr id="314" name="Google Shape;314;p21" descr="A flyer with an eagle flying through the sky, advertising a webinar training. "/>
          <p:cNvPicPr preferRelativeResize="0"/>
          <p:nvPr/>
        </p:nvPicPr>
        <p:blipFill rotWithShape="1">
          <a:blip r:embed="rId4">
            <a:alphaModFix/>
          </a:blip>
          <a:srcRect/>
          <a:stretch/>
        </p:blipFill>
        <p:spPr>
          <a:xfrm>
            <a:off x="333326" y="1676316"/>
            <a:ext cx="5363746" cy="3164626"/>
          </a:xfrm>
          <a:prstGeom prst="rect">
            <a:avLst/>
          </a:prstGeom>
          <a:noFill/>
          <a:ln>
            <a:noFill/>
          </a:ln>
          <a:effectLst>
            <a:outerShdw blurRad="71438" dist="95250" dir="5400000" algn="tl" rotWithShape="0">
              <a:schemeClr val="accent1">
                <a:alpha val="50000"/>
              </a:schemeClr>
            </a:outerShdw>
          </a:effectLst>
        </p:spPr>
      </p:pic>
      <p:pic>
        <p:nvPicPr>
          <p:cNvPr id="315" name="Google Shape;315;p21" descr="A flyer advertising a webinar training for staff. "/>
          <p:cNvPicPr preferRelativeResize="0"/>
          <p:nvPr/>
        </p:nvPicPr>
        <p:blipFill rotWithShape="1">
          <a:blip r:embed="rId5">
            <a:alphaModFix/>
          </a:blip>
          <a:srcRect/>
          <a:stretch/>
        </p:blipFill>
        <p:spPr>
          <a:xfrm>
            <a:off x="6095999" y="1676316"/>
            <a:ext cx="5363746" cy="3164626"/>
          </a:xfrm>
          <a:prstGeom prst="rect">
            <a:avLst/>
          </a:prstGeom>
          <a:noFill/>
          <a:ln>
            <a:noFill/>
          </a:ln>
          <a:effectLst>
            <a:outerShdw blurRad="71438" dist="95250" dir="5400000" algn="tl" rotWithShape="0">
              <a:schemeClr val="accent1">
                <a:alpha val="50000"/>
              </a:schemeClr>
            </a:outerShdw>
          </a:effectLst>
        </p:spPr>
      </p:pic>
      <p:pic>
        <p:nvPicPr>
          <p:cNvPr id="2" name="Google Shape;95;g38255c09e33_0_18" descr="An image of a school labeled PD for Staff on a beige background. &#10;">
            <a:extLst>
              <a:ext uri="{FF2B5EF4-FFF2-40B4-BE49-F238E27FC236}">
                <a16:creationId xmlns:a16="http://schemas.microsoft.com/office/drawing/2014/main" id="{2B5F2446-DDC2-5F5E-AFEC-7AAEB841EAFE}"/>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30"/>
        <p:cNvGrpSpPr/>
        <p:nvPr/>
      </p:nvGrpSpPr>
      <p:grpSpPr>
        <a:xfrm>
          <a:off x="0" y="0"/>
          <a:ext cx="0" cy="0"/>
          <a:chOff x="0" y="0"/>
          <a:chExt cx="0" cy="0"/>
        </a:xfrm>
      </p:grpSpPr>
      <p:sp>
        <p:nvSpPr>
          <p:cNvPr id="3" name="Title 2">
            <a:extLst>
              <a:ext uri="{FF2B5EF4-FFF2-40B4-BE49-F238E27FC236}">
                <a16:creationId xmlns:a16="http://schemas.microsoft.com/office/drawing/2014/main" id="{115CE81A-4663-F1AE-18BD-BC6F881FB91E}"/>
              </a:ext>
            </a:extLst>
          </p:cNvPr>
          <p:cNvSpPr>
            <a:spLocks noGrp="1"/>
          </p:cNvSpPr>
          <p:nvPr>
            <p:ph type="ctrTitle"/>
          </p:nvPr>
        </p:nvSpPr>
        <p:spPr>
          <a:xfrm>
            <a:off x="1322773" y="-2378269"/>
            <a:ext cx="9345227" cy="2387600"/>
          </a:xfrm>
        </p:spPr>
        <p:txBody>
          <a:bodyPr vert="horz" lIns="91440" tIns="45720" rIns="91440" bIns="45720" rtlCol="0" anchor="b">
            <a:normAutofit/>
          </a:bodyPr>
          <a:lstStyle/>
          <a:p>
            <a:r>
              <a:rPr lang="en-US" dirty="0"/>
              <a:t>Coaching and Role Play</a:t>
            </a:r>
          </a:p>
        </p:txBody>
      </p:sp>
      <p:sp>
        <p:nvSpPr>
          <p:cNvPr id="332" name="Google Shape;332;p31"/>
          <p:cNvSpPr txBox="1"/>
          <p:nvPr/>
        </p:nvSpPr>
        <p:spPr>
          <a:xfrm>
            <a:off x="2934516" y="233300"/>
            <a:ext cx="6322965"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002177"/>
                </a:solidFill>
                <a:latin typeface="+mj-lt"/>
                <a:ea typeface="Poppins"/>
                <a:cs typeface="Poppins"/>
                <a:sym typeface="Poppins"/>
              </a:rPr>
              <a:t>COACHING AND ROLE PLAY</a:t>
            </a:r>
            <a:endParaRPr sz="1400" b="1" i="0" u="none" strike="noStrike" cap="none" dirty="0">
              <a:solidFill>
                <a:srgbClr val="000000"/>
              </a:solidFill>
              <a:latin typeface="+mj-lt"/>
              <a:ea typeface="Poppins"/>
              <a:cs typeface="Poppins"/>
              <a:sym typeface="Poppins"/>
            </a:endParaRPr>
          </a:p>
        </p:txBody>
      </p:sp>
      <p:pic>
        <p:nvPicPr>
          <p:cNvPr id="4" name="Google Shape;298;p20" descr="An image of a school labeled PD for Staff on a beige background. &#10;">
            <a:extLst>
              <a:ext uri="{FF2B5EF4-FFF2-40B4-BE49-F238E27FC236}">
                <a16:creationId xmlns:a16="http://schemas.microsoft.com/office/drawing/2014/main" id="{FED43674-6F33-5C01-9E95-4FA499DD9FEC}"/>
              </a:ext>
            </a:extLst>
          </p:cNvPr>
          <p:cNvPicPr preferRelativeResize="0"/>
          <p:nvPr/>
        </p:nvPicPr>
        <p:blipFill>
          <a:blip r:embed="rId3">
            <a:alphaModFix/>
          </a:blip>
          <a:stretch>
            <a:fillRect/>
          </a:stretch>
        </p:blipFill>
        <p:spPr>
          <a:xfrm>
            <a:off x="11065332" y="179057"/>
            <a:ext cx="987450" cy="983775"/>
          </a:xfrm>
          <a:prstGeom prst="rect">
            <a:avLst/>
          </a:prstGeom>
          <a:noFill/>
          <a:ln>
            <a:noFill/>
          </a:ln>
        </p:spPr>
      </p:pic>
      <p:pic>
        <p:nvPicPr>
          <p:cNvPr id="333" name="Google Shape;333;p31" descr="An image of four people talking through a zoom meeting. "/>
          <p:cNvPicPr preferRelativeResize="0"/>
          <p:nvPr/>
        </p:nvPicPr>
        <p:blipFill rotWithShape="1">
          <a:blip r:embed="rId4">
            <a:alphaModFix/>
          </a:blip>
          <a:srcRect/>
          <a:stretch/>
        </p:blipFill>
        <p:spPr>
          <a:xfrm>
            <a:off x="1071558" y="1513587"/>
            <a:ext cx="10048880" cy="4453019"/>
          </a:xfrm>
          <a:prstGeom prst="rect">
            <a:avLst/>
          </a:prstGeom>
          <a:noFill/>
          <a:ln>
            <a:noFill/>
          </a:ln>
          <a:effectLst>
            <a:outerShdw blurRad="71438" dist="95250" dir="5400000" algn="bl" rotWithShape="0">
              <a:schemeClr val="accent1">
                <a:alpha val="50000"/>
              </a:schemeClr>
            </a:outerShdw>
          </a:effectLst>
        </p:spPr>
      </p:pic>
      <p:pic>
        <p:nvPicPr>
          <p:cNvPr id="2" name="Google Shape;95;g38255c09e33_0_18" descr="Colorful text for the Los Angeles Unified School District on a beige background.&#10;">
            <a:extLst>
              <a:ext uri="{FF2B5EF4-FFF2-40B4-BE49-F238E27FC236}">
                <a16:creationId xmlns:a16="http://schemas.microsoft.com/office/drawing/2014/main" id="{62D7EFA6-F0C7-A2CD-2679-9C2798542D49}"/>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39"/>
        <p:cNvGrpSpPr/>
        <p:nvPr/>
      </p:nvGrpSpPr>
      <p:grpSpPr>
        <a:xfrm>
          <a:off x="0" y="0"/>
          <a:ext cx="0" cy="0"/>
          <a:chOff x="0" y="0"/>
          <a:chExt cx="0" cy="0"/>
        </a:xfrm>
      </p:grpSpPr>
      <p:sp>
        <p:nvSpPr>
          <p:cNvPr id="4" name="Title 3">
            <a:extLst>
              <a:ext uri="{FF2B5EF4-FFF2-40B4-BE49-F238E27FC236}">
                <a16:creationId xmlns:a16="http://schemas.microsoft.com/office/drawing/2014/main" id="{E6EE334D-166A-63EE-A3BA-4E6DBE958268}"/>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Recorded Virtual Trainings</a:t>
            </a:r>
          </a:p>
        </p:txBody>
      </p:sp>
      <p:sp>
        <p:nvSpPr>
          <p:cNvPr id="341" name="Google Shape;341;g38255c09e33_0_63"/>
          <p:cNvSpPr txBox="1"/>
          <p:nvPr/>
        </p:nvSpPr>
        <p:spPr>
          <a:xfrm>
            <a:off x="2405599" y="204546"/>
            <a:ext cx="7380801"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002177"/>
                </a:solidFill>
                <a:latin typeface="+mj-lt"/>
                <a:ea typeface="Poppins"/>
                <a:cs typeface="Poppins"/>
                <a:sym typeface="Poppins"/>
              </a:rPr>
              <a:t>RECORDED VIRTUAL TRAININGS</a:t>
            </a:r>
            <a:endParaRPr sz="1400" b="1" i="0" u="none" strike="noStrike" cap="none" dirty="0">
              <a:solidFill>
                <a:srgbClr val="000000"/>
              </a:solidFill>
              <a:latin typeface="+mj-lt"/>
              <a:ea typeface="Poppins"/>
              <a:cs typeface="Poppins"/>
              <a:sym typeface="Poppins"/>
            </a:endParaRPr>
          </a:p>
        </p:txBody>
      </p:sp>
      <p:pic>
        <p:nvPicPr>
          <p:cNvPr id="3" name="Google Shape;298;p20" descr="An image of a school labeled PD for Staff on a beige background. &#10;">
            <a:extLst>
              <a:ext uri="{FF2B5EF4-FFF2-40B4-BE49-F238E27FC236}">
                <a16:creationId xmlns:a16="http://schemas.microsoft.com/office/drawing/2014/main" id="{E62D010B-30EF-8B55-8811-BF44D076A0AF}"/>
              </a:ext>
            </a:extLst>
          </p:cNvPr>
          <p:cNvPicPr preferRelativeResize="0"/>
          <p:nvPr/>
        </p:nvPicPr>
        <p:blipFill>
          <a:blip r:embed="rId3">
            <a:alphaModFix/>
          </a:blip>
          <a:stretch>
            <a:fillRect/>
          </a:stretch>
        </p:blipFill>
        <p:spPr>
          <a:xfrm>
            <a:off x="11065332" y="179057"/>
            <a:ext cx="987450" cy="983775"/>
          </a:xfrm>
          <a:prstGeom prst="rect">
            <a:avLst/>
          </a:prstGeom>
          <a:noFill/>
          <a:ln>
            <a:noFill/>
          </a:ln>
        </p:spPr>
      </p:pic>
      <p:pic>
        <p:nvPicPr>
          <p:cNvPr id="342" name="Google Shape;342;g38255c09e33_0_63" descr="An image of the title My PLN and LAUSD unified on a white background. "/>
          <p:cNvPicPr preferRelativeResize="0"/>
          <p:nvPr/>
        </p:nvPicPr>
        <p:blipFill>
          <a:blip r:embed="rId4">
            <a:alphaModFix/>
          </a:blip>
          <a:stretch>
            <a:fillRect/>
          </a:stretch>
        </p:blipFill>
        <p:spPr>
          <a:xfrm>
            <a:off x="4148136" y="1268463"/>
            <a:ext cx="3895725" cy="666750"/>
          </a:xfrm>
          <a:prstGeom prst="rect">
            <a:avLst/>
          </a:prstGeom>
          <a:noFill/>
          <a:ln w="19050" cap="flat" cmpd="sng">
            <a:solidFill>
              <a:schemeClr val="accent1"/>
            </a:solidFill>
            <a:prstDash val="solid"/>
            <a:round/>
            <a:headEnd type="none" w="sm" len="sm"/>
            <a:tailEnd type="none" w="sm" len="sm"/>
          </a:ln>
        </p:spPr>
      </p:pic>
      <p:pic>
        <p:nvPicPr>
          <p:cNvPr id="343" name="Google Shape;343;g38255c09e33_0_63" descr="A description of a recoreded, online ADR training on a white background. "/>
          <p:cNvPicPr preferRelativeResize="0"/>
          <p:nvPr/>
        </p:nvPicPr>
        <p:blipFill>
          <a:blip r:embed="rId5">
            <a:alphaModFix/>
          </a:blip>
          <a:stretch>
            <a:fillRect/>
          </a:stretch>
        </p:blipFill>
        <p:spPr>
          <a:xfrm>
            <a:off x="3281360" y="2238830"/>
            <a:ext cx="5629275" cy="4029075"/>
          </a:xfrm>
          <a:prstGeom prst="rect">
            <a:avLst/>
          </a:prstGeom>
          <a:noFill/>
          <a:ln w="19050" cap="flat" cmpd="sng">
            <a:solidFill>
              <a:schemeClr val="accent1"/>
            </a:solidFill>
            <a:prstDash val="solid"/>
            <a:round/>
            <a:headEnd type="none" w="sm" len="sm"/>
            <a:tailEnd type="none" w="sm" len="sm"/>
          </a:ln>
        </p:spPr>
      </p:pic>
      <p:pic>
        <p:nvPicPr>
          <p:cNvPr id="2" name="Google Shape;95;g38255c09e33_0_18" descr="The Los Angeles Unified School District logo on a beige background.&#10;">
            <a:extLst>
              <a:ext uri="{FF2B5EF4-FFF2-40B4-BE49-F238E27FC236}">
                <a16:creationId xmlns:a16="http://schemas.microsoft.com/office/drawing/2014/main" id="{8B8903DC-8C48-417C-7B75-352E71A21275}"/>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50"/>
        <p:cNvGrpSpPr/>
        <p:nvPr/>
      </p:nvGrpSpPr>
      <p:grpSpPr>
        <a:xfrm>
          <a:off x="0" y="0"/>
          <a:ext cx="0" cy="0"/>
          <a:chOff x="0" y="0"/>
          <a:chExt cx="0" cy="0"/>
        </a:xfrm>
      </p:grpSpPr>
      <p:sp>
        <p:nvSpPr>
          <p:cNvPr id="3" name="Title 2">
            <a:extLst>
              <a:ext uri="{FF2B5EF4-FFF2-40B4-BE49-F238E27FC236}">
                <a16:creationId xmlns:a16="http://schemas.microsoft.com/office/drawing/2014/main" id="{2D496811-2DFF-64E1-BB3A-B29A5A20ADFB}"/>
              </a:ext>
            </a:extLst>
          </p:cNvPr>
          <p:cNvSpPr>
            <a:spLocks noGrp="1"/>
          </p:cNvSpPr>
          <p:nvPr>
            <p:ph type="title"/>
          </p:nvPr>
        </p:nvSpPr>
        <p:spPr>
          <a:xfrm>
            <a:off x="2047874" y="-1325563"/>
            <a:ext cx="9132315" cy="1325563"/>
          </a:xfrm>
        </p:spPr>
        <p:txBody>
          <a:bodyPr vert="horz" lIns="91440" tIns="45720" rIns="91440" bIns="45720" rtlCol="0" anchor="b">
            <a:normAutofit/>
          </a:bodyPr>
          <a:lstStyle/>
          <a:p>
            <a:r>
              <a:rPr lang="en-US" dirty="0"/>
              <a:t>Ongoing Professional Development</a:t>
            </a:r>
          </a:p>
        </p:txBody>
      </p:sp>
      <p:sp>
        <p:nvSpPr>
          <p:cNvPr id="354" name="Google Shape;354;g38255c09e33_0_56"/>
          <p:cNvSpPr txBox="1"/>
          <p:nvPr/>
        </p:nvSpPr>
        <p:spPr>
          <a:xfrm>
            <a:off x="1986635" y="205001"/>
            <a:ext cx="9523365"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002177"/>
                </a:solidFill>
                <a:latin typeface="+mj-lt"/>
                <a:ea typeface="Poppins"/>
                <a:cs typeface="Poppins"/>
                <a:sym typeface="Poppins"/>
              </a:rPr>
              <a:t>ONGOING PROFESSIONAL DEVELOPMENT</a:t>
            </a:r>
            <a:endParaRPr sz="1400" b="1" i="0" u="none" strike="noStrike" cap="none" dirty="0">
              <a:solidFill>
                <a:srgbClr val="000000"/>
              </a:solidFill>
              <a:latin typeface="+mj-lt"/>
              <a:ea typeface="Poppins"/>
              <a:cs typeface="Poppins"/>
              <a:sym typeface="Poppins"/>
            </a:endParaRPr>
          </a:p>
        </p:txBody>
      </p:sp>
      <p:pic>
        <p:nvPicPr>
          <p:cNvPr id="353" name="Google Shape;353;g38255c09e33_0_56" descr="An image of a school labeled PD for Staff on a beige background. &#10;"/>
          <p:cNvPicPr preferRelativeResize="0"/>
          <p:nvPr/>
        </p:nvPicPr>
        <p:blipFill>
          <a:blip r:embed="rId3">
            <a:alphaModFix/>
          </a:blip>
          <a:stretch>
            <a:fillRect/>
          </a:stretch>
        </p:blipFill>
        <p:spPr>
          <a:xfrm>
            <a:off x="11016275" y="913001"/>
            <a:ext cx="987450" cy="983775"/>
          </a:xfrm>
          <a:prstGeom prst="rect">
            <a:avLst/>
          </a:prstGeom>
          <a:noFill/>
          <a:ln>
            <a:noFill/>
          </a:ln>
        </p:spPr>
      </p:pic>
      <p:pic>
        <p:nvPicPr>
          <p:cNvPr id="352" name="Google Shape;352;g38255c09e33_0_56" descr="A flyer advertising in-person trainings. "/>
          <p:cNvPicPr preferRelativeResize="0"/>
          <p:nvPr/>
        </p:nvPicPr>
        <p:blipFill>
          <a:blip r:embed="rId4">
            <a:alphaModFix/>
          </a:blip>
          <a:stretch>
            <a:fillRect/>
          </a:stretch>
        </p:blipFill>
        <p:spPr>
          <a:xfrm>
            <a:off x="3926562" y="1214628"/>
            <a:ext cx="4338876" cy="5348724"/>
          </a:xfrm>
          <a:prstGeom prst="rect">
            <a:avLst/>
          </a:prstGeom>
          <a:noFill/>
          <a:ln>
            <a:noFill/>
          </a:ln>
          <a:effectLst>
            <a:outerShdw blurRad="71438" dist="95250" dir="5400000" algn="bl"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87BF485D-9C52-BF9C-7539-69F8C5329219}"/>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50">
          <a:extLst>
            <a:ext uri="{FF2B5EF4-FFF2-40B4-BE49-F238E27FC236}">
              <a16:creationId xmlns:a16="http://schemas.microsoft.com/office/drawing/2014/main" id="{DA1DD2C2-3259-6236-0503-09DB99A1ECF9}"/>
            </a:ext>
          </a:extLst>
        </p:cNvPr>
        <p:cNvGrpSpPr/>
        <p:nvPr/>
      </p:nvGrpSpPr>
      <p:grpSpPr>
        <a:xfrm>
          <a:off x="0" y="0"/>
          <a:ext cx="0" cy="0"/>
          <a:chOff x="0" y="0"/>
          <a:chExt cx="0" cy="0"/>
        </a:xfrm>
      </p:grpSpPr>
      <p:sp>
        <p:nvSpPr>
          <p:cNvPr id="354" name="Google Shape;354;g38255c09e33_0_56">
            <a:extLst>
              <a:ext uri="{FF2B5EF4-FFF2-40B4-BE49-F238E27FC236}">
                <a16:creationId xmlns:a16="http://schemas.microsoft.com/office/drawing/2014/main" id="{22FAEA23-77B4-4DC9-63D5-85C5F6C33B86}"/>
              </a:ext>
            </a:extLst>
          </p:cNvPr>
          <p:cNvSpPr txBox="1">
            <a:spLocks noGrp="1"/>
          </p:cNvSpPr>
          <p:nvPr>
            <p:ph type="title" idx="4294967295"/>
          </p:nvPr>
        </p:nvSpPr>
        <p:spPr>
          <a:xfrm>
            <a:off x="2686964" y="299234"/>
            <a:ext cx="6818071" cy="132339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Aptos Display" panose="02110004020202020204"/>
                <a:ea typeface="Poppins"/>
                <a:cs typeface="Poppins"/>
                <a:sym typeface="Poppins"/>
              </a:rPr>
              <a:t>IN-PERSON TRAINING/GUEST PRESENTERS</a:t>
            </a:r>
            <a:endParaRPr kumimoji="0" lang="en-US" sz="1400" b="1" i="0" u="none" strike="noStrike" kern="1200" cap="none" spc="0" normalizeH="0" baseline="0" noProof="0" dirty="0">
              <a:ln>
                <a:noFill/>
              </a:ln>
              <a:solidFill>
                <a:srgbClr val="000000"/>
              </a:solidFill>
              <a:effectLst/>
              <a:uLnTx/>
              <a:uFillTx/>
              <a:latin typeface="Aptos Display" panose="02110004020202020204"/>
              <a:ea typeface="Poppins"/>
              <a:cs typeface="Poppins"/>
              <a:sym typeface="Poppins"/>
            </a:endParaRPr>
          </a:p>
        </p:txBody>
      </p:sp>
      <p:pic>
        <p:nvPicPr>
          <p:cNvPr id="14" name="Google Shape;298;p20" descr="An image of a school labeled PD for Staff.">
            <a:extLst>
              <a:ext uri="{FF2B5EF4-FFF2-40B4-BE49-F238E27FC236}">
                <a16:creationId xmlns:a16="http://schemas.microsoft.com/office/drawing/2014/main" id="{59195A76-0F83-6B18-FE76-4EDDFB556CD6}"/>
              </a:ext>
            </a:extLst>
          </p:cNvPr>
          <p:cNvPicPr preferRelativeResize="0"/>
          <p:nvPr/>
        </p:nvPicPr>
        <p:blipFill>
          <a:blip r:embed="rId3">
            <a:alphaModFix/>
          </a:blip>
          <a:stretch>
            <a:fillRect/>
          </a:stretch>
        </p:blipFill>
        <p:spPr>
          <a:xfrm>
            <a:off x="11065332" y="179057"/>
            <a:ext cx="987450" cy="983775"/>
          </a:xfrm>
          <a:prstGeom prst="rect">
            <a:avLst/>
          </a:prstGeom>
          <a:noFill/>
          <a:ln>
            <a:noFill/>
          </a:ln>
        </p:spPr>
      </p:pic>
      <p:pic>
        <p:nvPicPr>
          <p:cNvPr id="1026" name="Picture 2" descr="great speakers know their audience - presenter stock pictures, royalty-free photos &amp; images">
            <a:extLst>
              <a:ext uri="{FF2B5EF4-FFF2-40B4-BE49-F238E27FC236}">
                <a16:creationId xmlns:a16="http://schemas.microsoft.com/office/drawing/2014/main" id="{347EA23D-F20D-B3E7-9025-B937E1840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00" y="2042445"/>
            <a:ext cx="5404680" cy="3603120"/>
          </a:xfrm>
          <a:prstGeom prst="rect">
            <a:avLst/>
          </a:prstGeom>
          <a:noFill/>
          <a:effectLst>
            <a:outerShdw blurRad="95250" dist="50800" dir="5400000" algn="ctr" rotWithShape="0">
              <a:srgbClr val="002060">
                <a:alpha val="50000"/>
              </a:srgbClr>
            </a:outerShdw>
          </a:effectLst>
          <a:extLst>
            <a:ext uri="{909E8E84-426E-40DD-AFC4-6F175D3DCCD1}">
              <a14:hiddenFill xmlns:a14="http://schemas.microsoft.com/office/drawing/2010/main">
                <a:solidFill>
                  <a:srgbClr val="FFFFFF"/>
                </a:solidFill>
              </a14:hiddenFill>
            </a:ext>
          </a:extLst>
        </p:spPr>
      </p:pic>
      <p:sp>
        <p:nvSpPr>
          <p:cNvPr id="3" name="Google Shape;125;g38cca1c3a47_0_6">
            <a:extLst>
              <a:ext uri="{FF2B5EF4-FFF2-40B4-BE49-F238E27FC236}">
                <a16:creationId xmlns:a16="http://schemas.microsoft.com/office/drawing/2014/main" id="{B25C073F-57D5-15BF-CCD6-5E6F5EABE371}"/>
              </a:ext>
            </a:extLst>
          </p:cNvPr>
          <p:cNvSpPr txBox="1"/>
          <p:nvPr/>
        </p:nvSpPr>
        <p:spPr>
          <a:xfrm>
            <a:off x="5656111" y="1162832"/>
            <a:ext cx="5902946" cy="6771044"/>
          </a:xfrm>
          <a:prstGeom prst="rect">
            <a:avLst/>
          </a:prstGeom>
          <a:noFill/>
          <a:ln>
            <a:noFill/>
          </a:ln>
        </p:spPr>
        <p:txBody>
          <a:bodyPr spcFirstLastPara="1" wrap="square" lIns="91425" tIns="45700" rIns="91425" bIns="45700" anchor="t" anchorCtr="0">
            <a:spAutoFit/>
          </a:bodyPr>
          <a:lstStyle/>
          <a:p>
            <a:pPr marL="457200" marR="0" lvl="0" indent="-342900" algn="ctr" rtl="0">
              <a:lnSpc>
                <a:spcPct val="100000"/>
              </a:lnSpc>
              <a:spcBef>
                <a:spcPts val="0"/>
              </a:spcBef>
              <a:spcAft>
                <a:spcPts val="0"/>
              </a:spcAft>
              <a:buClr>
                <a:srgbClr val="000000"/>
              </a:buClr>
              <a:buSzPts val="1800"/>
              <a:buFont typeface="Arial"/>
              <a:buNone/>
            </a:pPr>
            <a:endParaRPr sz="2400" b="1" dirty="0">
              <a:solidFill>
                <a:srgbClr val="002077"/>
              </a:solidFill>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400"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Opportunity to connect </a:t>
            </a:r>
          </a:p>
          <a:p>
            <a:pPr marL="457200" marR="0" lvl="0" algn="l" rtl="0">
              <a:lnSpc>
                <a:spcPct val="100000"/>
              </a:lnSpc>
              <a:spcBef>
                <a:spcPts val="0"/>
              </a:spcBef>
              <a:spcAft>
                <a:spcPts val="0"/>
              </a:spcAft>
              <a:buClr>
                <a:srgbClr val="002177"/>
              </a:buClr>
              <a:buSzPts val="1800"/>
            </a:pPr>
            <a:endParaRPr lang="en-US" sz="2400"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Provide clarity around the work</a:t>
            </a:r>
          </a:p>
          <a:p>
            <a:pPr marL="457200" marR="0" lvl="0" algn="l" rtl="0">
              <a:lnSpc>
                <a:spcPct val="100000"/>
              </a:lnSpc>
              <a:spcBef>
                <a:spcPts val="0"/>
              </a:spcBef>
              <a:spcAft>
                <a:spcPts val="0"/>
              </a:spcAft>
              <a:buClr>
                <a:srgbClr val="002177"/>
              </a:buClr>
              <a:buSzPts val="1800"/>
            </a:pPr>
            <a:endParaRPr lang="en-US" sz="2400"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Topics Supporting the ADR Vision</a:t>
            </a:r>
          </a:p>
          <a:p>
            <a:pPr marL="1371600" lvl="1" indent="-457200">
              <a:buClr>
                <a:srgbClr val="002177"/>
              </a:buClr>
              <a:buSzPts val="1800"/>
              <a:buFont typeface="Poppins"/>
              <a:buChar char="●"/>
            </a:pPr>
            <a:r>
              <a:rPr lang="en-US" sz="2400" dirty="0">
                <a:solidFill>
                  <a:srgbClr val="002177"/>
                </a:solidFill>
                <a:ea typeface="Poppins"/>
                <a:cs typeface="Poppins"/>
                <a:sym typeface="Poppins"/>
              </a:rPr>
              <a:t>Implicit/Explicit Bias</a:t>
            </a:r>
          </a:p>
          <a:p>
            <a:pPr marL="1371600" lvl="1" indent="-457200">
              <a:buClr>
                <a:srgbClr val="002177"/>
              </a:buClr>
              <a:buSzPts val="1800"/>
              <a:buFont typeface="Poppins"/>
              <a:buChar char="●"/>
            </a:pPr>
            <a:r>
              <a:rPr lang="en-US" sz="2400" dirty="0">
                <a:solidFill>
                  <a:srgbClr val="002177"/>
                </a:solidFill>
                <a:ea typeface="Poppins"/>
                <a:cs typeface="Poppins"/>
                <a:sym typeface="Poppins"/>
              </a:rPr>
              <a:t>Strategies for High Emotion IEPs</a:t>
            </a:r>
          </a:p>
          <a:p>
            <a:pPr marL="1371600" lvl="1" indent="-457200">
              <a:buClr>
                <a:srgbClr val="002177"/>
              </a:buClr>
              <a:buSzPts val="1800"/>
              <a:buFont typeface="Poppins"/>
              <a:buChar char="●"/>
            </a:pPr>
            <a:r>
              <a:rPr lang="en-US" sz="2400" dirty="0">
                <a:solidFill>
                  <a:srgbClr val="002177"/>
                </a:solidFill>
                <a:ea typeface="Poppins"/>
                <a:cs typeface="Poppins"/>
                <a:sym typeface="Poppins"/>
              </a:rPr>
              <a:t>Effective Communication during the IEP Meeting</a:t>
            </a:r>
          </a:p>
          <a:p>
            <a:pPr marL="1371600" lvl="1" indent="-457200">
              <a:buClr>
                <a:srgbClr val="002177"/>
              </a:buClr>
              <a:buSzPts val="1800"/>
              <a:buFont typeface="Poppins"/>
              <a:buChar char="●"/>
            </a:pPr>
            <a:r>
              <a:rPr lang="en-US" sz="2400" dirty="0">
                <a:solidFill>
                  <a:srgbClr val="002177"/>
                </a:solidFill>
                <a:ea typeface="Poppins"/>
                <a:cs typeface="Poppins"/>
                <a:sym typeface="Poppins"/>
              </a:rPr>
              <a:t>Cognitive Coaching</a:t>
            </a:r>
          </a:p>
          <a:p>
            <a:pPr marL="1371600" lvl="1" indent="-457200">
              <a:buClr>
                <a:srgbClr val="002177"/>
              </a:buClr>
              <a:buSzPts val="1800"/>
              <a:buFont typeface="Poppins"/>
              <a:buChar char="●"/>
            </a:pPr>
            <a:endParaRPr lang="en-US" sz="2400" b="0" i="0" u="none" strike="noStrike" cap="none" dirty="0">
              <a:solidFill>
                <a:srgbClr val="002177"/>
              </a:solidFill>
              <a:latin typeface="Aptos" panose="020B0004020202020204" pitchFamily="34" charset="0"/>
              <a:ea typeface="Poppins"/>
              <a:cs typeface="Poppins"/>
              <a:sym typeface="Poppins"/>
            </a:endParaRPr>
          </a:p>
          <a:p>
            <a:pPr marL="914400" indent="-457200">
              <a:buClr>
                <a:srgbClr val="002177"/>
              </a:buClr>
              <a:buSzPts val="1800"/>
              <a:buFont typeface="Poppins"/>
              <a:buChar char="●"/>
            </a:pPr>
            <a:r>
              <a:rPr lang="en-US" sz="2400" dirty="0">
                <a:solidFill>
                  <a:srgbClr val="002177"/>
                </a:solidFill>
                <a:latin typeface="Aptos" panose="020B0004020202020204" pitchFamily="34" charset="0"/>
                <a:ea typeface="Poppins"/>
                <a:cs typeface="Poppins"/>
                <a:sym typeface="Poppins"/>
              </a:rPr>
              <a:t>Time for Q&amp;A</a:t>
            </a:r>
            <a:endParaRPr sz="2400" b="0" i="0" u="none" strike="noStrike" cap="none" dirty="0">
              <a:solidFill>
                <a:srgbClr val="002077"/>
              </a:solidFill>
              <a:latin typeface="Aptos" panose="020B0004020202020204" pitchFamily="34" charset="0"/>
              <a:ea typeface="Poppins"/>
              <a:cs typeface="Poppins"/>
              <a:sym typeface="Poppins"/>
            </a:endParaRPr>
          </a:p>
          <a:p>
            <a:pPr marL="45720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 name="Google Shape;95;g38255c09e33_0_18" descr="The Los Angeles Unified School District logo. ">
            <a:extLst>
              <a:ext uri="{FF2B5EF4-FFF2-40B4-BE49-F238E27FC236}">
                <a16:creationId xmlns:a16="http://schemas.microsoft.com/office/drawing/2014/main" id="{B5099850-7CA7-5941-E726-AB7BE37E910C}"/>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extLst>
      <p:ext uri="{BB962C8B-B14F-4D97-AF65-F5344CB8AC3E}">
        <p14:creationId xmlns:p14="http://schemas.microsoft.com/office/powerpoint/2010/main" val="709636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20"/>
        <p:cNvGrpSpPr/>
        <p:nvPr/>
      </p:nvGrpSpPr>
      <p:grpSpPr>
        <a:xfrm>
          <a:off x="0" y="0"/>
          <a:ext cx="0" cy="0"/>
          <a:chOff x="0" y="0"/>
          <a:chExt cx="0" cy="0"/>
        </a:xfrm>
      </p:grpSpPr>
      <p:sp>
        <p:nvSpPr>
          <p:cNvPr id="322" name="Google Shape;322;p28"/>
          <p:cNvSpPr txBox="1">
            <a:spLocks noGrp="1"/>
          </p:cNvSpPr>
          <p:nvPr>
            <p:ph type="title" idx="4294967295"/>
          </p:nvPr>
        </p:nvSpPr>
        <p:spPr>
          <a:xfrm>
            <a:off x="2580411" y="233454"/>
            <a:ext cx="7031177"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FEEDBACK AND EVALUATIONS</a:t>
            </a:r>
            <a:endParaRPr kumimoji="0" lang="en-US" sz="14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325" name="Google Shape;325;p28" descr="An image of phone with a survey shown on the screen. "/>
          <p:cNvPicPr preferRelativeResize="0"/>
          <p:nvPr/>
        </p:nvPicPr>
        <p:blipFill rotWithShape="1">
          <a:blip r:embed="rId3">
            <a:alphaModFix/>
          </a:blip>
          <a:srcRect/>
          <a:stretch/>
        </p:blipFill>
        <p:spPr>
          <a:xfrm rot="387146">
            <a:off x="883562" y="1679868"/>
            <a:ext cx="2654038" cy="4260263"/>
          </a:xfrm>
          <a:prstGeom prst="rect">
            <a:avLst/>
          </a:prstGeom>
          <a:noFill/>
          <a:ln>
            <a:noFill/>
          </a:ln>
        </p:spPr>
      </p:pic>
      <p:pic>
        <p:nvPicPr>
          <p:cNvPr id="2" name="Picture 1" descr="Generated image">
            <a:extLst>
              <a:ext uri="{FF2B5EF4-FFF2-40B4-BE49-F238E27FC236}">
                <a16:creationId xmlns:a16="http://schemas.microsoft.com/office/drawing/2014/main" id="{3263163F-15A8-E8B4-6077-47B655D915CE}"/>
              </a:ext>
            </a:extLst>
          </p:cNvPr>
          <p:cNvPicPr>
            <a:picLocks noChangeAspect="1"/>
          </p:cNvPicPr>
          <p:nvPr/>
        </p:nvPicPr>
        <p:blipFill>
          <a:blip r:embed="rId4"/>
          <a:stretch>
            <a:fillRect/>
          </a:stretch>
        </p:blipFill>
        <p:spPr>
          <a:xfrm>
            <a:off x="4312238" y="1440873"/>
            <a:ext cx="6349247" cy="4740564"/>
          </a:xfrm>
          <a:prstGeom prst="rect">
            <a:avLst/>
          </a:prstGeom>
          <a:ln>
            <a:noFill/>
          </a:ln>
          <a:effectLst>
            <a:outerShdw blurRad="50800" dist="95250" dir="5400000" algn="ctr" rotWithShape="0">
              <a:schemeClr val="accent1">
                <a:alpha val="50000"/>
              </a:scheme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59"/>
        <p:cNvGrpSpPr/>
        <p:nvPr/>
      </p:nvGrpSpPr>
      <p:grpSpPr>
        <a:xfrm>
          <a:off x="0" y="0"/>
          <a:ext cx="0" cy="0"/>
          <a:chOff x="0" y="0"/>
          <a:chExt cx="0" cy="0"/>
        </a:xfrm>
      </p:grpSpPr>
      <p:sp>
        <p:nvSpPr>
          <p:cNvPr id="3" name="Title 2">
            <a:extLst>
              <a:ext uri="{FF2B5EF4-FFF2-40B4-BE49-F238E27FC236}">
                <a16:creationId xmlns:a16="http://schemas.microsoft.com/office/drawing/2014/main" id="{D5D2C5BE-8A21-0D01-276A-D95B619D1BED}"/>
              </a:ext>
            </a:extLst>
          </p:cNvPr>
          <p:cNvSpPr>
            <a:spLocks noGrp="1"/>
          </p:cNvSpPr>
          <p:nvPr>
            <p:ph type="title"/>
          </p:nvPr>
        </p:nvSpPr>
        <p:spPr>
          <a:xfrm>
            <a:off x="2047874" y="-1325563"/>
            <a:ext cx="9132315" cy="1325563"/>
          </a:xfrm>
        </p:spPr>
        <p:txBody>
          <a:bodyPr vert="horz" lIns="91440" tIns="45720" rIns="91440" bIns="45720" rtlCol="0" anchor="b">
            <a:normAutofit/>
          </a:bodyPr>
          <a:lstStyle/>
          <a:p>
            <a:r>
              <a:rPr lang="en-US" dirty="0"/>
              <a:t>What’s the Outcome?</a:t>
            </a:r>
          </a:p>
        </p:txBody>
      </p:sp>
      <p:sp>
        <p:nvSpPr>
          <p:cNvPr id="363" name="Google Shape;363;g38255c09e33_0_302"/>
          <p:cNvSpPr txBox="1"/>
          <p:nvPr/>
        </p:nvSpPr>
        <p:spPr>
          <a:xfrm>
            <a:off x="3272170" y="249032"/>
            <a:ext cx="564766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dirty="0">
                <a:solidFill>
                  <a:srgbClr val="002177"/>
                </a:solidFill>
                <a:latin typeface="+mj-lt"/>
                <a:ea typeface="Poppins"/>
                <a:cs typeface="Poppins"/>
                <a:sym typeface="Poppins"/>
              </a:rPr>
              <a:t>WHAT’S THE OUTCOME?</a:t>
            </a:r>
            <a:endParaRPr sz="1400" b="1" i="0" u="none" strike="noStrike" cap="none" dirty="0">
              <a:solidFill>
                <a:srgbClr val="000000"/>
              </a:solidFill>
              <a:latin typeface="+mj-lt"/>
              <a:ea typeface="Poppins"/>
              <a:cs typeface="Poppins"/>
              <a:sym typeface="Poppins"/>
            </a:endParaRPr>
          </a:p>
        </p:txBody>
      </p:sp>
      <p:pic>
        <p:nvPicPr>
          <p:cNvPr id="4" name="Online Media 3" title="The Big Bang Theory Active Listening - english sub">
            <a:hlinkClick r:id="" action="ppaction://media"/>
            <a:extLst>
              <a:ext uri="{FF2B5EF4-FFF2-40B4-BE49-F238E27FC236}">
                <a16:creationId xmlns:a16="http://schemas.microsoft.com/office/drawing/2014/main" id="{E164F078-A347-E8FE-A9B7-863B85941319}"/>
              </a:ext>
            </a:extLst>
          </p:cNvPr>
          <p:cNvPicPr>
            <a:picLocks noRot="1" noChangeAspect="1"/>
          </p:cNvPicPr>
          <p:nvPr>
            <a:videoFile r:link="rId1"/>
          </p:nvPr>
        </p:nvPicPr>
        <p:blipFill>
          <a:blip r:embed="rId4"/>
          <a:stretch>
            <a:fillRect/>
          </a:stretch>
        </p:blipFill>
        <p:spPr>
          <a:xfrm>
            <a:off x="1958109" y="1355528"/>
            <a:ext cx="8275782" cy="4675817"/>
          </a:xfrm>
          <a:prstGeom prst="rect">
            <a:avLst/>
          </a:prstGeom>
        </p:spPr>
      </p:pic>
      <p:pic>
        <p:nvPicPr>
          <p:cNvPr id="2" name="Google Shape;95;g38255c09e33_0_18" descr="The Los Angeles Unified School District logo. ">
            <a:extLst>
              <a:ext uri="{FF2B5EF4-FFF2-40B4-BE49-F238E27FC236}">
                <a16:creationId xmlns:a16="http://schemas.microsoft.com/office/drawing/2014/main" id="{7F757D33-182E-E141-BC18-9564E30B52F6}"/>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67"/>
        <p:cNvGrpSpPr/>
        <p:nvPr/>
      </p:nvGrpSpPr>
      <p:grpSpPr>
        <a:xfrm>
          <a:off x="0" y="0"/>
          <a:ext cx="0" cy="0"/>
          <a:chOff x="0" y="0"/>
          <a:chExt cx="0" cy="0"/>
        </a:xfrm>
      </p:grpSpPr>
      <p:sp>
        <p:nvSpPr>
          <p:cNvPr id="3" name="Title 2">
            <a:extLst>
              <a:ext uri="{FF2B5EF4-FFF2-40B4-BE49-F238E27FC236}">
                <a16:creationId xmlns:a16="http://schemas.microsoft.com/office/drawing/2014/main" id="{821E5A2C-8A2C-95F0-8499-E206AE2B6F06}"/>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Considerations for District-Wide Implementation</a:t>
            </a:r>
          </a:p>
        </p:txBody>
      </p:sp>
      <p:sp>
        <p:nvSpPr>
          <p:cNvPr id="369" name="Google Shape;369;g38255c09e33_0_177"/>
          <p:cNvSpPr txBox="1"/>
          <p:nvPr/>
        </p:nvSpPr>
        <p:spPr>
          <a:xfrm>
            <a:off x="2018995" y="243825"/>
            <a:ext cx="8846711"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dirty="0">
                <a:solidFill>
                  <a:srgbClr val="002177"/>
                </a:solidFill>
                <a:latin typeface="+mj-lt"/>
                <a:ea typeface="Poppins"/>
                <a:cs typeface="Poppins"/>
                <a:sym typeface="Poppins"/>
              </a:rPr>
              <a:t>CONSIDERATIONS FOR DISTRICT-WIDE </a:t>
            </a:r>
            <a:r>
              <a:rPr lang="en-US" sz="4000" b="1" dirty="0">
                <a:solidFill>
                  <a:srgbClr val="002177"/>
                </a:solidFill>
                <a:latin typeface="+mj-lt"/>
                <a:ea typeface="Poppins"/>
                <a:cs typeface="Poppins"/>
                <a:sym typeface="Poppins"/>
              </a:rPr>
              <a:t>IMPLEMENTATION</a:t>
            </a:r>
            <a:r>
              <a:rPr lang="en-US" sz="4000" b="1" i="0" u="none" strike="noStrike" cap="none" dirty="0">
                <a:solidFill>
                  <a:srgbClr val="002177"/>
                </a:solidFill>
                <a:latin typeface="+mj-lt"/>
                <a:ea typeface="Poppins"/>
                <a:cs typeface="Poppins"/>
                <a:sym typeface="Poppins"/>
              </a:rPr>
              <a:t> </a:t>
            </a:r>
            <a:endParaRPr sz="1400" b="1" i="0" u="none" strike="noStrike" cap="none" dirty="0">
              <a:solidFill>
                <a:srgbClr val="000000"/>
              </a:solidFill>
              <a:latin typeface="+mj-lt"/>
              <a:ea typeface="Poppins"/>
              <a:cs typeface="Poppins"/>
              <a:sym typeface="Poppins"/>
            </a:endParaRPr>
          </a:p>
        </p:txBody>
      </p:sp>
      <p:pic>
        <p:nvPicPr>
          <p:cNvPr id="370" name="Google Shape;370;g38255c09e33_0_177" descr="An image of three shapes representing people, labeled resources for staff. "/>
          <p:cNvPicPr preferRelativeResize="0"/>
          <p:nvPr/>
        </p:nvPicPr>
        <p:blipFill>
          <a:blip r:embed="rId3">
            <a:alphaModFix/>
          </a:blip>
          <a:stretch>
            <a:fillRect/>
          </a:stretch>
        </p:blipFill>
        <p:spPr>
          <a:xfrm>
            <a:off x="4423270" y="1971326"/>
            <a:ext cx="3345459" cy="3370425"/>
          </a:xfrm>
          <a:prstGeom prst="rect">
            <a:avLst/>
          </a:prstGeom>
          <a:noFill/>
          <a:ln>
            <a:noFill/>
          </a:ln>
        </p:spPr>
      </p:pic>
      <p:pic>
        <p:nvPicPr>
          <p:cNvPr id="2" name="Google Shape;95;g38255c09e33_0_18" descr="The Los Angeles Unified School District logo. &#10;">
            <a:extLst>
              <a:ext uri="{FF2B5EF4-FFF2-40B4-BE49-F238E27FC236}">
                <a16:creationId xmlns:a16="http://schemas.microsoft.com/office/drawing/2014/main" id="{AB213614-5394-0465-213A-FE95AEEE984B}"/>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75"/>
        <p:cNvGrpSpPr/>
        <p:nvPr/>
      </p:nvGrpSpPr>
      <p:grpSpPr>
        <a:xfrm>
          <a:off x="0" y="0"/>
          <a:ext cx="0" cy="0"/>
          <a:chOff x="0" y="0"/>
          <a:chExt cx="0" cy="0"/>
        </a:xfrm>
      </p:grpSpPr>
      <p:sp>
        <p:nvSpPr>
          <p:cNvPr id="379" name="Google Shape;379;p15"/>
          <p:cNvSpPr txBox="1">
            <a:spLocks noGrp="1"/>
          </p:cNvSpPr>
          <p:nvPr>
            <p:ph type="title" idx="4294967295"/>
          </p:nvPr>
        </p:nvSpPr>
        <p:spPr>
          <a:xfrm>
            <a:off x="2432516" y="115050"/>
            <a:ext cx="7326966" cy="765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DISPUTE RESOLUTION OPTIONS</a:t>
            </a:r>
          </a:p>
        </p:txBody>
      </p:sp>
      <p:pic>
        <p:nvPicPr>
          <p:cNvPr id="377" name="Google Shape;377;p15" descr="An image of three shapes representing people, labeled resources for staff. &#10;"/>
          <p:cNvPicPr preferRelativeResize="0"/>
          <p:nvPr/>
        </p:nvPicPr>
        <p:blipFill>
          <a:blip r:embed="rId3">
            <a:alphaModFix/>
          </a:blip>
          <a:stretch>
            <a:fillRect/>
          </a:stretch>
        </p:blipFill>
        <p:spPr>
          <a:xfrm>
            <a:off x="11020100" y="115050"/>
            <a:ext cx="987450" cy="998451"/>
          </a:xfrm>
          <a:prstGeom prst="rect">
            <a:avLst/>
          </a:prstGeom>
          <a:noFill/>
          <a:ln>
            <a:noFill/>
          </a:ln>
        </p:spPr>
      </p:pic>
      <p:pic>
        <p:nvPicPr>
          <p:cNvPr id="4" name="Picture 3" descr="A brochure describing the different dispute resolution options for parents. ">
            <a:extLst>
              <a:ext uri="{FF2B5EF4-FFF2-40B4-BE49-F238E27FC236}">
                <a16:creationId xmlns:a16="http://schemas.microsoft.com/office/drawing/2014/main" id="{481A6715-26E8-B979-0A1A-043C56E935D9}"/>
              </a:ext>
            </a:extLst>
          </p:cNvPr>
          <p:cNvPicPr>
            <a:picLocks noChangeAspect="1"/>
          </p:cNvPicPr>
          <p:nvPr/>
        </p:nvPicPr>
        <p:blipFill>
          <a:blip r:embed="rId4"/>
          <a:stretch>
            <a:fillRect/>
          </a:stretch>
        </p:blipFill>
        <p:spPr>
          <a:xfrm>
            <a:off x="2485921" y="1113500"/>
            <a:ext cx="7220157" cy="5276721"/>
          </a:xfrm>
          <a:prstGeom prst="rect">
            <a:avLst/>
          </a:prstGeom>
          <a:ln w="9525">
            <a:noFill/>
          </a:ln>
          <a:effectLst>
            <a:outerShdw blurRad="71501" dist="95250" dir="5400000" algn="ctr"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40F596A1-97E5-7FEE-3D4E-F8A38AF16FD4}"/>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383"/>
        <p:cNvGrpSpPr/>
        <p:nvPr/>
      </p:nvGrpSpPr>
      <p:grpSpPr>
        <a:xfrm>
          <a:off x="0" y="0"/>
          <a:ext cx="0" cy="0"/>
          <a:chOff x="0" y="0"/>
          <a:chExt cx="0" cy="0"/>
        </a:xfrm>
      </p:grpSpPr>
      <p:sp>
        <p:nvSpPr>
          <p:cNvPr id="384" name="Google Shape;384;p24"/>
          <p:cNvSpPr txBox="1">
            <a:spLocks noGrp="1"/>
          </p:cNvSpPr>
          <p:nvPr>
            <p:ph type="title" idx="4294967295"/>
          </p:nvPr>
        </p:nvSpPr>
        <p:spPr>
          <a:xfrm>
            <a:off x="4545040" y="342350"/>
            <a:ext cx="3101919"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BROCHURES</a:t>
            </a:r>
            <a:endParaRPr kumimoji="0" lang="en-US" sz="14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386" name="Google Shape;386;p24" descr="A brochure explaining the ADR process. "/>
          <p:cNvPicPr preferRelativeResize="0"/>
          <p:nvPr/>
        </p:nvPicPr>
        <p:blipFill>
          <a:blip r:embed="rId3">
            <a:alphaModFix/>
          </a:blip>
          <a:stretch>
            <a:fillRect/>
          </a:stretch>
        </p:blipFill>
        <p:spPr>
          <a:xfrm>
            <a:off x="463325" y="1750925"/>
            <a:ext cx="5272911" cy="3635700"/>
          </a:xfrm>
          <a:prstGeom prst="rect">
            <a:avLst/>
          </a:prstGeom>
          <a:noFill/>
          <a:ln>
            <a:noFill/>
          </a:ln>
          <a:effectLst>
            <a:outerShdw blurRad="71438" dist="95250" dir="5400000" algn="bl" rotWithShape="0">
              <a:schemeClr val="accent1">
                <a:alpha val="50000"/>
              </a:schemeClr>
            </a:outerShdw>
          </a:effectLst>
        </p:spPr>
      </p:pic>
      <p:pic>
        <p:nvPicPr>
          <p:cNvPr id="387" name="Google Shape;387;p24" descr="A brochure explaining the ADR process. "/>
          <p:cNvPicPr preferRelativeResize="0"/>
          <p:nvPr/>
        </p:nvPicPr>
        <p:blipFill>
          <a:blip r:embed="rId4">
            <a:alphaModFix/>
          </a:blip>
          <a:stretch>
            <a:fillRect/>
          </a:stretch>
        </p:blipFill>
        <p:spPr>
          <a:xfrm>
            <a:off x="6245000" y="1768764"/>
            <a:ext cx="5221150" cy="3600010"/>
          </a:xfrm>
          <a:prstGeom prst="rect">
            <a:avLst/>
          </a:prstGeom>
          <a:noFill/>
          <a:ln>
            <a:noFill/>
          </a:ln>
          <a:effectLst>
            <a:outerShdw blurRad="71438" dist="95250" dir="5400000" algn="bl" rotWithShape="0">
              <a:schemeClr val="accent1">
                <a:alpha val="50000"/>
              </a:schemeClr>
            </a:outerShdw>
          </a:effectLst>
        </p:spPr>
      </p:pic>
      <p:pic>
        <p:nvPicPr>
          <p:cNvPr id="3" name="Google Shape;377;p15" descr="An image of three shapes representing people, labeled resources for staff. &#10;">
            <a:extLst>
              <a:ext uri="{FF2B5EF4-FFF2-40B4-BE49-F238E27FC236}">
                <a16:creationId xmlns:a16="http://schemas.microsoft.com/office/drawing/2014/main" id="{D64CDC66-DDEB-3BF5-CD50-E710F84C6893}"/>
              </a:ext>
            </a:extLst>
          </p:cNvPr>
          <p:cNvPicPr preferRelativeResize="0"/>
          <p:nvPr/>
        </p:nvPicPr>
        <p:blipFill>
          <a:blip r:embed="rId5">
            <a:alphaModFix/>
          </a:blip>
          <a:stretch>
            <a:fillRect/>
          </a:stretch>
        </p:blipFill>
        <p:spPr>
          <a:xfrm>
            <a:off x="11020100" y="115050"/>
            <a:ext cx="987450" cy="998451"/>
          </a:xfrm>
          <a:prstGeom prst="rect">
            <a:avLst/>
          </a:prstGeom>
          <a:noFill/>
          <a:ln>
            <a:noFill/>
          </a:ln>
        </p:spPr>
      </p:pic>
      <p:pic>
        <p:nvPicPr>
          <p:cNvPr id="2" name="Google Shape;95;g38255c09e33_0_18" descr="The Los Angeles Unified School District logo. &#10;">
            <a:extLst>
              <a:ext uri="{FF2B5EF4-FFF2-40B4-BE49-F238E27FC236}">
                <a16:creationId xmlns:a16="http://schemas.microsoft.com/office/drawing/2014/main" id="{ADA64D9B-27A8-CB6B-BE96-D039A92FABD9}"/>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08"/>
        <p:cNvGrpSpPr/>
        <p:nvPr/>
      </p:nvGrpSpPr>
      <p:grpSpPr>
        <a:xfrm>
          <a:off x="0" y="0"/>
          <a:ext cx="0" cy="0"/>
          <a:chOff x="0" y="0"/>
          <a:chExt cx="0" cy="0"/>
        </a:xfrm>
      </p:grpSpPr>
      <p:sp>
        <p:nvSpPr>
          <p:cNvPr id="109" name="Google Shape;109;p1"/>
          <p:cNvSpPr txBox="1">
            <a:spLocks noGrp="1"/>
          </p:cNvSpPr>
          <p:nvPr>
            <p:ph type="title" idx="4294967295"/>
          </p:nvPr>
        </p:nvSpPr>
        <p:spPr>
          <a:xfrm>
            <a:off x="4636564" y="223440"/>
            <a:ext cx="2918871" cy="723235"/>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OBJECTIVES</a:t>
            </a:r>
          </a:p>
        </p:txBody>
      </p:sp>
      <p:sp>
        <p:nvSpPr>
          <p:cNvPr id="110" name="Google Shape;110;p1"/>
          <p:cNvSpPr txBox="1"/>
          <p:nvPr/>
        </p:nvSpPr>
        <p:spPr>
          <a:xfrm>
            <a:off x="1230017" y="1486498"/>
            <a:ext cx="10184308" cy="434993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400" b="0" i="0" u="none" strike="noStrike" cap="none" dirty="0">
                <a:solidFill>
                  <a:srgbClr val="002077"/>
                </a:solidFill>
                <a:ea typeface="Poppins"/>
                <a:cs typeface="Poppins"/>
                <a:sym typeface="Poppins"/>
              </a:rPr>
              <a:t>T</a:t>
            </a:r>
            <a:r>
              <a:rPr lang="en-US" sz="2400" b="0" i="0" u="none" strike="noStrike" cap="none" dirty="0">
                <a:solidFill>
                  <a:srgbClr val="002177"/>
                </a:solidFill>
                <a:ea typeface="Poppins"/>
                <a:cs typeface="Poppins"/>
                <a:sym typeface="Poppins"/>
              </a:rPr>
              <a:t>hrough the LAUSD's journey in developing an Alternate Dispute Resolution process in a large urban school district, participants will gain a better understanding of:</a:t>
            </a:r>
            <a:endParaRPr sz="2400" b="0" i="0" u="none" strike="noStrike" cap="none" dirty="0">
              <a:solidFill>
                <a:srgbClr val="002177"/>
              </a:solidFill>
              <a:ea typeface="Poppins"/>
              <a:cs typeface="Poppins"/>
              <a:sym typeface="Poppins"/>
            </a:endParaRPr>
          </a:p>
          <a:p>
            <a:pPr marL="0" marR="0" lvl="0" indent="0" algn="l" rtl="0">
              <a:lnSpc>
                <a:spcPct val="90000"/>
              </a:lnSpc>
              <a:spcBef>
                <a:spcPts val="0"/>
              </a:spcBef>
              <a:spcAft>
                <a:spcPts val="0"/>
              </a:spcAft>
              <a:buNone/>
            </a:pPr>
            <a:endParaRPr sz="2400" dirty="0">
              <a:solidFill>
                <a:srgbClr val="002177"/>
              </a:solidFill>
              <a:ea typeface="Poppins"/>
              <a:cs typeface="Poppins"/>
              <a:sym typeface="Poppins"/>
            </a:endParaRPr>
          </a:p>
          <a:p>
            <a:pPr marL="457200" marR="0" lvl="0" indent="-342900" algn="l" rtl="0">
              <a:lnSpc>
                <a:spcPct val="15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Collaborative strategies used to communicate and engage with stakeholders.</a:t>
            </a:r>
            <a:endParaRPr sz="2400" dirty="0">
              <a:solidFill>
                <a:srgbClr val="002177"/>
              </a:solidFill>
              <a:ea typeface="Poppins"/>
              <a:cs typeface="Poppins"/>
              <a:sym typeface="Poppins"/>
            </a:endParaRPr>
          </a:p>
          <a:p>
            <a:pPr marL="457200" marR="0" lvl="0" indent="-342900" algn="l" rtl="0">
              <a:lnSpc>
                <a:spcPct val="15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An overview of systems developed to implement and refine the ADR process.</a:t>
            </a:r>
            <a:endParaRPr sz="2400" dirty="0">
              <a:solidFill>
                <a:srgbClr val="002177"/>
              </a:solidFill>
            </a:endParaRPr>
          </a:p>
          <a:p>
            <a:pPr marL="457200" marR="0" lvl="0" indent="-342900" algn="l" rtl="0">
              <a:lnSpc>
                <a:spcPct val="150000"/>
              </a:lnSpc>
              <a:spcBef>
                <a:spcPts val="0"/>
              </a:spcBef>
              <a:spcAft>
                <a:spcPts val="0"/>
              </a:spcAft>
              <a:buClr>
                <a:srgbClr val="002177"/>
              </a:buClr>
              <a:buSzPts val="1800"/>
              <a:buFont typeface="Poppins"/>
              <a:buChar char="●"/>
            </a:pPr>
            <a:r>
              <a:rPr lang="en-US" sz="2400" b="0" i="0" u="none" strike="noStrike" cap="none" dirty="0">
                <a:solidFill>
                  <a:srgbClr val="002177"/>
                </a:solidFill>
                <a:ea typeface="Poppins"/>
                <a:cs typeface="Poppins"/>
                <a:sym typeface="Poppins"/>
              </a:rPr>
              <a:t>Strategies that can be readily implemented to begin, enhance, and/or augment the ADR practice. </a:t>
            </a:r>
            <a:endParaRPr sz="2400" b="0" i="0" u="none" strike="noStrike" cap="none" dirty="0">
              <a:solidFill>
                <a:srgbClr val="002177"/>
              </a:solidFill>
              <a:ea typeface="Poppins"/>
              <a:cs typeface="Poppins"/>
              <a:sym typeface="Poppins"/>
            </a:endParaRPr>
          </a:p>
          <a:p>
            <a:pPr marL="457200" marR="0" lvl="0" indent="-342900" algn="l" rtl="0">
              <a:lnSpc>
                <a:spcPct val="15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Successes and lessons learned to improve the ADR practice.</a:t>
            </a:r>
            <a:endParaRPr sz="2400" dirty="0">
              <a:solidFill>
                <a:srgbClr val="002177"/>
              </a:solidFill>
              <a:ea typeface="Poppins"/>
              <a:cs typeface="Poppins"/>
              <a:sym typeface="Poppins"/>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25BBE364-5A2A-D5D7-10A4-EBB8A12D0369}"/>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93"/>
        <p:cNvGrpSpPr/>
        <p:nvPr/>
      </p:nvGrpSpPr>
      <p:grpSpPr>
        <a:xfrm>
          <a:off x="0" y="0"/>
          <a:ext cx="0" cy="0"/>
          <a:chOff x="0" y="0"/>
          <a:chExt cx="0" cy="0"/>
        </a:xfrm>
      </p:grpSpPr>
      <p:sp>
        <p:nvSpPr>
          <p:cNvPr id="3" name="Title 2">
            <a:extLst>
              <a:ext uri="{FF2B5EF4-FFF2-40B4-BE49-F238E27FC236}">
                <a16:creationId xmlns:a16="http://schemas.microsoft.com/office/drawing/2014/main" id="{7307CAD5-22D0-7A4B-084E-6ED74E4442C3}"/>
              </a:ext>
            </a:extLst>
          </p:cNvPr>
          <p:cNvSpPr>
            <a:spLocks noGrp="1"/>
          </p:cNvSpPr>
          <p:nvPr>
            <p:ph type="title"/>
          </p:nvPr>
        </p:nvSpPr>
        <p:spPr>
          <a:xfrm>
            <a:off x="2047874" y="-1325563"/>
            <a:ext cx="9132315" cy="1325563"/>
          </a:xfrm>
        </p:spPr>
        <p:txBody>
          <a:bodyPr vert="horz" lIns="91440" tIns="45720" rIns="91440" bIns="45720" rtlCol="0" anchor="b">
            <a:normAutofit/>
          </a:bodyPr>
          <a:lstStyle/>
          <a:p>
            <a:r>
              <a:rPr lang="en-US" dirty="0"/>
              <a:t>ADR Process Map</a:t>
            </a:r>
          </a:p>
        </p:txBody>
      </p:sp>
      <p:sp>
        <p:nvSpPr>
          <p:cNvPr id="396" name="Google Shape;396;g38255c09e33_0_219"/>
          <p:cNvSpPr txBox="1"/>
          <p:nvPr/>
        </p:nvSpPr>
        <p:spPr>
          <a:xfrm>
            <a:off x="3134480" y="115050"/>
            <a:ext cx="5923039" cy="76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4000" b="1" dirty="0">
                <a:solidFill>
                  <a:srgbClr val="002077"/>
                </a:solidFill>
                <a:latin typeface="+mj-lt"/>
                <a:ea typeface="Poppins"/>
                <a:cs typeface="Poppins"/>
                <a:sym typeface="Poppins"/>
              </a:rPr>
              <a:t>ADR PROCESS MAP</a:t>
            </a:r>
            <a:endParaRPr sz="4000" b="1" i="0" u="none" strike="noStrike" cap="none" dirty="0">
              <a:solidFill>
                <a:srgbClr val="002077"/>
              </a:solidFill>
              <a:latin typeface="+mj-lt"/>
              <a:ea typeface="Poppins"/>
              <a:cs typeface="Poppins"/>
              <a:sym typeface="Poppins"/>
            </a:endParaRPr>
          </a:p>
        </p:txBody>
      </p:sp>
      <p:pic>
        <p:nvPicPr>
          <p:cNvPr id="5" name="Google Shape;377;p15" descr="An image of three shapes representing people, labeled resources for staff. &#10;">
            <a:extLst>
              <a:ext uri="{FF2B5EF4-FFF2-40B4-BE49-F238E27FC236}">
                <a16:creationId xmlns:a16="http://schemas.microsoft.com/office/drawing/2014/main" id="{39D2F11B-D330-A67D-99F1-C7FF805EA0F7}"/>
              </a:ext>
            </a:extLst>
          </p:cNvPr>
          <p:cNvPicPr preferRelativeResize="0"/>
          <p:nvPr/>
        </p:nvPicPr>
        <p:blipFill>
          <a:blip r:embed="rId3">
            <a:alphaModFix/>
          </a:blip>
          <a:stretch>
            <a:fillRect/>
          </a:stretch>
        </p:blipFill>
        <p:spPr>
          <a:xfrm>
            <a:off x="11020100" y="115050"/>
            <a:ext cx="987450" cy="998451"/>
          </a:xfrm>
          <a:prstGeom prst="rect">
            <a:avLst/>
          </a:prstGeom>
          <a:noFill/>
          <a:ln>
            <a:noFill/>
          </a:ln>
        </p:spPr>
      </p:pic>
      <p:pic>
        <p:nvPicPr>
          <p:cNvPr id="4" name="Picture 3" descr="An image of a process map outlining the steps of the ADR process. ">
            <a:extLst>
              <a:ext uri="{FF2B5EF4-FFF2-40B4-BE49-F238E27FC236}">
                <a16:creationId xmlns:a16="http://schemas.microsoft.com/office/drawing/2014/main" id="{88DE879A-A152-AC5B-40DB-D9AAB09DD207}"/>
              </a:ext>
            </a:extLst>
          </p:cNvPr>
          <p:cNvPicPr>
            <a:picLocks noChangeAspect="1"/>
          </p:cNvPicPr>
          <p:nvPr/>
        </p:nvPicPr>
        <p:blipFill>
          <a:blip r:embed="rId4"/>
          <a:stretch>
            <a:fillRect/>
          </a:stretch>
        </p:blipFill>
        <p:spPr>
          <a:xfrm>
            <a:off x="2682774" y="1258174"/>
            <a:ext cx="6826449" cy="5228769"/>
          </a:xfrm>
          <a:prstGeom prst="rect">
            <a:avLst/>
          </a:prstGeom>
          <a:ln>
            <a:noFill/>
          </a:ln>
          <a:effectLst>
            <a:outerShdw blurRad="50800" dist="95250" dir="5400000" algn="ctr"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E6D0D412-4B58-C99C-7668-585B161407C3}"/>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402"/>
        <p:cNvGrpSpPr/>
        <p:nvPr/>
      </p:nvGrpSpPr>
      <p:grpSpPr>
        <a:xfrm>
          <a:off x="0" y="0"/>
          <a:ext cx="0" cy="0"/>
          <a:chOff x="0" y="0"/>
          <a:chExt cx="0" cy="0"/>
        </a:xfrm>
      </p:grpSpPr>
      <p:sp>
        <p:nvSpPr>
          <p:cNvPr id="405" name="Google Shape;405;g38255c09e33_0_228"/>
          <p:cNvSpPr txBox="1">
            <a:spLocks noGrp="1"/>
          </p:cNvSpPr>
          <p:nvPr>
            <p:ph type="title" idx="4294967295"/>
          </p:nvPr>
        </p:nvSpPr>
        <p:spPr>
          <a:xfrm>
            <a:off x="1894573" y="120445"/>
            <a:ext cx="9125527" cy="765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GOOGLE SUBMISSION FORM AND CASE MANAGEMENT TRACKING SYSTEMS</a:t>
            </a:r>
          </a:p>
        </p:txBody>
      </p:sp>
      <p:pic>
        <p:nvPicPr>
          <p:cNvPr id="6" name="Google Shape;377;p15" descr="An image of three shapes representing people, labeled resources for staff. &#10;">
            <a:extLst>
              <a:ext uri="{FF2B5EF4-FFF2-40B4-BE49-F238E27FC236}">
                <a16:creationId xmlns:a16="http://schemas.microsoft.com/office/drawing/2014/main" id="{7DB498E1-06D4-CE0F-CAED-A97AE774F570}"/>
              </a:ext>
            </a:extLst>
          </p:cNvPr>
          <p:cNvPicPr preferRelativeResize="0"/>
          <p:nvPr/>
        </p:nvPicPr>
        <p:blipFill>
          <a:blip r:embed="rId3">
            <a:alphaModFix/>
          </a:blip>
          <a:stretch>
            <a:fillRect/>
          </a:stretch>
        </p:blipFill>
        <p:spPr>
          <a:xfrm>
            <a:off x="11020100" y="115050"/>
            <a:ext cx="987450" cy="998451"/>
          </a:xfrm>
          <a:prstGeom prst="rect">
            <a:avLst/>
          </a:prstGeom>
          <a:noFill/>
          <a:ln>
            <a:noFill/>
          </a:ln>
        </p:spPr>
      </p:pic>
      <p:pic>
        <p:nvPicPr>
          <p:cNvPr id="4" name="Picture 3" descr="An image of a screenshot of a Google form. ">
            <a:extLst>
              <a:ext uri="{FF2B5EF4-FFF2-40B4-BE49-F238E27FC236}">
                <a16:creationId xmlns:a16="http://schemas.microsoft.com/office/drawing/2014/main" id="{0C77C339-6471-38DD-4920-BBF316916C23}"/>
              </a:ext>
            </a:extLst>
          </p:cNvPr>
          <p:cNvPicPr>
            <a:picLocks noChangeAspect="1"/>
          </p:cNvPicPr>
          <p:nvPr/>
        </p:nvPicPr>
        <p:blipFill>
          <a:blip r:embed="rId4"/>
          <a:stretch>
            <a:fillRect/>
          </a:stretch>
        </p:blipFill>
        <p:spPr>
          <a:xfrm>
            <a:off x="1578045" y="1935999"/>
            <a:ext cx="3117530" cy="3847977"/>
          </a:xfrm>
          <a:prstGeom prst="rect">
            <a:avLst/>
          </a:prstGeom>
          <a:ln>
            <a:noFill/>
          </a:ln>
          <a:effectLst>
            <a:outerShdw blurRad="50800" dist="95250" dir="5400000" algn="ctr" rotWithShape="0">
              <a:schemeClr val="accent1">
                <a:alpha val="50000"/>
              </a:schemeClr>
            </a:outerShdw>
          </a:effectLst>
        </p:spPr>
      </p:pic>
      <p:pic>
        <p:nvPicPr>
          <p:cNvPr id="2052" name="Picture 4" descr="Google Sheets - Features, Reviews &amp; Pricing (September 2025)">
            <a:extLst>
              <a:ext uri="{FF2B5EF4-FFF2-40B4-BE49-F238E27FC236}">
                <a16:creationId xmlns:a16="http://schemas.microsoft.com/office/drawing/2014/main" id="{F8E00057-4ADB-9B75-1AFF-51878A559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1009" y="1443775"/>
            <a:ext cx="3044935" cy="27827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werpoint Logo PNGs for Free Download">
            <a:extLst>
              <a:ext uri="{FF2B5EF4-FFF2-40B4-BE49-F238E27FC236}">
                <a16:creationId xmlns:a16="http://schemas.microsoft.com/office/drawing/2014/main" id="{BDBC5904-5012-3B6E-E118-F87F0978CC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8189" y="1810327"/>
            <a:ext cx="2049661" cy="20496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icrosoft Teams Alt macOS - Social media &amp; Logos Icons">
            <a:extLst>
              <a:ext uri="{FF2B5EF4-FFF2-40B4-BE49-F238E27FC236}">
                <a16:creationId xmlns:a16="http://schemas.microsoft.com/office/drawing/2014/main" id="{AAA8BDF0-BA65-7D81-F1E4-A1CD59BE5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4790" y="4143071"/>
            <a:ext cx="2542308" cy="2542308"/>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5;g38255c09e33_0_18" descr="The Los Angeles Unified School District logo. &#10;">
            <a:extLst>
              <a:ext uri="{FF2B5EF4-FFF2-40B4-BE49-F238E27FC236}">
                <a16:creationId xmlns:a16="http://schemas.microsoft.com/office/drawing/2014/main" id="{9E279C1B-F02B-9536-D8B2-340E0FFFFCFE}"/>
              </a:ext>
            </a:extLst>
          </p:cNvPr>
          <p:cNvPicPr preferRelativeResize="0"/>
          <p:nvPr/>
        </p:nvPicPr>
        <p:blipFill rotWithShape="1">
          <a:blip r:embed="rId8">
            <a:alphaModFix/>
          </a:blip>
          <a:srcRect/>
          <a:stretch/>
        </p:blipFill>
        <p:spPr>
          <a:xfrm>
            <a:off x="10172356" y="6267905"/>
            <a:ext cx="1386701" cy="438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11"/>
        <p:cNvGrpSpPr/>
        <p:nvPr/>
      </p:nvGrpSpPr>
      <p:grpSpPr>
        <a:xfrm>
          <a:off x="0" y="0"/>
          <a:ext cx="0" cy="0"/>
          <a:chOff x="0" y="0"/>
          <a:chExt cx="0" cy="0"/>
        </a:xfrm>
      </p:grpSpPr>
      <p:sp>
        <p:nvSpPr>
          <p:cNvPr id="413" name="Google Shape;413;g38255c09e33_0_239"/>
          <p:cNvSpPr txBox="1">
            <a:spLocks noGrp="1"/>
          </p:cNvSpPr>
          <p:nvPr>
            <p:ph type="title" idx="4294967295"/>
          </p:nvPr>
        </p:nvSpPr>
        <p:spPr>
          <a:xfrm>
            <a:off x="2039428" y="245765"/>
            <a:ext cx="8826278" cy="1323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CONSIDERATIONS FOR DISTRICT-WIDE IMPLEMENTATION </a:t>
            </a:r>
            <a:endParaRPr kumimoji="0" lang="en-US" sz="14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pic>
        <p:nvPicPr>
          <p:cNvPr id="4" name="Picture 3" descr="An image of a school labeled PD for Stakeholders. ">
            <a:extLst>
              <a:ext uri="{FF2B5EF4-FFF2-40B4-BE49-F238E27FC236}">
                <a16:creationId xmlns:a16="http://schemas.microsoft.com/office/drawing/2014/main" id="{EFB23AB0-1205-6C48-F32F-B8CA2BD0281F}"/>
              </a:ext>
            </a:extLst>
          </p:cNvPr>
          <p:cNvPicPr>
            <a:picLocks noChangeAspect="1"/>
          </p:cNvPicPr>
          <p:nvPr/>
        </p:nvPicPr>
        <p:blipFill>
          <a:blip r:embed="rId3"/>
          <a:stretch>
            <a:fillRect/>
          </a:stretch>
        </p:blipFill>
        <p:spPr>
          <a:xfrm>
            <a:off x="4340914" y="2191734"/>
            <a:ext cx="3510170" cy="3592347"/>
          </a:xfrm>
          <a:prstGeom prst="rect">
            <a:avLst/>
          </a:prstGeom>
        </p:spPr>
      </p:pic>
      <p:pic>
        <p:nvPicPr>
          <p:cNvPr id="2" name="Google Shape;95;g38255c09e33_0_18" descr="The Los Angeles Unified School District logo. &#10;">
            <a:extLst>
              <a:ext uri="{FF2B5EF4-FFF2-40B4-BE49-F238E27FC236}">
                <a16:creationId xmlns:a16="http://schemas.microsoft.com/office/drawing/2014/main" id="{D000ABA3-61F4-93DB-A151-3AAF379C614C}"/>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420"/>
        <p:cNvGrpSpPr/>
        <p:nvPr/>
      </p:nvGrpSpPr>
      <p:grpSpPr>
        <a:xfrm>
          <a:off x="0" y="0"/>
          <a:ext cx="0" cy="0"/>
          <a:chOff x="0" y="0"/>
          <a:chExt cx="0" cy="0"/>
        </a:xfrm>
      </p:grpSpPr>
      <p:sp>
        <p:nvSpPr>
          <p:cNvPr id="422" name="Google Shape;422;g38255c09e33_0_247"/>
          <p:cNvSpPr txBox="1">
            <a:spLocks noGrp="1"/>
          </p:cNvSpPr>
          <p:nvPr>
            <p:ph type="title" idx="4294967295"/>
          </p:nvPr>
        </p:nvSpPr>
        <p:spPr>
          <a:xfrm>
            <a:off x="2474080" y="165394"/>
            <a:ext cx="7243839" cy="765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IN-PERSON PARENT TRAININGS</a:t>
            </a:r>
          </a:p>
        </p:txBody>
      </p:sp>
      <p:pic>
        <p:nvPicPr>
          <p:cNvPr id="424" name="Google Shape;424;g38255c09e33_0_247" descr="An image of a flyer advertising trainings for parents. "/>
          <p:cNvPicPr preferRelativeResize="0"/>
          <p:nvPr/>
        </p:nvPicPr>
        <p:blipFill>
          <a:blip r:embed="rId3">
            <a:alphaModFix/>
          </a:blip>
          <a:stretch>
            <a:fillRect/>
          </a:stretch>
        </p:blipFill>
        <p:spPr>
          <a:xfrm>
            <a:off x="3951646" y="1118575"/>
            <a:ext cx="4288720" cy="5555976"/>
          </a:xfrm>
          <a:prstGeom prst="rect">
            <a:avLst/>
          </a:prstGeom>
          <a:noFill/>
          <a:ln>
            <a:noFill/>
          </a:ln>
          <a:effectLst>
            <a:outerShdw blurRad="71438" dist="95250" dir="5400000" algn="bl"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04658FF4-0620-BCD7-62CB-EE47C8A0F84E}"/>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pic>
        <p:nvPicPr>
          <p:cNvPr id="3" name="Picture 2" descr="An image of a school labeled PD for Stakeholders. &#10;">
            <a:extLst>
              <a:ext uri="{FF2B5EF4-FFF2-40B4-BE49-F238E27FC236}">
                <a16:creationId xmlns:a16="http://schemas.microsoft.com/office/drawing/2014/main" id="{AF513008-CAFD-CEAB-D9A2-3D97BA4531D4}"/>
              </a:ext>
            </a:extLst>
          </p:cNvPr>
          <p:cNvPicPr>
            <a:picLocks noChangeAspect="1"/>
          </p:cNvPicPr>
          <p:nvPr/>
        </p:nvPicPr>
        <p:blipFill>
          <a:blip r:embed="rId5"/>
          <a:stretch>
            <a:fillRect/>
          </a:stretch>
        </p:blipFill>
        <p:spPr>
          <a:xfrm>
            <a:off x="10865706" y="165394"/>
            <a:ext cx="1079390" cy="110465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430"/>
        <p:cNvGrpSpPr/>
        <p:nvPr/>
      </p:nvGrpSpPr>
      <p:grpSpPr>
        <a:xfrm>
          <a:off x="0" y="0"/>
          <a:ext cx="0" cy="0"/>
          <a:chOff x="0" y="0"/>
          <a:chExt cx="0" cy="0"/>
        </a:xfrm>
      </p:grpSpPr>
      <p:sp>
        <p:nvSpPr>
          <p:cNvPr id="5" name="Title 4">
            <a:extLst>
              <a:ext uri="{FF2B5EF4-FFF2-40B4-BE49-F238E27FC236}">
                <a16:creationId xmlns:a16="http://schemas.microsoft.com/office/drawing/2014/main" id="{F8763A9E-4C7F-6D1B-C4B4-D659247C6F24}"/>
              </a:ext>
            </a:extLst>
          </p:cNvPr>
          <p:cNvSpPr>
            <a:spLocks noGrp="1"/>
          </p:cNvSpPr>
          <p:nvPr>
            <p:ph type="title"/>
          </p:nvPr>
        </p:nvSpPr>
        <p:spPr>
          <a:xfrm>
            <a:off x="2047874" y="-1325563"/>
            <a:ext cx="9132315" cy="1325563"/>
          </a:xfrm>
        </p:spPr>
        <p:txBody>
          <a:bodyPr vert="horz" lIns="91440" tIns="45720" rIns="91440" bIns="45720" rtlCol="0" anchor="b">
            <a:normAutofit/>
          </a:bodyPr>
          <a:lstStyle/>
          <a:p>
            <a:r>
              <a:rPr lang="en-US" dirty="0"/>
              <a:t>In-Person/Virtual Parent Trainings</a:t>
            </a:r>
          </a:p>
        </p:txBody>
      </p:sp>
      <p:sp>
        <p:nvSpPr>
          <p:cNvPr id="432" name="Google Shape;432;g38255c09e33_0_266"/>
          <p:cNvSpPr txBox="1"/>
          <p:nvPr/>
        </p:nvSpPr>
        <p:spPr>
          <a:xfrm>
            <a:off x="2006239" y="126970"/>
            <a:ext cx="9299070" cy="76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US" sz="4000" b="1" dirty="0">
                <a:solidFill>
                  <a:srgbClr val="002077"/>
                </a:solidFill>
                <a:latin typeface="+mj-lt"/>
                <a:ea typeface="Poppins"/>
                <a:cs typeface="Poppins"/>
                <a:sym typeface="Poppins"/>
              </a:rPr>
              <a:t>IN-PERSON/VIRTUAL PARENT TRAININGS</a:t>
            </a:r>
            <a:endParaRPr sz="4000" b="1" dirty="0">
              <a:solidFill>
                <a:srgbClr val="002077"/>
              </a:solidFill>
              <a:latin typeface="+mj-lt"/>
              <a:ea typeface="Poppins"/>
              <a:cs typeface="Poppins"/>
              <a:sym typeface="Poppins"/>
            </a:endParaRPr>
          </a:p>
          <a:p>
            <a:pPr marL="0" marR="0" lvl="0" indent="0" algn="ctr" rtl="0">
              <a:lnSpc>
                <a:spcPct val="115000"/>
              </a:lnSpc>
              <a:spcBef>
                <a:spcPts val="0"/>
              </a:spcBef>
              <a:spcAft>
                <a:spcPts val="0"/>
              </a:spcAft>
              <a:buNone/>
            </a:pPr>
            <a:endParaRPr sz="4000" b="1" dirty="0">
              <a:solidFill>
                <a:srgbClr val="002077"/>
              </a:solidFill>
              <a:latin typeface="Aptos" panose="020B0004020202020204" pitchFamily="34" charset="0"/>
              <a:ea typeface="Poppins Black"/>
              <a:cs typeface="Poppins Black"/>
              <a:sym typeface="Poppins Black"/>
            </a:endParaRPr>
          </a:p>
        </p:txBody>
      </p:sp>
      <p:pic>
        <p:nvPicPr>
          <p:cNvPr id="4" name="Picture 3" descr="An image of a school labeled PD for Stakeholders. &#10;">
            <a:extLst>
              <a:ext uri="{FF2B5EF4-FFF2-40B4-BE49-F238E27FC236}">
                <a16:creationId xmlns:a16="http://schemas.microsoft.com/office/drawing/2014/main" id="{403BA9F1-B1C4-4E53-F3BC-6B40BB41EC9A}"/>
              </a:ext>
            </a:extLst>
          </p:cNvPr>
          <p:cNvPicPr>
            <a:picLocks noChangeAspect="1"/>
          </p:cNvPicPr>
          <p:nvPr/>
        </p:nvPicPr>
        <p:blipFill>
          <a:blip r:embed="rId3"/>
          <a:stretch>
            <a:fillRect/>
          </a:stretch>
        </p:blipFill>
        <p:spPr>
          <a:xfrm>
            <a:off x="11019362" y="892870"/>
            <a:ext cx="1079390" cy="1104659"/>
          </a:xfrm>
          <a:prstGeom prst="rect">
            <a:avLst/>
          </a:prstGeom>
        </p:spPr>
      </p:pic>
      <p:pic>
        <p:nvPicPr>
          <p:cNvPr id="434" name="Google Shape;434;g38255c09e33_0_266" descr="An image of a teacher and a student with text advertising parent training."/>
          <p:cNvPicPr preferRelativeResize="0"/>
          <p:nvPr/>
        </p:nvPicPr>
        <p:blipFill>
          <a:blip r:embed="rId4">
            <a:alphaModFix/>
          </a:blip>
          <a:stretch>
            <a:fillRect/>
          </a:stretch>
        </p:blipFill>
        <p:spPr>
          <a:xfrm>
            <a:off x="388308" y="1791854"/>
            <a:ext cx="4756728" cy="2828445"/>
          </a:xfrm>
          <a:prstGeom prst="rect">
            <a:avLst/>
          </a:prstGeom>
          <a:noFill/>
          <a:ln>
            <a:noFill/>
          </a:ln>
          <a:effectLst>
            <a:outerShdw blurRad="71438" dist="95250" dir="5400000" algn="bl" rotWithShape="0">
              <a:schemeClr val="accent1">
                <a:alpha val="50000"/>
              </a:schemeClr>
            </a:outerShdw>
          </a:effectLst>
        </p:spPr>
      </p:pic>
      <p:pic>
        <p:nvPicPr>
          <p:cNvPr id="435" name="Google Shape;435;g38255c09e33_0_266" descr="An image of a drawn pencil with the title of a training that reads Dispute Resolution Options that Keep Students at the Center. "/>
          <p:cNvPicPr preferRelativeResize="0"/>
          <p:nvPr/>
        </p:nvPicPr>
        <p:blipFill>
          <a:blip r:embed="rId5">
            <a:alphaModFix/>
          </a:blip>
          <a:stretch>
            <a:fillRect/>
          </a:stretch>
        </p:blipFill>
        <p:spPr>
          <a:xfrm>
            <a:off x="6383920" y="1791854"/>
            <a:ext cx="4635442" cy="2828445"/>
          </a:xfrm>
          <a:prstGeom prst="rect">
            <a:avLst/>
          </a:prstGeom>
          <a:noFill/>
          <a:ln>
            <a:noFill/>
          </a:ln>
          <a:effectLst>
            <a:outerShdw blurRad="71438" dist="95250" dir="5400000" algn="bl" rotWithShape="0">
              <a:schemeClr val="accent1">
                <a:alpha val="50000"/>
              </a:schemeClr>
            </a:outerShdw>
          </a:effectLst>
        </p:spPr>
      </p:pic>
      <p:sp>
        <p:nvSpPr>
          <p:cNvPr id="3" name="TextBox 2">
            <a:extLst>
              <a:ext uri="{FF2B5EF4-FFF2-40B4-BE49-F238E27FC236}">
                <a16:creationId xmlns:a16="http://schemas.microsoft.com/office/drawing/2014/main" id="{03E46504-4D96-9C94-ECCE-A0265D5FFCDD}"/>
              </a:ext>
            </a:extLst>
          </p:cNvPr>
          <p:cNvSpPr txBox="1"/>
          <p:nvPr/>
        </p:nvSpPr>
        <p:spPr>
          <a:xfrm>
            <a:off x="2397787" y="4919008"/>
            <a:ext cx="7396426" cy="1938992"/>
          </a:xfrm>
          <a:prstGeom prst="rect">
            <a:avLst/>
          </a:prstGeom>
          <a:noFill/>
        </p:spPr>
        <p:txBody>
          <a:bodyPr wrap="square" rtlCol="0">
            <a:spAutoFit/>
          </a:bodyPr>
          <a:lstStyle/>
          <a:p>
            <a:pPr algn="ctr"/>
            <a:r>
              <a:rPr lang="en-US" sz="2400" dirty="0">
                <a:solidFill>
                  <a:srgbClr val="002060"/>
                </a:solidFill>
              </a:rPr>
              <a:t>Utilizing various means of access for families and staff:</a:t>
            </a:r>
          </a:p>
          <a:p>
            <a:pPr marL="1257300" lvl="2" indent="-342900">
              <a:buFont typeface="Arial" panose="020B0604020202020204" pitchFamily="34" charset="0"/>
              <a:buChar char="•"/>
            </a:pPr>
            <a:r>
              <a:rPr lang="en-US" sz="2400" dirty="0">
                <a:solidFill>
                  <a:srgbClr val="002060"/>
                </a:solidFill>
              </a:rPr>
              <a:t>Recorded and live Zoom meetings</a:t>
            </a:r>
          </a:p>
          <a:p>
            <a:pPr marL="1257300" lvl="2" indent="-342900">
              <a:buFont typeface="Arial" panose="020B0604020202020204" pitchFamily="34" charset="0"/>
              <a:buChar char="•"/>
            </a:pPr>
            <a:r>
              <a:rPr lang="en-US" sz="2400" dirty="0">
                <a:solidFill>
                  <a:srgbClr val="002060"/>
                </a:solidFill>
              </a:rPr>
              <a:t>Language translation</a:t>
            </a:r>
          </a:p>
          <a:p>
            <a:pPr marL="1257300" lvl="2" indent="-342900">
              <a:buFont typeface="Arial" panose="020B0604020202020204" pitchFamily="34" charset="0"/>
              <a:buChar char="•"/>
            </a:pPr>
            <a:r>
              <a:rPr lang="en-US" sz="2400" dirty="0">
                <a:solidFill>
                  <a:srgbClr val="002060"/>
                </a:solidFill>
              </a:rPr>
              <a:t>America Sign Language Interpretation</a:t>
            </a:r>
          </a:p>
          <a:p>
            <a:pPr marL="342900" indent="-342900">
              <a:buFont typeface="Arial" panose="020B0604020202020204" pitchFamily="34" charset="0"/>
              <a:buChar char="•"/>
            </a:pPr>
            <a:endParaRPr lang="en-US" sz="2400" dirty="0">
              <a:solidFill>
                <a:srgbClr val="002060"/>
              </a:solidFill>
            </a:endParaRPr>
          </a:p>
        </p:txBody>
      </p:sp>
      <p:pic>
        <p:nvPicPr>
          <p:cNvPr id="2" name="Google Shape;95;g38255c09e33_0_18" descr="The Los Angeles Unified School District logo. &#10;">
            <a:extLst>
              <a:ext uri="{FF2B5EF4-FFF2-40B4-BE49-F238E27FC236}">
                <a16:creationId xmlns:a16="http://schemas.microsoft.com/office/drawing/2014/main" id="{87999C50-CD36-9D84-1636-2B2D0FA8AED9}"/>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11">
          <a:extLst>
            <a:ext uri="{FF2B5EF4-FFF2-40B4-BE49-F238E27FC236}">
              <a16:creationId xmlns:a16="http://schemas.microsoft.com/office/drawing/2014/main" id="{B349A260-7AD4-BD5E-7799-F438B102863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CE24F8-FC3E-FBA0-C0B1-99961D17CE51}"/>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Considerations for District-Wide Implementation</a:t>
            </a:r>
          </a:p>
        </p:txBody>
      </p:sp>
      <p:sp>
        <p:nvSpPr>
          <p:cNvPr id="413" name="Google Shape;413;g38255c09e33_0_239">
            <a:extLst>
              <a:ext uri="{FF2B5EF4-FFF2-40B4-BE49-F238E27FC236}">
                <a16:creationId xmlns:a16="http://schemas.microsoft.com/office/drawing/2014/main" id="{CAB90313-B57B-B425-4AFF-6E03A7A7DBAC}"/>
              </a:ext>
            </a:extLst>
          </p:cNvPr>
          <p:cNvSpPr txBox="1"/>
          <p:nvPr/>
        </p:nvSpPr>
        <p:spPr>
          <a:xfrm>
            <a:off x="2039428" y="245765"/>
            <a:ext cx="8826278" cy="13236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Aptos Display" panose="02110004020202020204"/>
                <a:ea typeface="Poppins"/>
                <a:cs typeface="Poppins"/>
                <a:sym typeface="Poppins"/>
              </a:rPr>
              <a:t>CONSIDERATIONS FOR DISTRICT-WIDE IMPLEMENTATION </a:t>
            </a:r>
            <a:endParaRPr kumimoji="0" sz="1400" b="1" i="0" u="none" strike="noStrike" kern="1200" cap="none" spc="0" normalizeH="0" baseline="0" noProof="0" dirty="0">
              <a:ln>
                <a:noFill/>
              </a:ln>
              <a:solidFill>
                <a:srgbClr val="000000"/>
              </a:solidFill>
              <a:effectLst/>
              <a:uLnTx/>
              <a:uFillTx/>
              <a:latin typeface="Aptos Display" panose="02110004020202020204"/>
              <a:ea typeface="Poppins"/>
              <a:cs typeface="Poppins"/>
              <a:sym typeface="Poppins"/>
            </a:endParaRPr>
          </a:p>
        </p:txBody>
      </p:sp>
      <p:pic>
        <p:nvPicPr>
          <p:cNvPr id="5" name="Picture 4" descr="An image of a microphone, labeled Parent Engagement. ">
            <a:extLst>
              <a:ext uri="{FF2B5EF4-FFF2-40B4-BE49-F238E27FC236}">
                <a16:creationId xmlns:a16="http://schemas.microsoft.com/office/drawing/2014/main" id="{CFFC6F93-5CF3-063C-3618-20BC6256D71C}"/>
              </a:ext>
            </a:extLst>
          </p:cNvPr>
          <p:cNvPicPr>
            <a:picLocks noChangeAspect="1"/>
          </p:cNvPicPr>
          <p:nvPr/>
        </p:nvPicPr>
        <p:blipFill>
          <a:blip r:embed="rId3"/>
          <a:stretch>
            <a:fillRect/>
          </a:stretch>
        </p:blipFill>
        <p:spPr>
          <a:xfrm>
            <a:off x="4340915" y="2237916"/>
            <a:ext cx="3510170" cy="3403801"/>
          </a:xfrm>
          <a:prstGeom prst="rect">
            <a:avLst/>
          </a:prstGeom>
        </p:spPr>
      </p:pic>
      <p:pic>
        <p:nvPicPr>
          <p:cNvPr id="2" name="Google Shape;95;g38255c09e33_0_18" descr="The Los Angeles Unified School District logo. &#10;">
            <a:extLst>
              <a:ext uri="{FF2B5EF4-FFF2-40B4-BE49-F238E27FC236}">
                <a16:creationId xmlns:a16="http://schemas.microsoft.com/office/drawing/2014/main" id="{849DC87C-1365-F5F6-622C-6B5A4262CED4}"/>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extLst>
      <p:ext uri="{BB962C8B-B14F-4D97-AF65-F5344CB8AC3E}">
        <p14:creationId xmlns:p14="http://schemas.microsoft.com/office/powerpoint/2010/main" val="388195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350">
          <a:extLst>
            <a:ext uri="{FF2B5EF4-FFF2-40B4-BE49-F238E27FC236}">
              <a16:creationId xmlns:a16="http://schemas.microsoft.com/office/drawing/2014/main" id="{0B932D0A-25FC-18C2-E4DF-486159B855E5}"/>
            </a:ext>
          </a:extLst>
        </p:cNvPr>
        <p:cNvGrpSpPr/>
        <p:nvPr/>
      </p:nvGrpSpPr>
      <p:grpSpPr>
        <a:xfrm>
          <a:off x="0" y="0"/>
          <a:ext cx="0" cy="0"/>
          <a:chOff x="0" y="0"/>
          <a:chExt cx="0" cy="0"/>
        </a:xfrm>
      </p:grpSpPr>
      <p:sp>
        <p:nvSpPr>
          <p:cNvPr id="354" name="Google Shape;354;g38255c09e33_0_56">
            <a:extLst>
              <a:ext uri="{FF2B5EF4-FFF2-40B4-BE49-F238E27FC236}">
                <a16:creationId xmlns:a16="http://schemas.microsoft.com/office/drawing/2014/main" id="{F60263CF-6689-83E4-3EB1-B6A61737E520}"/>
              </a:ext>
            </a:extLst>
          </p:cNvPr>
          <p:cNvSpPr txBox="1">
            <a:spLocks noGrp="1"/>
          </p:cNvSpPr>
          <p:nvPr>
            <p:ph type="title" idx="4294967295"/>
          </p:nvPr>
        </p:nvSpPr>
        <p:spPr>
          <a:xfrm>
            <a:off x="3717228" y="317021"/>
            <a:ext cx="4757544"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Aptos Display" panose="02110004020202020204"/>
                <a:ea typeface="Poppins"/>
                <a:cs typeface="Poppins"/>
                <a:sym typeface="Poppins"/>
              </a:rPr>
              <a:t>GUEST PRESENTERS</a:t>
            </a:r>
            <a:endParaRPr kumimoji="0" lang="en-US" sz="1400" b="1" i="0" u="none" strike="noStrike" kern="1200" cap="none" spc="0" normalizeH="0" baseline="0" noProof="0" dirty="0">
              <a:ln>
                <a:noFill/>
              </a:ln>
              <a:solidFill>
                <a:srgbClr val="000000"/>
              </a:solidFill>
              <a:effectLst/>
              <a:uLnTx/>
              <a:uFillTx/>
              <a:latin typeface="Aptos Display" panose="02110004020202020204"/>
              <a:ea typeface="Poppins"/>
              <a:cs typeface="Poppins"/>
              <a:sym typeface="Poppins"/>
            </a:endParaRPr>
          </a:p>
        </p:txBody>
      </p:sp>
      <p:pic>
        <p:nvPicPr>
          <p:cNvPr id="4" name="Picture 3" descr="An image of a microphone, labeled Parent Engagement. &#10;">
            <a:extLst>
              <a:ext uri="{FF2B5EF4-FFF2-40B4-BE49-F238E27FC236}">
                <a16:creationId xmlns:a16="http://schemas.microsoft.com/office/drawing/2014/main" id="{586D1C8A-9312-5599-925B-AC9380FE1FBF}"/>
              </a:ext>
            </a:extLst>
          </p:cNvPr>
          <p:cNvPicPr>
            <a:picLocks noChangeAspect="1"/>
          </p:cNvPicPr>
          <p:nvPr/>
        </p:nvPicPr>
        <p:blipFill>
          <a:blip r:embed="rId3"/>
          <a:stretch>
            <a:fillRect/>
          </a:stretch>
        </p:blipFill>
        <p:spPr>
          <a:xfrm>
            <a:off x="10865706" y="167181"/>
            <a:ext cx="1082173" cy="1049379"/>
          </a:xfrm>
          <a:prstGeom prst="rect">
            <a:avLst/>
          </a:prstGeom>
        </p:spPr>
      </p:pic>
      <p:pic>
        <p:nvPicPr>
          <p:cNvPr id="1026" name="Picture 2" descr="great speakers know their audience - presenter stock pictures, royalty-free photos &amp; images">
            <a:extLst>
              <a:ext uri="{FF2B5EF4-FFF2-40B4-BE49-F238E27FC236}">
                <a16:creationId xmlns:a16="http://schemas.microsoft.com/office/drawing/2014/main" id="{5A41256A-8B5C-ABDA-5DE0-FEC97B8C8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00" y="2042445"/>
            <a:ext cx="5404680" cy="3603120"/>
          </a:xfrm>
          <a:prstGeom prst="rect">
            <a:avLst/>
          </a:prstGeom>
          <a:noFill/>
          <a:effectLst>
            <a:outerShdw blurRad="95250" dist="50800" dir="5400000" algn="ctr" rotWithShape="0">
              <a:srgbClr val="002060">
                <a:alpha val="50000"/>
              </a:srgbClr>
            </a:outerShdw>
          </a:effectLst>
          <a:extLst>
            <a:ext uri="{909E8E84-426E-40DD-AFC4-6F175D3DCCD1}">
              <a14:hiddenFill xmlns:a14="http://schemas.microsoft.com/office/drawing/2010/main">
                <a:solidFill>
                  <a:srgbClr val="FFFFFF"/>
                </a:solidFill>
              </a14:hiddenFill>
            </a:ext>
          </a:extLst>
        </p:spPr>
      </p:pic>
      <p:sp>
        <p:nvSpPr>
          <p:cNvPr id="3" name="Google Shape;125;g38cca1c3a47_0_6">
            <a:extLst>
              <a:ext uri="{FF2B5EF4-FFF2-40B4-BE49-F238E27FC236}">
                <a16:creationId xmlns:a16="http://schemas.microsoft.com/office/drawing/2014/main" id="{D575F061-B47D-D468-A571-30539F155ED4}"/>
              </a:ext>
            </a:extLst>
          </p:cNvPr>
          <p:cNvSpPr txBox="1"/>
          <p:nvPr/>
        </p:nvSpPr>
        <p:spPr>
          <a:xfrm>
            <a:off x="5656111" y="1024867"/>
            <a:ext cx="5902946" cy="6032380"/>
          </a:xfrm>
          <a:prstGeom prst="rect">
            <a:avLst/>
          </a:prstGeom>
          <a:noFill/>
          <a:ln>
            <a:noFill/>
          </a:ln>
        </p:spPr>
        <p:txBody>
          <a:bodyPr spcFirstLastPara="1" wrap="square" lIns="91425" tIns="45700" rIns="91425" bIns="45700" anchor="t" anchorCtr="0">
            <a:spAutoFit/>
          </a:bodyPr>
          <a:lstStyle/>
          <a:p>
            <a:pPr marL="457200" marR="0" lvl="0" algn="l" defTabSz="914400" rtl="0" eaLnBrk="1" fontAlgn="auto" latinLnBrk="0" hangingPunct="1">
              <a:lnSpc>
                <a:spcPct val="100000"/>
              </a:lnSpc>
              <a:spcBef>
                <a:spcPts val="0"/>
              </a:spcBef>
              <a:spcAft>
                <a:spcPts val="0"/>
              </a:spcAft>
              <a:buClr>
                <a:srgbClr val="002177"/>
              </a:buClr>
              <a:buSzPts val="1800"/>
              <a:tabLst/>
              <a:defRPr/>
            </a:pPr>
            <a:endParaRPr lang="en-US" sz="2400" b="1" dirty="0">
              <a:solidFill>
                <a:srgbClr val="002077"/>
              </a:solidFill>
              <a:latin typeface="Aptos" panose="02110004020202020204"/>
              <a:ea typeface="Poppins"/>
              <a:cs typeface="Poppins"/>
              <a:sym typeface="Poppins"/>
            </a:endParaRPr>
          </a:p>
          <a:p>
            <a:pPr marL="457200" marR="0" lvl="0" algn="l" defTabSz="914400" rtl="0" eaLnBrk="1" fontAlgn="auto" latinLnBrk="0" hangingPunct="1">
              <a:lnSpc>
                <a:spcPct val="100000"/>
              </a:lnSpc>
              <a:spcBef>
                <a:spcPts val="0"/>
              </a:spcBef>
              <a:spcAft>
                <a:spcPts val="0"/>
              </a:spcAft>
              <a:buClr>
                <a:srgbClr val="002177"/>
              </a:buClr>
              <a:buSzPts val="1800"/>
              <a:tabLst/>
              <a:defRPr/>
            </a:pPr>
            <a:endPar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
                <a:srgbClr val="002177"/>
              </a:buClr>
              <a:buSzPts val="1800"/>
              <a:buFontTx/>
              <a:buNone/>
              <a:tabLst/>
              <a:defRPr/>
            </a:pPr>
            <a:endPar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endParaRPr>
          </a:p>
          <a:p>
            <a:pPr marL="914400" marR="0" lvl="0" indent="-457200" algn="l" defTabSz="914400" rtl="0" eaLnBrk="1" fontAlgn="auto" latinLnBrk="0" hangingPunct="1">
              <a:lnSpc>
                <a:spcPct val="100000"/>
              </a:lnSpc>
              <a:spcBef>
                <a:spcPts val="0"/>
              </a:spcBef>
              <a:spcAft>
                <a:spcPts val="0"/>
              </a:spcAft>
              <a:buClr>
                <a:srgbClr val="002177"/>
              </a:buClr>
              <a:buSzPts val="1800"/>
              <a:buFont typeface="Poppins"/>
              <a:buChar char="●"/>
              <a:tabLst/>
              <a:defRPr/>
            </a:pPr>
            <a:r>
              <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rPr>
              <a:t>Provide clarity around the parent’s role in the ADR process.</a:t>
            </a:r>
          </a:p>
          <a:p>
            <a:pPr marL="457200" marR="0" lvl="0" algn="l" defTabSz="914400" rtl="0" eaLnBrk="1" fontAlgn="auto" latinLnBrk="0" hangingPunct="1">
              <a:lnSpc>
                <a:spcPct val="100000"/>
              </a:lnSpc>
              <a:spcBef>
                <a:spcPts val="0"/>
              </a:spcBef>
              <a:spcAft>
                <a:spcPts val="0"/>
              </a:spcAft>
              <a:buClr>
                <a:srgbClr val="002177"/>
              </a:buClr>
              <a:buSzPts val="1800"/>
              <a:tabLst/>
              <a:defRPr/>
            </a:pPr>
            <a:endPar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endParaRPr>
          </a:p>
          <a:p>
            <a:pPr marL="914400" marR="0" lvl="0" indent="-457200" algn="l" defTabSz="914400" rtl="0" eaLnBrk="1" fontAlgn="auto" latinLnBrk="0" hangingPunct="1">
              <a:lnSpc>
                <a:spcPct val="100000"/>
              </a:lnSpc>
              <a:spcBef>
                <a:spcPts val="0"/>
              </a:spcBef>
              <a:spcAft>
                <a:spcPts val="0"/>
              </a:spcAft>
              <a:buClr>
                <a:srgbClr val="002177"/>
              </a:buClr>
              <a:buSzPts val="1800"/>
              <a:buFont typeface="Poppins"/>
              <a:buChar char="●"/>
              <a:tabLst/>
              <a:defRPr/>
            </a:pPr>
            <a:r>
              <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rPr>
              <a:t>Topics Supporting the ADR Vision</a:t>
            </a:r>
          </a:p>
          <a:p>
            <a:pPr marL="1371600" marR="0" lvl="1" indent="-457200" algn="l" defTabSz="914400" rtl="0" eaLnBrk="1" fontAlgn="auto" latinLnBrk="0" hangingPunct="1">
              <a:lnSpc>
                <a:spcPct val="100000"/>
              </a:lnSpc>
              <a:spcBef>
                <a:spcPts val="0"/>
              </a:spcBef>
              <a:spcAft>
                <a:spcPts val="0"/>
              </a:spcAft>
              <a:buClr>
                <a:srgbClr val="002177"/>
              </a:buClr>
              <a:buSzPts val="1800"/>
              <a:buFont typeface="Poppins"/>
              <a:buChar char="●"/>
              <a:tabLst/>
              <a:defRPr/>
            </a:pPr>
            <a:r>
              <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rPr>
              <a:t>Strategies for High Emotion IEPs</a:t>
            </a:r>
          </a:p>
          <a:p>
            <a:pPr marL="1371600" marR="0" lvl="1" indent="-457200" algn="l" defTabSz="914400" rtl="0" eaLnBrk="1" fontAlgn="auto" latinLnBrk="0" hangingPunct="1">
              <a:lnSpc>
                <a:spcPct val="100000"/>
              </a:lnSpc>
              <a:spcBef>
                <a:spcPts val="0"/>
              </a:spcBef>
              <a:spcAft>
                <a:spcPts val="0"/>
              </a:spcAft>
              <a:buClr>
                <a:srgbClr val="002177"/>
              </a:buClr>
              <a:buSzPts val="1800"/>
              <a:buFont typeface="Poppins"/>
              <a:buChar char="●"/>
              <a:tabLst/>
              <a:defRPr/>
            </a:pPr>
            <a:r>
              <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rPr>
              <a:t>Effective Communication during the IEP Meeting</a:t>
            </a:r>
          </a:p>
          <a:p>
            <a:pPr marL="1371600" marR="0" lvl="1" indent="-457200" algn="l" defTabSz="914400" rtl="0" eaLnBrk="1" fontAlgn="auto" latinLnBrk="0" hangingPunct="1">
              <a:lnSpc>
                <a:spcPct val="100000"/>
              </a:lnSpc>
              <a:spcBef>
                <a:spcPts val="0"/>
              </a:spcBef>
              <a:spcAft>
                <a:spcPts val="0"/>
              </a:spcAft>
              <a:buClr>
                <a:srgbClr val="002177"/>
              </a:buClr>
              <a:buSzPts val="1800"/>
              <a:buFont typeface="Poppins"/>
              <a:buChar char="●"/>
              <a:tabLst/>
              <a:defRPr/>
            </a:pPr>
            <a:endParaRPr lang="en-US" sz="2400" dirty="0">
              <a:solidFill>
                <a:srgbClr val="002177"/>
              </a:solidFill>
              <a:latin typeface="Aptos" panose="02110004020202020204"/>
              <a:ea typeface="Poppins"/>
              <a:cs typeface="Poppins"/>
              <a:sym typeface="Poppins"/>
            </a:endParaRPr>
          </a:p>
          <a:p>
            <a:pPr marL="914400" indent="-457200">
              <a:buClr>
                <a:srgbClr val="002177"/>
              </a:buClr>
              <a:buSzPts val="1800"/>
              <a:buFont typeface="Poppins"/>
              <a:buChar char="●"/>
            </a:pPr>
            <a:r>
              <a:rPr kumimoji="0" lang="en-US" sz="2400" b="0" i="0" u="none" strike="noStrike" kern="1200" cap="none" spc="0" normalizeH="0" baseline="0" noProof="0" dirty="0">
                <a:ln>
                  <a:noFill/>
                </a:ln>
                <a:solidFill>
                  <a:srgbClr val="002177"/>
                </a:solidFill>
                <a:effectLst/>
                <a:uLnTx/>
                <a:uFillTx/>
                <a:latin typeface="Aptos" panose="02110004020202020204"/>
                <a:ea typeface="Poppins"/>
                <a:cs typeface="Poppins"/>
                <a:sym typeface="Poppins"/>
              </a:rPr>
              <a:t>Time for Q&amp;A</a:t>
            </a:r>
            <a:endParaRPr kumimoji="0" sz="2400" b="0" i="0" u="none" strike="noStrike" kern="1200" cap="none" spc="0" normalizeH="0" baseline="0" noProof="0" dirty="0">
              <a:ln>
                <a:noFill/>
              </a:ln>
              <a:solidFill>
                <a:srgbClr val="002077"/>
              </a:solidFill>
              <a:effectLst/>
              <a:uLnTx/>
              <a:uFillTx/>
              <a:latin typeface="Aptos" panose="020B0004020202020204" pitchFamily="34" charset="0"/>
              <a:ea typeface="Poppins"/>
              <a:cs typeface="Poppins"/>
              <a:sym typeface="Poppin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2077"/>
              </a:solidFill>
              <a:effectLst/>
              <a:uLnTx/>
              <a:uFillTx/>
              <a:latin typeface="Aptos" panose="020B0004020202020204" pitchFamily="34" charset="0"/>
              <a:ea typeface="Poppins"/>
              <a:cs typeface="Poppins"/>
              <a:sym typeface="Poppins"/>
            </a:endParaRPr>
          </a:p>
          <a:p>
            <a:pPr marL="457200" marR="0" lvl="0" indent="-34290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1200" cap="none" spc="0" normalizeH="0" baseline="0" noProof="0" dirty="0">
              <a:ln>
                <a:noFill/>
              </a:ln>
              <a:solidFill>
                <a:srgbClr val="002077"/>
              </a:solidFill>
              <a:effectLst/>
              <a:uLnTx/>
              <a:uFillTx/>
              <a:latin typeface="Aptos" panose="020B0004020202020204" pitchFamily="34" charset="0"/>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2077"/>
              </a:solidFill>
              <a:effectLst/>
              <a:uLnTx/>
              <a:uFillTx/>
              <a:latin typeface="Aptos" panose="020B0004020202020204" pitchFamily="34" charset="0"/>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2" name="Google Shape;95;g38255c09e33_0_18" descr="The Los Angeles Unified School District logo. &#10;">
            <a:extLst>
              <a:ext uri="{FF2B5EF4-FFF2-40B4-BE49-F238E27FC236}">
                <a16:creationId xmlns:a16="http://schemas.microsoft.com/office/drawing/2014/main" id="{1EA580BB-F17E-7F2D-739B-A724B1D9F641}"/>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extLst>
      <p:ext uri="{BB962C8B-B14F-4D97-AF65-F5344CB8AC3E}">
        <p14:creationId xmlns:p14="http://schemas.microsoft.com/office/powerpoint/2010/main" val="366867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11">
          <a:extLst>
            <a:ext uri="{FF2B5EF4-FFF2-40B4-BE49-F238E27FC236}">
              <a16:creationId xmlns:a16="http://schemas.microsoft.com/office/drawing/2014/main" id="{BE7C6EAC-BD22-7A11-DD7F-5254F16F367A}"/>
            </a:ext>
          </a:extLst>
        </p:cNvPr>
        <p:cNvGrpSpPr/>
        <p:nvPr/>
      </p:nvGrpSpPr>
      <p:grpSpPr>
        <a:xfrm>
          <a:off x="0" y="0"/>
          <a:ext cx="0" cy="0"/>
          <a:chOff x="0" y="0"/>
          <a:chExt cx="0" cy="0"/>
        </a:xfrm>
      </p:grpSpPr>
      <p:sp>
        <p:nvSpPr>
          <p:cNvPr id="413" name="Google Shape;413;g38255c09e33_0_239">
            <a:extLst>
              <a:ext uri="{FF2B5EF4-FFF2-40B4-BE49-F238E27FC236}">
                <a16:creationId xmlns:a16="http://schemas.microsoft.com/office/drawing/2014/main" id="{1AC30B1F-482B-EDEB-B353-B93505825D9C}"/>
              </a:ext>
            </a:extLst>
          </p:cNvPr>
          <p:cNvSpPr txBox="1">
            <a:spLocks noGrp="1"/>
          </p:cNvSpPr>
          <p:nvPr>
            <p:ph type="title" idx="4294967295"/>
          </p:nvPr>
        </p:nvSpPr>
        <p:spPr>
          <a:xfrm>
            <a:off x="604049" y="384311"/>
            <a:ext cx="10983900" cy="1323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Aptos Display" panose="02110004020202020204"/>
                <a:ea typeface="Poppins"/>
                <a:cs typeface="Poppins"/>
                <a:sym typeface="Poppins"/>
              </a:rPr>
              <a:t>CONSIDERATIONS FOR DISTRICT-WIDE IMPLEMENTATION </a:t>
            </a:r>
            <a:endParaRPr kumimoji="0" lang="en-US" sz="1400" b="1" i="0" u="none" strike="noStrike" kern="1200" cap="none" spc="0" normalizeH="0" baseline="0" noProof="0" dirty="0">
              <a:ln>
                <a:noFill/>
              </a:ln>
              <a:solidFill>
                <a:srgbClr val="000000"/>
              </a:solidFill>
              <a:effectLst/>
              <a:uLnTx/>
              <a:uFillTx/>
              <a:latin typeface="Aptos Display" panose="02110004020202020204"/>
              <a:ea typeface="Poppins"/>
              <a:cs typeface="Poppins"/>
              <a:sym typeface="Poppins"/>
            </a:endParaRPr>
          </a:p>
        </p:txBody>
      </p:sp>
      <p:pic>
        <p:nvPicPr>
          <p:cNvPr id="5" name="Picture 4" descr="An image of three shapes representing people, labeled resources for stakeholders. &#10;">
            <a:extLst>
              <a:ext uri="{FF2B5EF4-FFF2-40B4-BE49-F238E27FC236}">
                <a16:creationId xmlns:a16="http://schemas.microsoft.com/office/drawing/2014/main" id="{95670D44-8444-9719-DF7E-36A1E62EB36F}"/>
              </a:ext>
            </a:extLst>
          </p:cNvPr>
          <p:cNvPicPr>
            <a:picLocks noChangeAspect="1"/>
          </p:cNvPicPr>
          <p:nvPr/>
        </p:nvPicPr>
        <p:blipFill>
          <a:blip r:embed="rId3"/>
          <a:stretch>
            <a:fillRect/>
          </a:stretch>
        </p:blipFill>
        <p:spPr>
          <a:xfrm>
            <a:off x="4340914" y="2194042"/>
            <a:ext cx="3510170" cy="3356527"/>
          </a:xfrm>
          <a:prstGeom prst="rect">
            <a:avLst/>
          </a:prstGeom>
        </p:spPr>
      </p:pic>
      <p:pic>
        <p:nvPicPr>
          <p:cNvPr id="2" name="Google Shape;95;g38255c09e33_0_18" descr="The Los Angeles Unified School District logo. &#10;">
            <a:extLst>
              <a:ext uri="{FF2B5EF4-FFF2-40B4-BE49-F238E27FC236}">
                <a16:creationId xmlns:a16="http://schemas.microsoft.com/office/drawing/2014/main" id="{D9E2DA86-396E-2CFD-D51E-3B24A5E2C0A2}"/>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extLst>
      <p:ext uri="{BB962C8B-B14F-4D97-AF65-F5344CB8AC3E}">
        <p14:creationId xmlns:p14="http://schemas.microsoft.com/office/powerpoint/2010/main" val="538179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440"/>
        <p:cNvGrpSpPr/>
        <p:nvPr/>
      </p:nvGrpSpPr>
      <p:grpSpPr>
        <a:xfrm>
          <a:off x="0" y="0"/>
          <a:ext cx="0" cy="0"/>
          <a:chOff x="0" y="0"/>
          <a:chExt cx="0" cy="0"/>
        </a:xfrm>
      </p:grpSpPr>
      <p:sp>
        <p:nvSpPr>
          <p:cNvPr id="442" name="Google Shape;442;g38255c09e33_0_257"/>
          <p:cNvSpPr txBox="1">
            <a:spLocks noGrp="1"/>
          </p:cNvSpPr>
          <p:nvPr>
            <p:ph type="title" idx="4294967295"/>
          </p:nvPr>
        </p:nvSpPr>
        <p:spPr>
          <a:xfrm>
            <a:off x="3684044" y="157434"/>
            <a:ext cx="4823911" cy="765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ONLINE RESOURCES</a:t>
            </a:r>
          </a:p>
        </p:txBody>
      </p:sp>
      <p:pic>
        <p:nvPicPr>
          <p:cNvPr id="5" name="Picture 4" descr="An image of three shapes representing people, labeled resources for stakeholders. &#10;">
            <a:extLst>
              <a:ext uri="{FF2B5EF4-FFF2-40B4-BE49-F238E27FC236}">
                <a16:creationId xmlns:a16="http://schemas.microsoft.com/office/drawing/2014/main" id="{0720FD99-7809-A1C4-1E57-6A074A026B04}"/>
              </a:ext>
            </a:extLst>
          </p:cNvPr>
          <p:cNvPicPr>
            <a:picLocks noChangeAspect="1"/>
          </p:cNvPicPr>
          <p:nvPr/>
        </p:nvPicPr>
        <p:blipFill>
          <a:blip r:embed="rId3"/>
          <a:stretch>
            <a:fillRect/>
          </a:stretch>
        </p:blipFill>
        <p:spPr>
          <a:xfrm>
            <a:off x="10865706" y="152019"/>
            <a:ext cx="1070963" cy="998450"/>
          </a:xfrm>
          <a:prstGeom prst="rect">
            <a:avLst/>
          </a:prstGeom>
        </p:spPr>
      </p:pic>
      <p:pic>
        <p:nvPicPr>
          <p:cNvPr id="444" name="Google Shape;444;g38255c09e33_0_257" descr="An image of paper with links to online resources. "/>
          <p:cNvPicPr preferRelativeResize="0"/>
          <p:nvPr/>
        </p:nvPicPr>
        <p:blipFill>
          <a:blip r:embed="rId4">
            <a:alphaModFix/>
          </a:blip>
          <a:stretch>
            <a:fillRect/>
          </a:stretch>
        </p:blipFill>
        <p:spPr>
          <a:xfrm>
            <a:off x="1197299" y="1403927"/>
            <a:ext cx="4222469" cy="4625480"/>
          </a:xfrm>
          <a:prstGeom prst="rect">
            <a:avLst/>
          </a:prstGeom>
          <a:noFill/>
          <a:ln>
            <a:noFill/>
          </a:ln>
          <a:effectLst>
            <a:outerShdw blurRad="71438" dist="95250" dir="5400000" algn="bl" rotWithShape="0">
              <a:schemeClr val="accent1">
                <a:alpha val="50000"/>
              </a:schemeClr>
            </a:outerShdw>
          </a:effectLst>
        </p:spPr>
      </p:pic>
      <p:pic>
        <p:nvPicPr>
          <p:cNvPr id="3" name="Google Shape;453;g38255c09e33_0_287" descr="A picture of the LAUSD Division of Special Education website. ">
            <a:extLst>
              <a:ext uri="{FF2B5EF4-FFF2-40B4-BE49-F238E27FC236}">
                <a16:creationId xmlns:a16="http://schemas.microsoft.com/office/drawing/2014/main" id="{CA545121-8379-DA04-5397-87C8B8B77016}"/>
              </a:ext>
            </a:extLst>
          </p:cNvPr>
          <p:cNvPicPr preferRelativeResize="0"/>
          <p:nvPr/>
        </p:nvPicPr>
        <p:blipFill>
          <a:blip r:embed="rId5">
            <a:alphaModFix/>
          </a:blip>
          <a:stretch>
            <a:fillRect/>
          </a:stretch>
        </p:blipFill>
        <p:spPr>
          <a:xfrm>
            <a:off x="6772234" y="1403927"/>
            <a:ext cx="3685311" cy="4625480"/>
          </a:xfrm>
          <a:prstGeom prst="rect">
            <a:avLst/>
          </a:prstGeom>
          <a:noFill/>
          <a:ln>
            <a:noFill/>
          </a:ln>
          <a:effectLst>
            <a:outerShdw blurRad="71438" dist="95250" dir="5400000" algn="bl"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37234665-1301-D56C-0102-2C14089D40E2}"/>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57"/>
        <p:cNvGrpSpPr/>
        <p:nvPr/>
      </p:nvGrpSpPr>
      <p:grpSpPr>
        <a:xfrm>
          <a:off x="0" y="0"/>
          <a:ext cx="0" cy="0"/>
          <a:chOff x="0" y="0"/>
          <a:chExt cx="0" cy="0"/>
        </a:xfrm>
      </p:grpSpPr>
      <p:sp>
        <p:nvSpPr>
          <p:cNvPr id="458" name="Google Shape;458;g38255c09e33_0_276"/>
          <p:cNvSpPr txBox="1">
            <a:spLocks noGrp="1"/>
          </p:cNvSpPr>
          <p:nvPr>
            <p:ph type="title" idx="4294967295"/>
          </p:nvPr>
        </p:nvSpPr>
        <p:spPr>
          <a:xfrm>
            <a:off x="4153003" y="295509"/>
            <a:ext cx="3083447"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BROCHURES</a:t>
            </a:r>
            <a:endParaRPr kumimoji="0" lang="en-US" sz="1400" b="0" i="0" u="none" strike="noStrike" kern="1200" cap="none" spc="0" normalizeH="0" baseline="0" noProof="0" dirty="0">
              <a:ln>
                <a:noFill/>
              </a:ln>
              <a:solidFill>
                <a:srgbClr val="000000"/>
              </a:solidFill>
              <a:effectLst/>
              <a:uLnTx/>
              <a:uFillTx/>
              <a:latin typeface="+mj-lt"/>
              <a:ea typeface="Arial"/>
              <a:cs typeface="Arial"/>
              <a:sym typeface="Arial"/>
            </a:endParaRPr>
          </a:p>
        </p:txBody>
      </p:sp>
      <p:pic>
        <p:nvPicPr>
          <p:cNvPr id="3" name="Picture 2" descr="An image of three shapes representing people, labeled resources for stakeholders. &#10;">
            <a:extLst>
              <a:ext uri="{FF2B5EF4-FFF2-40B4-BE49-F238E27FC236}">
                <a16:creationId xmlns:a16="http://schemas.microsoft.com/office/drawing/2014/main" id="{9F6B785C-5FB7-A5EF-7CAA-EFBC04DA98FD}"/>
              </a:ext>
            </a:extLst>
          </p:cNvPr>
          <p:cNvPicPr>
            <a:picLocks noChangeAspect="1"/>
          </p:cNvPicPr>
          <p:nvPr/>
        </p:nvPicPr>
        <p:blipFill>
          <a:blip r:embed="rId3"/>
          <a:stretch>
            <a:fillRect/>
          </a:stretch>
        </p:blipFill>
        <p:spPr>
          <a:xfrm>
            <a:off x="10865706" y="152019"/>
            <a:ext cx="1070963" cy="998450"/>
          </a:xfrm>
          <a:prstGeom prst="rect">
            <a:avLst/>
          </a:prstGeom>
        </p:spPr>
      </p:pic>
      <p:pic>
        <p:nvPicPr>
          <p:cNvPr id="460" name="Google Shape;460;g38255c09e33_0_276" descr="A brochure explaining the ADR process. "/>
          <p:cNvPicPr preferRelativeResize="0"/>
          <p:nvPr/>
        </p:nvPicPr>
        <p:blipFill>
          <a:blip r:embed="rId4">
            <a:alphaModFix/>
          </a:blip>
          <a:stretch>
            <a:fillRect/>
          </a:stretch>
        </p:blipFill>
        <p:spPr>
          <a:xfrm>
            <a:off x="142650" y="1357850"/>
            <a:ext cx="5272911" cy="3635700"/>
          </a:xfrm>
          <a:prstGeom prst="rect">
            <a:avLst/>
          </a:prstGeom>
          <a:noFill/>
          <a:ln>
            <a:noFill/>
          </a:ln>
          <a:effectLst>
            <a:outerShdw blurRad="71438" dist="95250" dir="5400000" algn="bl" rotWithShape="0">
              <a:schemeClr val="accent1">
                <a:alpha val="50000"/>
              </a:schemeClr>
            </a:outerShdw>
          </a:effectLst>
        </p:spPr>
      </p:pic>
      <p:pic>
        <p:nvPicPr>
          <p:cNvPr id="462" name="Google Shape;462;g38255c09e33_0_276" descr="A flyer explaining the ADR process. "/>
          <p:cNvPicPr preferRelativeResize="0"/>
          <p:nvPr/>
        </p:nvPicPr>
        <p:blipFill>
          <a:blip r:embed="rId5">
            <a:alphaModFix/>
          </a:blip>
          <a:stretch>
            <a:fillRect/>
          </a:stretch>
        </p:blipFill>
        <p:spPr>
          <a:xfrm>
            <a:off x="5694727" y="2277898"/>
            <a:ext cx="5272900" cy="3635666"/>
          </a:xfrm>
          <a:prstGeom prst="rect">
            <a:avLst/>
          </a:prstGeom>
          <a:noFill/>
          <a:ln>
            <a:noFill/>
          </a:ln>
          <a:effectLst>
            <a:outerShdw blurRad="71438" dist="95250" dir="5400000" algn="bl" rotWithShape="0">
              <a:schemeClr val="accent1">
                <a:alpha val="50000"/>
              </a:schemeClr>
            </a:outerShdw>
          </a:effectLst>
        </p:spPr>
      </p:pic>
      <p:pic>
        <p:nvPicPr>
          <p:cNvPr id="2" name="Google Shape;95;g38255c09e33_0_18" descr="The Los Angeles Unified School District logo. &#10;">
            <a:extLst>
              <a:ext uri="{FF2B5EF4-FFF2-40B4-BE49-F238E27FC236}">
                <a16:creationId xmlns:a16="http://schemas.microsoft.com/office/drawing/2014/main" id="{71539AD6-7443-BAD9-6E20-1DFE18AD6414}"/>
              </a:ext>
            </a:extLst>
          </p:cNvPr>
          <p:cNvPicPr preferRelativeResize="0"/>
          <p:nvPr/>
        </p:nvPicPr>
        <p:blipFill rotWithShape="1">
          <a:blip r:embed="rId6">
            <a:alphaModFix/>
          </a:blip>
          <a:srcRect/>
          <a:stretch/>
        </p:blipFill>
        <p:spPr>
          <a:xfrm>
            <a:off x="10172356" y="6267905"/>
            <a:ext cx="1386701" cy="438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92"/>
        <p:cNvGrpSpPr/>
        <p:nvPr/>
      </p:nvGrpSpPr>
      <p:grpSpPr>
        <a:xfrm>
          <a:off x="0" y="0"/>
          <a:ext cx="0" cy="0"/>
          <a:chOff x="0" y="0"/>
          <a:chExt cx="0" cy="0"/>
        </a:xfrm>
      </p:grpSpPr>
      <p:sp>
        <p:nvSpPr>
          <p:cNvPr id="94" name="Google Shape;94;g38255c09e33_0_18"/>
          <p:cNvSpPr txBox="1">
            <a:spLocks noGrp="1"/>
          </p:cNvSpPr>
          <p:nvPr>
            <p:ph type="title" idx="4294967295"/>
          </p:nvPr>
        </p:nvSpPr>
        <p:spPr>
          <a:xfrm>
            <a:off x="3344041" y="236094"/>
            <a:ext cx="5344168"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TRIPLE TRACK AGENDA</a:t>
            </a:r>
          </a:p>
        </p:txBody>
      </p:sp>
      <p:sp>
        <p:nvSpPr>
          <p:cNvPr id="93" name="Google Shape;93;g38255c09e33_0_18"/>
          <p:cNvSpPr txBox="1"/>
          <p:nvPr/>
        </p:nvSpPr>
        <p:spPr>
          <a:xfrm>
            <a:off x="125325" y="1143000"/>
            <a:ext cx="5890800" cy="7140376"/>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rgbClr val="000000"/>
              </a:buClr>
              <a:buSzPts val="1800"/>
              <a:buFont typeface="Arial"/>
              <a:buNone/>
            </a:pPr>
            <a:endParaRPr sz="2400"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r>
              <a:rPr lang="en-US" sz="2400" b="1" dirty="0">
                <a:solidFill>
                  <a:srgbClr val="002177"/>
                </a:solidFill>
                <a:ea typeface="Poppins"/>
                <a:cs typeface="Poppins"/>
                <a:sym typeface="Poppins"/>
              </a:rPr>
              <a:t>Content: </a:t>
            </a:r>
            <a:r>
              <a:rPr lang="en-US" sz="2400" dirty="0">
                <a:solidFill>
                  <a:srgbClr val="002177"/>
                </a:solidFill>
                <a:ea typeface="Poppins"/>
                <a:cs typeface="Poppins"/>
                <a:sym typeface="Poppins"/>
              </a:rPr>
              <a:t>How might the information shared today be used to support my personal growth in utilizing the ADR process? </a:t>
            </a:r>
            <a:endParaRPr sz="2400" b="1" dirty="0">
              <a:solidFill>
                <a:srgbClr val="002177"/>
              </a:solidFill>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400"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r>
              <a:rPr lang="en-US" sz="2400" b="1" dirty="0">
                <a:solidFill>
                  <a:srgbClr val="002177"/>
                </a:solidFill>
                <a:ea typeface="Poppins"/>
                <a:cs typeface="Poppins"/>
                <a:sym typeface="Poppins"/>
              </a:rPr>
              <a:t>Facilitation: </a:t>
            </a:r>
            <a:r>
              <a:rPr lang="en-US" sz="2400" dirty="0">
                <a:solidFill>
                  <a:srgbClr val="002177"/>
                </a:solidFill>
                <a:ea typeface="Poppins"/>
                <a:cs typeface="Poppins"/>
                <a:sym typeface="Poppins"/>
              </a:rPr>
              <a:t>How might this information support better outcomes for students in my district?</a:t>
            </a:r>
            <a:endParaRPr sz="2400" b="1"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endParaRPr sz="2400" b="1"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r>
              <a:rPr lang="en-US" sz="2400" b="1" dirty="0">
                <a:solidFill>
                  <a:srgbClr val="002177"/>
                </a:solidFill>
                <a:ea typeface="Poppins"/>
                <a:cs typeface="Poppins"/>
                <a:sym typeface="Poppins"/>
              </a:rPr>
              <a:t>Schools/Classrooms: </a:t>
            </a:r>
            <a:r>
              <a:rPr lang="en-US" sz="2400" dirty="0">
                <a:solidFill>
                  <a:srgbClr val="002177"/>
                </a:solidFill>
                <a:ea typeface="Poppins"/>
                <a:cs typeface="Poppins"/>
                <a:sym typeface="Poppins"/>
              </a:rPr>
              <a:t>How might today’s learning increase family engagement in the ADR process?</a:t>
            </a:r>
            <a:endParaRPr sz="2400" b="1" dirty="0">
              <a:solidFill>
                <a:srgbClr val="002177"/>
              </a:solidFill>
              <a:ea typeface="Poppins"/>
              <a:cs typeface="Poppins"/>
              <a:sym typeface="Poppins"/>
            </a:endParaRPr>
          </a:p>
          <a:p>
            <a:pPr marL="457200" lvl="0" indent="-342900" algn="l" rtl="0">
              <a:spcBef>
                <a:spcPts val="0"/>
              </a:spcBef>
              <a:spcAft>
                <a:spcPts val="0"/>
              </a:spcAft>
              <a:buClr>
                <a:schemeClr val="dk1"/>
              </a:buClr>
              <a:buSzPts val="1800"/>
              <a:buFont typeface="Arial"/>
              <a:buNone/>
            </a:pPr>
            <a:endParaRPr sz="2400" b="1"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400" b="0" i="0" u="none" strike="noStrike" cap="none" dirty="0">
              <a:solidFill>
                <a:srgbClr val="002077"/>
              </a:solidFill>
              <a:latin typeface="Aptos" panose="020B0004020202020204" pitchFamily="34" charset="0"/>
              <a:ea typeface="Poppins"/>
              <a:cs typeface="Poppins"/>
              <a:sym typeface="Poppins"/>
            </a:endParaRPr>
          </a:p>
          <a:p>
            <a:pPr marL="45720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96" name="Google Shape;96;g38255c09e33_0_18" descr="A steam locomotive pulling box cars on a train track, in a field of grass."/>
          <p:cNvPicPr preferRelativeResize="0"/>
          <p:nvPr/>
        </p:nvPicPr>
        <p:blipFill>
          <a:blip r:embed="rId3">
            <a:alphaModFix/>
          </a:blip>
          <a:stretch>
            <a:fillRect/>
          </a:stretch>
        </p:blipFill>
        <p:spPr>
          <a:xfrm>
            <a:off x="6204300" y="1698912"/>
            <a:ext cx="5190276" cy="3460175"/>
          </a:xfrm>
          <a:prstGeom prst="rect">
            <a:avLst/>
          </a:prstGeom>
          <a:noFill/>
          <a:ln w="19050" cap="flat" cmpd="sng">
            <a:solidFill>
              <a:schemeClr val="accent1"/>
            </a:solidFill>
            <a:prstDash val="solid"/>
            <a:round/>
            <a:headEnd type="none" w="sm" len="sm"/>
            <a:tailEnd type="none" w="sm" len="sm"/>
          </a:ln>
        </p:spPr>
      </p:pic>
      <p:pic>
        <p:nvPicPr>
          <p:cNvPr id="95" name="Google Shape;95;g38255c09e33_0_18" descr="Colorful text for the Los Angeles Unified School District on a beige background."/>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467">
          <a:extLst>
            <a:ext uri="{FF2B5EF4-FFF2-40B4-BE49-F238E27FC236}">
              <a16:creationId xmlns:a16="http://schemas.microsoft.com/office/drawing/2014/main" id="{BCA4BEFE-BC5C-C504-CC59-B233AF3C0102}"/>
            </a:ext>
          </a:extLst>
        </p:cNvPr>
        <p:cNvGrpSpPr/>
        <p:nvPr/>
      </p:nvGrpSpPr>
      <p:grpSpPr>
        <a:xfrm>
          <a:off x="0" y="0"/>
          <a:ext cx="0" cy="0"/>
          <a:chOff x="0" y="0"/>
          <a:chExt cx="0" cy="0"/>
        </a:xfrm>
      </p:grpSpPr>
      <p:sp>
        <p:nvSpPr>
          <p:cNvPr id="468" name="Google Shape;468;p23">
            <a:extLst>
              <a:ext uri="{FF2B5EF4-FFF2-40B4-BE49-F238E27FC236}">
                <a16:creationId xmlns:a16="http://schemas.microsoft.com/office/drawing/2014/main" id="{D0ABFDCC-21B6-1698-6085-86B6DB64D559}"/>
              </a:ext>
            </a:extLst>
          </p:cNvPr>
          <p:cNvSpPr txBox="1">
            <a:spLocks noGrp="1"/>
          </p:cNvSpPr>
          <p:nvPr>
            <p:ph type="title" idx="4294967295"/>
          </p:nvPr>
        </p:nvSpPr>
        <p:spPr>
          <a:xfrm>
            <a:off x="2582074" y="152019"/>
            <a:ext cx="8283632" cy="76351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Aptos Display" panose="02110004020202020204"/>
                <a:ea typeface="Poppins"/>
                <a:cs typeface="Poppins"/>
                <a:sym typeface="Poppins"/>
              </a:rPr>
              <a:t>STRENGTHENING COMMUNICATION</a:t>
            </a:r>
            <a:endParaRPr kumimoji="0" lang="en-US" sz="4000" b="1" i="0" u="none" strike="noStrike" kern="1200" cap="none" spc="0" normalizeH="0" baseline="0" noProof="0" dirty="0">
              <a:ln>
                <a:noFill/>
              </a:ln>
              <a:solidFill>
                <a:srgbClr val="000000"/>
              </a:solidFill>
              <a:effectLst/>
              <a:uLnTx/>
              <a:uFillTx/>
              <a:latin typeface="Aptos Display" panose="02110004020202020204"/>
              <a:ea typeface="Poppins"/>
              <a:cs typeface="Poppins"/>
              <a:sym typeface="Poppins"/>
            </a:endParaRPr>
          </a:p>
        </p:txBody>
      </p:sp>
      <p:graphicFrame>
        <p:nvGraphicFramePr>
          <p:cNvPr id="4" name="Diagram 3" descr="A cycle map showing that PD for stakeholders, parent engagement, resources for stakeholders, resources for staff and pd for staff contribute to open communication and ongoing dialogue to enhance IEP team meetings and positive outcomes for students. ">
            <a:extLst>
              <a:ext uri="{FF2B5EF4-FFF2-40B4-BE49-F238E27FC236}">
                <a16:creationId xmlns:a16="http://schemas.microsoft.com/office/drawing/2014/main" id="{7454314C-3FB2-B4AB-391E-C9EE55AFBF50}"/>
              </a:ext>
            </a:extLst>
          </p:cNvPr>
          <p:cNvGraphicFramePr/>
          <p:nvPr>
            <p:extLst>
              <p:ext uri="{D42A27DB-BD31-4B8C-83A1-F6EECF244321}">
                <p14:modId xmlns:p14="http://schemas.microsoft.com/office/powerpoint/2010/main" val="3141677585"/>
              </p:ext>
            </p:extLst>
          </p:nvPr>
        </p:nvGraphicFramePr>
        <p:xfrm>
          <a:off x="1954184" y="1065128"/>
          <a:ext cx="8283632" cy="5572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Google Shape;95;g38255c09e33_0_18" descr="The Los Angeles Unified School District logo. &#10;">
            <a:extLst>
              <a:ext uri="{FF2B5EF4-FFF2-40B4-BE49-F238E27FC236}">
                <a16:creationId xmlns:a16="http://schemas.microsoft.com/office/drawing/2014/main" id="{7B56AEAF-4A73-80D0-72B9-31C9F6B976F8}"/>
              </a:ext>
            </a:extLst>
          </p:cNvPr>
          <p:cNvPicPr preferRelativeResize="0"/>
          <p:nvPr/>
        </p:nvPicPr>
        <p:blipFill rotWithShape="1">
          <a:blip r:embed="rId8">
            <a:alphaModFix/>
          </a:blip>
          <a:srcRect/>
          <a:stretch/>
        </p:blipFill>
        <p:spPr>
          <a:xfrm>
            <a:off x="10172356" y="6267905"/>
            <a:ext cx="1386701" cy="438076"/>
          </a:xfrm>
          <a:prstGeom prst="rect">
            <a:avLst/>
          </a:prstGeom>
          <a:noFill/>
          <a:ln>
            <a:noFill/>
          </a:ln>
        </p:spPr>
      </p:pic>
    </p:spTree>
    <p:extLst>
      <p:ext uri="{BB962C8B-B14F-4D97-AF65-F5344CB8AC3E}">
        <p14:creationId xmlns:p14="http://schemas.microsoft.com/office/powerpoint/2010/main" val="1954809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82"/>
        <p:cNvGrpSpPr/>
        <p:nvPr/>
      </p:nvGrpSpPr>
      <p:grpSpPr>
        <a:xfrm>
          <a:off x="0" y="0"/>
          <a:ext cx="0" cy="0"/>
          <a:chOff x="0" y="0"/>
          <a:chExt cx="0" cy="0"/>
        </a:xfrm>
      </p:grpSpPr>
      <p:sp>
        <p:nvSpPr>
          <p:cNvPr id="484" name="Google Shape;484;g38255c09e33_0_136"/>
          <p:cNvSpPr txBox="1">
            <a:spLocks noGrp="1"/>
          </p:cNvSpPr>
          <p:nvPr>
            <p:ph type="title" idx="4294967295"/>
          </p:nvPr>
        </p:nvSpPr>
        <p:spPr>
          <a:xfrm>
            <a:off x="3243900" y="3075000"/>
            <a:ext cx="5704200"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WHERE ARE WE NOW?</a:t>
            </a:r>
            <a:endParaRPr kumimoji="0" lang="en-US" sz="1400" b="0" i="0" u="none" strike="noStrike" kern="1200" cap="none" spc="0" normalizeH="0" baseline="0" noProof="0" dirty="0">
              <a:ln>
                <a:noFill/>
              </a:ln>
              <a:solidFill>
                <a:srgbClr val="002077"/>
              </a:solidFill>
              <a:effectLst/>
              <a:uLnTx/>
              <a:uFillTx/>
              <a:latin typeface="+mj-lt"/>
              <a:ea typeface="Poppins"/>
              <a:cs typeface="Poppins"/>
              <a:sym typeface="Poppins"/>
            </a:endParaRPr>
          </a:p>
        </p:txBody>
      </p:sp>
      <p:pic>
        <p:nvPicPr>
          <p:cNvPr id="2" name="Google Shape;95;g38255c09e33_0_18" descr="The Los Angeles Unified School District logo. &#10;">
            <a:extLst>
              <a:ext uri="{FF2B5EF4-FFF2-40B4-BE49-F238E27FC236}">
                <a16:creationId xmlns:a16="http://schemas.microsoft.com/office/drawing/2014/main" id="{AD59B83F-D126-78C7-1DA8-9EF3F05DD3A9}"/>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88"/>
        <p:cNvGrpSpPr/>
        <p:nvPr/>
      </p:nvGrpSpPr>
      <p:grpSpPr>
        <a:xfrm>
          <a:off x="0" y="0"/>
          <a:ext cx="0" cy="0"/>
          <a:chOff x="0" y="0"/>
          <a:chExt cx="0" cy="0"/>
        </a:xfrm>
      </p:grpSpPr>
      <p:sp>
        <p:nvSpPr>
          <p:cNvPr id="490" name="Google Shape;490;p33"/>
          <p:cNvSpPr txBox="1">
            <a:spLocks noGrp="1"/>
          </p:cNvSpPr>
          <p:nvPr>
            <p:ph type="title" idx="4294967295"/>
          </p:nvPr>
        </p:nvSpPr>
        <p:spPr>
          <a:xfrm>
            <a:off x="4872931" y="302268"/>
            <a:ext cx="2446138"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ADR DATA </a:t>
            </a:r>
            <a:endParaRPr kumimoji="0" lang="en-US" sz="1400" b="0" i="0" u="none" strike="noStrike" kern="1200" cap="none" spc="0" normalizeH="0" baseline="0" noProof="0" dirty="0">
              <a:ln>
                <a:noFill/>
              </a:ln>
              <a:solidFill>
                <a:srgbClr val="000000"/>
              </a:solidFill>
              <a:effectLst/>
              <a:uLnTx/>
              <a:uFillTx/>
              <a:latin typeface="+mj-lt"/>
              <a:ea typeface="Arial"/>
              <a:cs typeface="Arial"/>
              <a:sym typeface="Arial"/>
            </a:endParaRPr>
          </a:p>
        </p:txBody>
      </p:sp>
      <p:pic>
        <p:nvPicPr>
          <p:cNvPr id="3" name="Picture 2" descr="A graph of a bar chart">
            <a:extLst>
              <a:ext uri="{FF2B5EF4-FFF2-40B4-BE49-F238E27FC236}">
                <a16:creationId xmlns:a16="http://schemas.microsoft.com/office/drawing/2014/main" id="{38983045-48D1-3844-1011-44742AC827E9}"/>
              </a:ext>
            </a:extLst>
          </p:cNvPr>
          <p:cNvPicPr>
            <a:picLocks noChangeAspect="1"/>
          </p:cNvPicPr>
          <p:nvPr/>
        </p:nvPicPr>
        <p:blipFill>
          <a:blip r:embed="rId3"/>
          <a:stretch>
            <a:fillRect/>
          </a:stretch>
        </p:blipFill>
        <p:spPr>
          <a:xfrm>
            <a:off x="2795029" y="1337773"/>
            <a:ext cx="6601941" cy="4930132"/>
          </a:xfrm>
          <a:prstGeom prst="rect">
            <a:avLst/>
          </a:prstGeom>
          <a:effectLst>
            <a:outerShdw blurRad="50800" dist="95250" dir="5400000" algn="ctr" rotWithShape="0">
              <a:srgbClr val="002060">
                <a:alpha val="50000"/>
              </a:srgbClr>
            </a:outerShdw>
          </a:effectLst>
        </p:spPr>
      </p:pic>
      <p:pic>
        <p:nvPicPr>
          <p:cNvPr id="2" name="Google Shape;95;g38255c09e33_0_18" descr="The Los Angeles Unified School District logo. &#10;">
            <a:extLst>
              <a:ext uri="{FF2B5EF4-FFF2-40B4-BE49-F238E27FC236}">
                <a16:creationId xmlns:a16="http://schemas.microsoft.com/office/drawing/2014/main" id="{76C7BA1B-319B-6C0F-2279-7401CEC71890}"/>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495"/>
        <p:cNvGrpSpPr/>
        <p:nvPr/>
      </p:nvGrpSpPr>
      <p:grpSpPr>
        <a:xfrm>
          <a:off x="0" y="0"/>
          <a:ext cx="0" cy="0"/>
          <a:chOff x="0" y="0"/>
          <a:chExt cx="0" cy="0"/>
        </a:xfrm>
      </p:grpSpPr>
      <p:sp>
        <p:nvSpPr>
          <p:cNvPr id="497" name="Google Shape;497;p34"/>
          <p:cNvSpPr txBox="1">
            <a:spLocks noGrp="1"/>
          </p:cNvSpPr>
          <p:nvPr>
            <p:ph type="title" idx="4294967295"/>
          </p:nvPr>
        </p:nvSpPr>
        <p:spPr>
          <a:xfrm>
            <a:off x="4545040" y="296254"/>
            <a:ext cx="3101919"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ADR TRENDS </a:t>
            </a:r>
            <a:endParaRPr kumimoji="0" lang="en-US" sz="1400" b="1" i="0" u="none" strike="noStrike" kern="1200" cap="none" spc="0" normalizeH="0" baseline="0" noProof="0" dirty="0">
              <a:ln>
                <a:noFill/>
              </a:ln>
              <a:solidFill>
                <a:srgbClr val="002177"/>
              </a:solidFill>
              <a:effectLst/>
              <a:uLnTx/>
              <a:uFillTx/>
              <a:latin typeface="+mj-lt"/>
              <a:ea typeface="Poppins"/>
              <a:cs typeface="Poppins"/>
              <a:sym typeface="Poppins"/>
            </a:endParaRPr>
          </a:p>
        </p:txBody>
      </p:sp>
      <p:grpSp>
        <p:nvGrpSpPr>
          <p:cNvPr id="498" name="Google Shape;498;p34" descr="Four boxes labeled placement, services, assessment, and compensatory education. "/>
          <p:cNvGrpSpPr/>
          <p:nvPr/>
        </p:nvGrpSpPr>
        <p:grpSpPr>
          <a:xfrm>
            <a:off x="1299431" y="2257974"/>
            <a:ext cx="9593135" cy="2342051"/>
            <a:chOff x="2324321" y="1890584"/>
            <a:chExt cx="5696636" cy="1169551"/>
          </a:xfrm>
        </p:grpSpPr>
        <p:sp>
          <p:nvSpPr>
            <p:cNvPr id="499" name="Google Shape;499;p34"/>
            <p:cNvSpPr/>
            <p:nvPr/>
          </p:nvSpPr>
          <p:spPr>
            <a:xfrm>
              <a:off x="2324321" y="1890584"/>
              <a:ext cx="1220305" cy="1169551"/>
            </a:xfrm>
            <a:prstGeom prst="roundRect">
              <a:avLst>
                <a:gd name="adj" fmla="val 16667"/>
              </a:avLst>
            </a:prstGeom>
            <a:solidFill>
              <a:srgbClr val="E1DCD6"/>
            </a:solidFill>
            <a:ln w="38100" cap="flat" cmpd="sng">
              <a:solidFill>
                <a:srgbClr val="2D4069"/>
              </a:solidFill>
              <a:prstDash val="solid"/>
              <a:round/>
              <a:headEnd type="none" w="sm" len="sm"/>
              <a:tailEnd type="none" w="sm" len="sm"/>
            </a:ln>
          </p:spPr>
          <p:txBody>
            <a:bodyPr spcFirstLastPara="1" wrap="square" lIns="79975" tIns="79975" rIns="79975" bIns="799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dirty="0">
                  <a:solidFill>
                    <a:srgbClr val="002077"/>
                  </a:solidFill>
                  <a:ea typeface="Poppins"/>
                  <a:cs typeface="Poppins"/>
                  <a:sym typeface="Poppins"/>
                </a:rPr>
                <a:t>Placement</a:t>
              </a:r>
              <a:r>
                <a:rPr lang="en-US" sz="1800" b="0" i="0" u="none" strike="noStrike" cap="none" dirty="0">
                  <a:solidFill>
                    <a:srgbClr val="002077"/>
                  </a:solidFill>
                  <a:latin typeface="Aptos" panose="020B0004020202020204" pitchFamily="34" charset="0"/>
                  <a:ea typeface="Poppins"/>
                  <a:cs typeface="Poppins"/>
                  <a:sym typeface="Poppins"/>
                </a:rPr>
                <a:t> </a:t>
              </a:r>
              <a:endParaRPr sz="1800" b="0" i="0" u="none" strike="noStrike" cap="none" dirty="0">
                <a:solidFill>
                  <a:srgbClr val="002077"/>
                </a:solidFill>
                <a:latin typeface="Aptos" panose="020B0004020202020204" pitchFamily="34" charset="0"/>
                <a:ea typeface="Poppins"/>
                <a:cs typeface="Poppins"/>
                <a:sym typeface="Poppins"/>
              </a:endParaRPr>
            </a:p>
          </p:txBody>
        </p:sp>
        <p:sp>
          <p:nvSpPr>
            <p:cNvPr id="500" name="Google Shape;500;p34"/>
            <p:cNvSpPr/>
            <p:nvPr/>
          </p:nvSpPr>
          <p:spPr>
            <a:xfrm>
              <a:off x="3749637" y="1890584"/>
              <a:ext cx="1220305" cy="1169551"/>
            </a:xfrm>
            <a:prstGeom prst="roundRect">
              <a:avLst>
                <a:gd name="adj" fmla="val 16667"/>
              </a:avLst>
            </a:prstGeom>
            <a:solidFill>
              <a:srgbClr val="E1DCD6"/>
            </a:solidFill>
            <a:ln w="38100" cap="flat" cmpd="sng">
              <a:solidFill>
                <a:srgbClr val="2D4069"/>
              </a:solidFill>
              <a:prstDash val="solid"/>
              <a:round/>
              <a:headEnd type="none" w="sm" len="sm"/>
              <a:tailEnd type="none" w="sm" len="sm"/>
            </a:ln>
          </p:spPr>
          <p:txBody>
            <a:bodyPr spcFirstLastPara="1" wrap="square" lIns="79975" tIns="79975" rIns="79975" bIns="799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dirty="0">
                  <a:solidFill>
                    <a:srgbClr val="002077"/>
                  </a:solidFill>
                  <a:ea typeface="Poppins"/>
                  <a:cs typeface="Poppins"/>
                  <a:sym typeface="Poppins"/>
                </a:rPr>
                <a:t>Services</a:t>
              </a:r>
              <a:r>
                <a:rPr lang="en-US" sz="1200" b="0" i="0" u="none" strike="noStrike" cap="none" dirty="0">
                  <a:solidFill>
                    <a:schemeClr val="lt1"/>
                  </a:solidFill>
                  <a:latin typeface="Arial"/>
                  <a:ea typeface="Arial"/>
                  <a:cs typeface="Arial"/>
                  <a:sym typeface="Arial"/>
                </a:rPr>
                <a:t> </a:t>
              </a:r>
              <a:endParaRPr sz="1200" b="0" i="0" u="none" strike="noStrike" cap="none" dirty="0">
                <a:solidFill>
                  <a:schemeClr val="lt1"/>
                </a:solidFill>
                <a:latin typeface="Arial"/>
                <a:ea typeface="Arial"/>
                <a:cs typeface="Arial"/>
                <a:sym typeface="Arial"/>
              </a:endParaRPr>
            </a:p>
          </p:txBody>
        </p:sp>
        <p:sp>
          <p:nvSpPr>
            <p:cNvPr id="501" name="Google Shape;501;p34"/>
            <p:cNvSpPr/>
            <p:nvPr/>
          </p:nvSpPr>
          <p:spPr>
            <a:xfrm>
              <a:off x="5174954" y="1890584"/>
              <a:ext cx="1220305" cy="1169551"/>
            </a:xfrm>
            <a:prstGeom prst="roundRect">
              <a:avLst>
                <a:gd name="adj" fmla="val 16667"/>
              </a:avLst>
            </a:prstGeom>
            <a:solidFill>
              <a:srgbClr val="E1DCD6"/>
            </a:solidFill>
            <a:ln w="38100" cap="flat" cmpd="sng">
              <a:solidFill>
                <a:srgbClr val="002077"/>
              </a:solidFill>
              <a:prstDash val="solid"/>
              <a:round/>
              <a:headEnd type="none" w="sm" len="sm"/>
              <a:tailEnd type="none" w="sm" len="sm"/>
            </a:ln>
          </p:spPr>
          <p:txBody>
            <a:bodyPr spcFirstLastPara="1" wrap="square" lIns="79975" tIns="79975" rIns="79975" bIns="799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dirty="0">
                  <a:solidFill>
                    <a:srgbClr val="002077"/>
                  </a:solidFill>
                  <a:ea typeface="Poppins"/>
                  <a:cs typeface="Poppins"/>
                  <a:sym typeface="Poppins"/>
                </a:rPr>
                <a:t>Assessment</a:t>
              </a:r>
              <a:r>
                <a:rPr lang="en-US" sz="1200" b="0" i="0" u="none" strike="noStrike" cap="none" dirty="0">
                  <a:solidFill>
                    <a:schemeClr val="lt1"/>
                  </a:solidFill>
                  <a:ea typeface="Arial"/>
                  <a:cs typeface="Arial"/>
                  <a:sym typeface="Arial"/>
                </a:rPr>
                <a:t> </a:t>
              </a:r>
              <a:endParaRPr sz="1200" b="0" i="0" u="none" strike="noStrike" cap="none" dirty="0">
                <a:solidFill>
                  <a:schemeClr val="lt1"/>
                </a:solidFill>
                <a:ea typeface="Arial"/>
                <a:cs typeface="Arial"/>
                <a:sym typeface="Arial"/>
              </a:endParaRPr>
            </a:p>
          </p:txBody>
        </p:sp>
        <p:sp>
          <p:nvSpPr>
            <p:cNvPr id="502" name="Google Shape;502;p34"/>
            <p:cNvSpPr/>
            <p:nvPr/>
          </p:nvSpPr>
          <p:spPr>
            <a:xfrm>
              <a:off x="6600269" y="1890584"/>
              <a:ext cx="1420688" cy="1169551"/>
            </a:xfrm>
            <a:prstGeom prst="roundRect">
              <a:avLst>
                <a:gd name="adj" fmla="val 16667"/>
              </a:avLst>
            </a:prstGeom>
            <a:solidFill>
              <a:srgbClr val="E1DCD6"/>
            </a:solidFill>
            <a:ln w="38100" cap="flat" cmpd="sng">
              <a:solidFill>
                <a:srgbClr val="002077"/>
              </a:solidFill>
              <a:prstDash val="solid"/>
              <a:round/>
              <a:headEnd type="none" w="sm" len="sm"/>
              <a:tailEnd type="none" w="sm" len="sm"/>
            </a:ln>
          </p:spPr>
          <p:txBody>
            <a:bodyPr spcFirstLastPara="1" wrap="square" lIns="79975" tIns="79975" rIns="79975" bIns="799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dirty="0">
                  <a:solidFill>
                    <a:srgbClr val="002077"/>
                  </a:solidFill>
                  <a:ea typeface="Arial"/>
                  <a:cs typeface="Arial"/>
                  <a:sym typeface="Arial"/>
                </a:rPr>
                <a:t>Compensatory Education </a:t>
              </a:r>
              <a:endParaRPr sz="2400" b="0" i="0" u="none" strike="noStrike" cap="none" dirty="0">
                <a:solidFill>
                  <a:srgbClr val="002077"/>
                </a:solidFill>
                <a:ea typeface="Arial"/>
                <a:cs typeface="Arial"/>
                <a:sym typeface="Arial"/>
              </a:endParaRPr>
            </a:p>
          </p:txBody>
        </p:sp>
      </p:grpSp>
      <p:pic>
        <p:nvPicPr>
          <p:cNvPr id="2" name="Google Shape;95;g38255c09e33_0_18" descr="The Los Angeles Unified School District logo. &#10;">
            <a:extLst>
              <a:ext uri="{FF2B5EF4-FFF2-40B4-BE49-F238E27FC236}">
                <a16:creationId xmlns:a16="http://schemas.microsoft.com/office/drawing/2014/main" id="{7647BD44-C424-B4A4-0089-358E43C4497D}"/>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507"/>
        <p:cNvGrpSpPr/>
        <p:nvPr/>
      </p:nvGrpSpPr>
      <p:grpSpPr>
        <a:xfrm>
          <a:off x="0" y="0"/>
          <a:ext cx="0" cy="0"/>
          <a:chOff x="0" y="0"/>
          <a:chExt cx="0" cy="0"/>
        </a:xfrm>
      </p:grpSpPr>
      <p:sp>
        <p:nvSpPr>
          <p:cNvPr id="3" name="Title 2">
            <a:extLst>
              <a:ext uri="{FF2B5EF4-FFF2-40B4-BE49-F238E27FC236}">
                <a16:creationId xmlns:a16="http://schemas.microsoft.com/office/drawing/2014/main" id="{C54C0EF8-43D6-C304-BF28-1B422673FE08}"/>
              </a:ext>
            </a:extLst>
          </p:cNvPr>
          <p:cNvSpPr>
            <a:spLocks noGrp="1"/>
          </p:cNvSpPr>
          <p:nvPr>
            <p:ph type="title"/>
          </p:nvPr>
        </p:nvSpPr>
        <p:spPr>
          <a:xfrm>
            <a:off x="2047874" y="-1325563"/>
            <a:ext cx="9132315" cy="1325563"/>
          </a:xfrm>
        </p:spPr>
        <p:txBody>
          <a:bodyPr vert="horz" lIns="91440" tIns="45720" rIns="91440" bIns="45720" rtlCol="0" anchor="b">
            <a:normAutofit/>
          </a:bodyPr>
          <a:lstStyle/>
          <a:p>
            <a:r>
              <a:rPr lang="en-US" dirty="0"/>
              <a:t>Adding ADR to Parent Choice</a:t>
            </a:r>
          </a:p>
        </p:txBody>
      </p:sp>
      <p:grpSp>
        <p:nvGrpSpPr>
          <p:cNvPr id="5" name="Group 4" descr="A drawing of a man walking down a hallway. On either side are doors with signs over the doors labeled Facilitation, Mediation, Negotiation, and ADR. In front of the man is a hole in the ground labeled Litigation. ">
            <a:extLst>
              <a:ext uri="{FF2B5EF4-FFF2-40B4-BE49-F238E27FC236}">
                <a16:creationId xmlns:a16="http://schemas.microsoft.com/office/drawing/2014/main" id="{34891508-C80C-1B67-195D-120009C2E8E6}"/>
              </a:ext>
            </a:extLst>
          </p:cNvPr>
          <p:cNvGrpSpPr/>
          <p:nvPr/>
        </p:nvGrpSpPr>
        <p:grpSpPr>
          <a:xfrm>
            <a:off x="3431742" y="754211"/>
            <a:ext cx="5328516" cy="5349577"/>
            <a:chOff x="3431742" y="918328"/>
            <a:chExt cx="5328516" cy="5349577"/>
          </a:xfrm>
          <a:effectLst>
            <a:outerShdw blurRad="50800" dist="95250" dir="5400000" algn="ctr" rotWithShape="0">
              <a:srgbClr val="002060">
                <a:alpha val="50000"/>
              </a:srgbClr>
            </a:outerShdw>
          </a:effectLst>
        </p:grpSpPr>
        <p:pic>
          <p:nvPicPr>
            <p:cNvPr id="4098" name="Picture 2">
              <a:extLst>
                <a:ext uri="{FF2B5EF4-FFF2-40B4-BE49-F238E27FC236}">
                  <a16:creationId xmlns:a16="http://schemas.microsoft.com/office/drawing/2014/main" id="{19C5495E-AC80-CCF5-B95E-FEDB2F373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42" y="918328"/>
              <a:ext cx="5328516" cy="53495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1A400A-8F49-8ECF-8FFD-C268CB506B65}"/>
                </a:ext>
              </a:extLst>
            </p:cNvPr>
            <p:cNvSpPr txBox="1"/>
            <p:nvPr/>
          </p:nvSpPr>
          <p:spPr>
            <a:xfrm>
              <a:off x="6677891" y="1297018"/>
              <a:ext cx="1681018" cy="369332"/>
            </a:xfrm>
            <a:prstGeom prst="rect">
              <a:avLst/>
            </a:prstGeom>
            <a:solidFill>
              <a:srgbClr val="FFFFFF"/>
            </a:solidFill>
          </p:spPr>
          <p:txBody>
            <a:bodyPr wrap="square">
              <a:spAutoFit/>
            </a:bodyPr>
            <a:lstStyle/>
            <a:p>
              <a:pPr algn="ctr" rtl="0">
                <a:buNone/>
              </a:pPr>
              <a:r>
                <a:rPr lang="en-US" sz="1800" b="1" i="0" u="none" strike="noStrike" dirty="0">
                  <a:solidFill>
                    <a:srgbClr val="FF0000"/>
                  </a:solidFill>
                  <a:effectLst/>
                  <a:latin typeface="Arial" panose="020B0604020202020204" pitchFamily="34" charset="0"/>
                </a:rPr>
                <a:t>ADR</a:t>
              </a:r>
              <a:endParaRPr lang="en-US" b="0" dirty="0">
                <a:effectLst/>
              </a:endParaRPr>
            </a:p>
          </p:txBody>
        </p:sp>
      </p:grpSp>
      <p:pic>
        <p:nvPicPr>
          <p:cNvPr id="2" name="Google Shape;95;g38255c09e33_0_18" descr="The Los Angeles Unified School District logo. &#10;">
            <a:extLst>
              <a:ext uri="{FF2B5EF4-FFF2-40B4-BE49-F238E27FC236}">
                <a16:creationId xmlns:a16="http://schemas.microsoft.com/office/drawing/2014/main" id="{250BC1CE-D2C0-FDE0-3841-124F87860F6F}"/>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516"/>
        <p:cNvGrpSpPr/>
        <p:nvPr/>
      </p:nvGrpSpPr>
      <p:grpSpPr>
        <a:xfrm>
          <a:off x="0" y="0"/>
          <a:ext cx="0" cy="0"/>
          <a:chOff x="0" y="0"/>
          <a:chExt cx="0" cy="0"/>
        </a:xfrm>
      </p:grpSpPr>
      <p:sp>
        <p:nvSpPr>
          <p:cNvPr id="517" name="Google Shape;517;p36"/>
          <p:cNvSpPr txBox="1">
            <a:spLocks noGrp="1"/>
          </p:cNvSpPr>
          <p:nvPr>
            <p:ph type="title" idx="4294967295"/>
          </p:nvPr>
        </p:nvSpPr>
        <p:spPr>
          <a:xfrm>
            <a:off x="2290679" y="157050"/>
            <a:ext cx="7610639" cy="154039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STRATEGIES TO BUILD/ENHANCE YOUR ADR PRACTICE </a:t>
            </a:r>
          </a:p>
        </p:txBody>
      </p:sp>
      <p:grpSp>
        <p:nvGrpSpPr>
          <p:cNvPr id="519" name="Google Shape;519;p36" descr="nine boxes labeled with strategies to build adr practices. "/>
          <p:cNvGrpSpPr/>
          <p:nvPr/>
        </p:nvGrpSpPr>
        <p:grpSpPr>
          <a:xfrm>
            <a:off x="2565522" y="1930399"/>
            <a:ext cx="7060955" cy="4659055"/>
            <a:chOff x="12348" y="1768"/>
            <a:chExt cx="7878135" cy="4923834"/>
          </a:xfrm>
        </p:grpSpPr>
        <p:sp>
          <p:nvSpPr>
            <p:cNvPr id="520" name="Google Shape;520;p36"/>
            <p:cNvSpPr/>
            <p:nvPr/>
          </p:nvSpPr>
          <p:spPr>
            <a:xfrm>
              <a:off x="12348" y="1768"/>
              <a:ext cx="2461917" cy="1477150"/>
            </a:xfrm>
            <a:prstGeom prst="rect">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txBox="1"/>
            <p:nvPr/>
          </p:nvSpPr>
          <p:spPr>
            <a:xfrm>
              <a:off x="12348" y="1768"/>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Survey your School Communities </a:t>
              </a:r>
              <a:endParaRPr dirty="0"/>
            </a:p>
          </p:txBody>
        </p:sp>
        <p:sp>
          <p:nvSpPr>
            <p:cNvPr id="522" name="Google Shape;522;p36"/>
            <p:cNvSpPr/>
            <p:nvPr/>
          </p:nvSpPr>
          <p:spPr>
            <a:xfrm>
              <a:off x="2720457" y="1768"/>
              <a:ext cx="2461917" cy="1477150"/>
            </a:xfrm>
            <a:prstGeom prst="rect">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txBox="1"/>
            <p:nvPr/>
          </p:nvSpPr>
          <p:spPr>
            <a:xfrm>
              <a:off x="2720457" y="1768"/>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Analyze Data</a:t>
              </a:r>
              <a:endParaRPr dirty="0"/>
            </a:p>
          </p:txBody>
        </p:sp>
        <p:sp>
          <p:nvSpPr>
            <p:cNvPr id="524" name="Google Shape;524;p36"/>
            <p:cNvSpPr/>
            <p:nvPr/>
          </p:nvSpPr>
          <p:spPr>
            <a:xfrm>
              <a:off x="5428566" y="1768"/>
              <a:ext cx="2461917" cy="1477150"/>
            </a:xfrm>
            <a:prstGeom prst="rect">
              <a:avLst/>
            </a:prstGeom>
            <a:solidFill>
              <a:srgbClr val="3E94D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txBox="1"/>
            <p:nvPr/>
          </p:nvSpPr>
          <p:spPr>
            <a:xfrm>
              <a:off x="5428566" y="1768"/>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Create Your Vision</a:t>
              </a:r>
              <a:endParaRPr dirty="0"/>
            </a:p>
          </p:txBody>
        </p:sp>
        <p:sp>
          <p:nvSpPr>
            <p:cNvPr id="526" name="Google Shape;526;p36"/>
            <p:cNvSpPr/>
            <p:nvPr/>
          </p:nvSpPr>
          <p:spPr>
            <a:xfrm>
              <a:off x="12348" y="1725110"/>
              <a:ext cx="2461917" cy="1477150"/>
            </a:xfrm>
            <a:prstGeom prst="rect">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txBox="1"/>
            <p:nvPr/>
          </p:nvSpPr>
          <p:spPr>
            <a:xfrm>
              <a:off x="12348" y="1725110"/>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Consider Resources</a:t>
              </a:r>
              <a:endParaRPr dirty="0"/>
            </a:p>
          </p:txBody>
        </p:sp>
        <p:sp>
          <p:nvSpPr>
            <p:cNvPr id="528" name="Google Shape;528;p36"/>
            <p:cNvSpPr/>
            <p:nvPr/>
          </p:nvSpPr>
          <p:spPr>
            <a:xfrm>
              <a:off x="2720457" y="1725110"/>
              <a:ext cx="2461917" cy="1477150"/>
            </a:xfrm>
            <a:prstGeom prst="rect">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txBox="1"/>
            <p:nvPr/>
          </p:nvSpPr>
          <p:spPr>
            <a:xfrm>
              <a:off x="2720457" y="1725110"/>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Develop/Deliver Targeted Professional Development for Staff and Parents</a:t>
              </a:r>
              <a:endParaRPr dirty="0"/>
            </a:p>
          </p:txBody>
        </p:sp>
        <p:sp>
          <p:nvSpPr>
            <p:cNvPr id="530" name="Google Shape;530;p36"/>
            <p:cNvSpPr/>
            <p:nvPr/>
          </p:nvSpPr>
          <p:spPr>
            <a:xfrm>
              <a:off x="5428566" y="1725110"/>
              <a:ext cx="2461917" cy="1477150"/>
            </a:xfrm>
            <a:prstGeom prst="rect">
              <a:avLst/>
            </a:prstGeom>
            <a:solidFill>
              <a:srgbClr val="3E94D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txBox="1"/>
            <p:nvPr/>
          </p:nvSpPr>
          <p:spPr>
            <a:xfrm>
              <a:off x="5428566" y="1725110"/>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Create Systems to Capture ADR data</a:t>
              </a:r>
              <a:endParaRPr dirty="0"/>
            </a:p>
          </p:txBody>
        </p:sp>
        <p:sp>
          <p:nvSpPr>
            <p:cNvPr id="532" name="Google Shape;532;p36"/>
            <p:cNvSpPr/>
            <p:nvPr/>
          </p:nvSpPr>
          <p:spPr>
            <a:xfrm>
              <a:off x="12348" y="3448452"/>
              <a:ext cx="2461917" cy="1477150"/>
            </a:xfrm>
            <a:prstGeom prst="rect">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txBox="1"/>
            <p:nvPr/>
          </p:nvSpPr>
          <p:spPr>
            <a:xfrm>
              <a:off x="12348" y="3448452"/>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Promote ADR</a:t>
              </a:r>
              <a:endParaRPr sz="1600" b="0" i="0" u="none" strike="noStrike" cap="none" dirty="0">
                <a:solidFill>
                  <a:schemeClr val="lt1"/>
                </a:solidFill>
                <a:latin typeface="Arial"/>
                <a:ea typeface="Arial"/>
                <a:cs typeface="Arial"/>
                <a:sym typeface="Arial"/>
              </a:endParaRPr>
            </a:p>
          </p:txBody>
        </p:sp>
        <p:sp>
          <p:nvSpPr>
            <p:cNvPr id="534" name="Google Shape;534;p36"/>
            <p:cNvSpPr/>
            <p:nvPr/>
          </p:nvSpPr>
          <p:spPr>
            <a:xfrm>
              <a:off x="2720457" y="3448452"/>
              <a:ext cx="2461917" cy="1477150"/>
            </a:xfrm>
            <a:prstGeom prst="rect">
              <a:avLst/>
            </a:prstGeom>
            <a:solidFill>
              <a:srgbClr val="0070C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txBox="1"/>
            <p:nvPr/>
          </p:nvSpPr>
          <p:spPr>
            <a:xfrm>
              <a:off x="2720457" y="3448452"/>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Ensure Continuing Guidance/Support</a:t>
              </a:r>
              <a:endParaRPr dirty="0"/>
            </a:p>
          </p:txBody>
        </p:sp>
        <p:sp>
          <p:nvSpPr>
            <p:cNvPr id="536" name="Google Shape;536;p36"/>
            <p:cNvSpPr/>
            <p:nvPr/>
          </p:nvSpPr>
          <p:spPr>
            <a:xfrm>
              <a:off x="5428566" y="3448452"/>
              <a:ext cx="2461917" cy="1477150"/>
            </a:xfrm>
            <a:prstGeom prst="rect">
              <a:avLst/>
            </a:prstGeom>
            <a:solidFill>
              <a:srgbClr val="3E94D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txBox="1"/>
            <p:nvPr/>
          </p:nvSpPr>
          <p:spPr>
            <a:xfrm>
              <a:off x="5428566" y="3448452"/>
              <a:ext cx="2461917" cy="147715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i="0" u="none" strike="noStrike" cap="none" dirty="0">
                  <a:solidFill>
                    <a:schemeClr val="lt1"/>
                  </a:solidFill>
                  <a:latin typeface="Aptos" panose="020B0004020202020204" pitchFamily="34" charset="0"/>
                  <a:ea typeface="Poppins"/>
                  <a:cs typeface="Poppins"/>
                  <a:sym typeface="Poppins"/>
                </a:rPr>
                <a:t>Review, Reflect, Revise</a:t>
              </a:r>
              <a:endParaRPr dirty="0"/>
            </a:p>
          </p:txBody>
        </p:sp>
      </p:grpSp>
      <p:pic>
        <p:nvPicPr>
          <p:cNvPr id="2" name="Google Shape;95;g38255c09e33_0_18" descr="The Los Angeles Unified School District logo. &#10;">
            <a:extLst>
              <a:ext uri="{FF2B5EF4-FFF2-40B4-BE49-F238E27FC236}">
                <a16:creationId xmlns:a16="http://schemas.microsoft.com/office/drawing/2014/main" id="{FA6630C4-B25E-9662-4AC4-6C80750659A4}"/>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259">
          <a:extLst>
            <a:ext uri="{FF2B5EF4-FFF2-40B4-BE49-F238E27FC236}">
              <a16:creationId xmlns:a16="http://schemas.microsoft.com/office/drawing/2014/main" id="{526DFE7B-3A74-5CC6-0BC0-C339AC74A385}"/>
            </a:ext>
          </a:extLst>
        </p:cNvPr>
        <p:cNvGrpSpPr/>
        <p:nvPr/>
      </p:nvGrpSpPr>
      <p:grpSpPr>
        <a:xfrm>
          <a:off x="0" y="0"/>
          <a:ext cx="0" cy="0"/>
          <a:chOff x="0" y="0"/>
          <a:chExt cx="0" cy="0"/>
        </a:xfrm>
      </p:grpSpPr>
      <p:pic>
        <p:nvPicPr>
          <p:cNvPr id="260" name="Google Shape;260;g25713527f5b_0_671" descr="An image of a 3-2-1 activity. ">
            <a:extLst>
              <a:ext uri="{FF2B5EF4-FFF2-40B4-BE49-F238E27FC236}">
                <a16:creationId xmlns:a16="http://schemas.microsoft.com/office/drawing/2014/main" id="{7F1BEA4D-7C24-72A5-3157-110D0C678FD6}"/>
              </a:ext>
            </a:extLst>
          </p:cNvPr>
          <p:cNvPicPr preferRelativeResize="0"/>
          <p:nvPr/>
        </p:nvPicPr>
        <p:blipFill rotWithShape="1">
          <a:blip r:embed="rId3">
            <a:alphaModFix/>
          </a:blip>
          <a:srcRect/>
          <a:stretch/>
        </p:blipFill>
        <p:spPr>
          <a:xfrm>
            <a:off x="1996112" y="424873"/>
            <a:ext cx="9720078" cy="6433127"/>
          </a:xfrm>
          <a:prstGeom prst="rect">
            <a:avLst/>
          </a:prstGeom>
          <a:solidFill>
            <a:srgbClr val="E1DCD6"/>
          </a:solidFill>
          <a:ln>
            <a:noFill/>
          </a:ln>
        </p:spPr>
      </p:pic>
      <p:sp>
        <p:nvSpPr>
          <p:cNvPr id="261" name="Google Shape;261;g25713527f5b_0_671">
            <a:extLst>
              <a:ext uri="{FF2B5EF4-FFF2-40B4-BE49-F238E27FC236}">
                <a16:creationId xmlns:a16="http://schemas.microsoft.com/office/drawing/2014/main" id="{BA200E40-E803-DF96-E8AB-E220E6C20BDA}"/>
              </a:ext>
            </a:extLst>
          </p:cNvPr>
          <p:cNvSpPr txBox="1">
            <a:spLocks noGrp="1"/>
          </p:cNvSpPr>
          <p:nvPr>
            <p:ph type="title" idx="4294967295"/>
          </p:nvPr>
        </p:nvSpPr>
        <p:spPr>
          <a:xfrm>
            <a:off x="3017890" y="275103"/>
            <a:ext cx="6370113"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Time for an Activity and Q&amp;A</a:t>
            </a:r>
          </a:p>
        </p:txBody>
      </p:sp>
      <p:pic>
        <p:nvPicPr>
          <p:cNvPr id="2" name="Picture 1" descr="Reflection Activity Design">
            <a:extLst>
              <a:ext uri="{FF2B5EF4-FFF2-40B4-BE49-F238E27FC236}">
                <a16:creationId xmlns:a16="http://schemas.microsoft.com/office/drawing/2014/main" id="{CE618952-D6B8-A5AE-5219-7B6640F1EFBC}"/>
              </a:ext>
            </a:extLst>
          </p:cNvPr>
          <p:cNvPicPr>
            <a:picLocks noChangeAspect="1"/>
          </p:cNvPicPr>
          <p:nvPr/>
        </p:nvPicPr>
        <p:blipFill>
          <a:blip r:embed="rId4"/>
          <a:stretch>
            <a:fillRect/>
          </a:stretch>
        </p:blipFill>
        <p:spPr>
          <a:xfrm>
            <a:off x="2498558" y="1376217"/>
            <a:ext cx="7194883" cy="4803273"/>
          </a:xfrm>
          <a:prstGeom prst="rect">
            <a:avLst/>
          </a:prstGeom>
          <a:effectLst>
            <a:outerShdw blurRad="50800" dist="95250" dir="5400000" algn="ctr" rotWithShape="0">
              <a:schemeClr val="accent1">
                <a:lumMod val="50000"/>
                <a:alpha val="50000"/>
              </a:schemeClr>
            </a:outerShdw>
          </a:effectLst>
        </p:spPr>
      </p:pic>
    </p:spTree>
    <p:extLst>
      <p:ext uri="{BB962C8B-B14F-4D97-AF65-F5344CB8AC3E}">
        <p14:creationId xmlns:p14="http://schemas.microsoft.com/office/powerpoint/2010/main" val="277028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551"/>
        <p:cNvGrpSpPr/>
        <p:nvPr/>
      </p:nvGrpSpPr>
      <p:grpSpPr>
        <a:xfrm>
          <a:off x="0" y="0"/>
          <a:ext cx="0" cy="0"/>
          <a:chOff x="0" y="0"/>
          <a:chExt cx="0" cy="0"/>
        </a:xfrm>
      </p:grpSpPr>
      <p:sp>
        <p:nvSpPr>
          <p:cNvPr id="553" name="Google Shape;553;g38255c09e33_0_296"/>
          <p:cNvSpPr txBox="1">
            <a:spLocks noGrp="1"/>
          </p:cNvSpPr>
          <p:nvPr>
            <p:ph type="title" idx="4294967295"/>
          </p:nvPr>
        </p:nvSpPr>
        <p:spPr>
          <a:xfrm>
            <a:off x="2133180" y="257379"/>
            <a:ext cx="7925639"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077"/>
                </a:solidFill>
                <a:effectLst/>
                <a:uLnTx/>
                <a:uFillTx/>
                <a:latin typeface="+mj-lt"/>
                <a:ea typeface="Poppins"/>
                <a:cs typeface="Poppins"/>
                <a:sym typeface="Poppins"/>
              </a:rPr>
              <a:t>YOUR FEEDBACK IS APPRECIATED!</a:t>
            </a:r>
            <a:endParaRPr kumimoji="0" lang="en-US" sz="1400" b="1" i="0" u="none" strike="noStrike" kern="1200" cap="none" spc="0" normalizeH="0" baseline="0" noProof="0" dirty="0">
              <a:ln>
                <a:noFill/>
              </a:ln>
              <a:solidFill>
                <a:srgbClr val="002077"/>
              </a:solidFill>
              <a:effectLst/>
              <a:uLnTx/>
              <a:uFillTx/>
              <a:latin typeface="+mj-lt"/>
              <a:ea typeface="Poppins"/>
              <a:cs typeface="Poppins"/>
              <a:sym typeface="Poppins"/>
            </a:endParaRPr>
          </a:p>
        </p:txBody>
      </p:sp>
      <p:pic>
        <p:nvPicPr>
          <p:cNvPr id="554" name="Google Shape;554;g38255c09e33_0_296" descr="A QR code labeled Scan Me. "/>
          <p:cNvPicPr preferRelativeResize="0"/>
          <p:nvPr/>
        </p:nvPicPr>
        <p:blipFill>
          <a:blip r:embed="rId3">
            <a:alphaModFix/>
          </a:blip>
          <a:stretch>
            <a:fillRect/>
          </a:stretch>
        </p:blipFill>
        <p:spPr>
          <a:xfrm>
            <a:off x="2455850" y="2408050"/>
            <a:ext cx="1866900" cy="2152650"/>
          </a:xfrm>
          <a:prstGeom prst="rect">
            <a:avLst/>
          </a:prstGeom>
          <a:noFill/>
          <a:ln w="19050" cap="flat" cmpd="sng">
            <a:solidFill>
              <a:schemeClr val="accent1"/>
            </a:solidFill>
            <a:prstDash val="solid"/>
            <a:round/>
            <a:headEnd type="none" w="sm" len="sm"/>
            <a:tailEnd type="none" w="sm" len="sm"/>
          </a:ln>
        </p:spPr>
      </p:pic>
      <p:pic>
        <p:nvPicPr>
          <p:cNvPr id="555" name="Google Shape;555;g38255c09e33_0_296" descr="A picture of five people. Each one holding a large cut out of an emoji face expressing an emotion. Behind the people is a sign that says Feedback. "/>
          <p:cNvPicPr preferRelativeResize="0"/>
          <p:nvPr/>
        </p:nvPicPr>
        <p:blipFill>
          <a:blip r:embed="rId4">
            <a:alphaModFix/>
          </a:blip>
          <a:stretch>
            <a:fillRect/>
          </a:stretch>
        </p:blipFill>
        <p:spPr>
          <a:xfrm>
            <a:off x="4938950" y="1450177"/>
            <a:ext cx="5420324" cy="4234625"/>
          </a:xfrm>
          <a:prstGeom prst="rect">
            <a:avLst/>
          </a:prstGeom>
          <a:noFill/>
          <a:ln w="19050" cap="flat" cmpd="sng">
            <a:solidFill>
              <a:schemeClr val="accent1"/>
            </a:solidFill>
            <a:prstDash val="solid"/>
            <a:round/>
            <a:headEnd type="none" w="sm" len="sm"/>
            <a:tailEnd type="none" w="sm" len="sm"/>
          </a:ln>
          <a:effectLst>
            <a:outerShdw blurRad="50800" dist="95250" dir="5400000" algn="ctr" rotWithShape="0">
              <a:srgbClr val="002060">
                <a:alpha val="50000"/>
              </a:srgbClr>
            </a:outerShdw>
          </a:effectLst>
        </p:spPr>
      </p:pic>
      <p:pic>
        <p:nvPicPr>
          <p:cNvPr id="2" name="Google Shape;95;g38255c09e33_0_18" descr="The Los Angeles Unified School District logo. &#10;">
            <a:extLst>
              <a:ext uri="{FF2B5EF4-FFF2-40B4-BE49-F238E27FC236}">
                <a16:creationId xmlns:a16="http://schemas.microsoft.com/office/drawing/2014/main" id="{C9FC1C98-4DF2-4A81-2ABC-5D40AA7D49D8}"/>
              </a:ext>
            </a:extLst>
          </p:cNvPr>
          <p:cNvPicPr preferRelativeResize="0"/>
          <p:nvPr/>
        </p:nvPicPr>
        <p:blipFill rotWithShape="1">
          <a:blip r:embed="rId5">
            <a:alphaModFix/>
          </a:blip>
          <a:srcRect/>
          <a:stretch/>
        </p:blipFill>
        <p:spPr>
          <a:xfrm>
            <a:off x="10172356" y="6267905"/>
            <a:ext cx="1386701" cy="4380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559"/>
        <p:cNvGrpSpPr/>
        <p:nvPr/>
      </p:nvGrpSpPr>
      <p:grpSpPr>
        <a:xfrm>
          <a:off x="0" y="0"/>
          <a:ext cx="0" cy="0"/>
          <a:chOff x="0" y="0"/>
          <a:chExt cx="0" cy="0"/>
        </a:xfrm>
      </p:grpSpPr>
      <p:pic>
        <p:nvPicPr>
          <p:cNvPr id="560" name="Google Shape;560;p38" descr="A group of palm trees with a city in the background"/>
          <p:cNvPicPr preferRelativeResize="0"/>
          <p:nvPr/>
        </p:nvPicPr>
        <p:blipFill rotWithShape="1">
          <a:blip r:embed="rId3">
            <a:alphaModFix/>
          </a:blip>
          <a:srcRect r="49036"/>
          <a:stretch/>
        </p:blipFill>
        <p:spPr>
          <a:xfrm>
            <a:off x="6001897" y="-1"/>
            <a:ext cx="5709812" cy="6945745"/>
          </a:xfrm>
          <a:prstGeom prst="rect">
            <a:avLst/>
          </a:prstGeom>
          <a:noFill/>
          <a:ln>
            <a:noFill/>
          </a:ln>
        </p:spPr>
      </p:pic>
      <p:sp>
        <p:nvSpPr>
          <p:cNvPr id="561" name="Google Shape;561;p38"/>
          <p:cNvSpPr txBox="1">
            <a:spLocks noGrp="1"/>
          </p:cNvSpPr>
          <p:nvPr>
            <p:ph type="title" idx="4294967295"/>
          </p:nvPr>
        </p:nvSpPr>
        <p:spPr>
          <a:xfrm>
            <a:off x="4366017" y="302980"/>
            <a:ext cx="3003338"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THANK YOU!</a:t>
            </a:r>
          </a:p>
        </p:txBody>
      </p:sp>
      <p:sp>
        <p:nvSpPr>
          <p:cNvPr id="563" name="Google Shape;563;p38"/>
          <p:cNvSpPr txBox="1"/>
          <p:nvPr/>
        </p:nvSpPr>
        <p:spPr>
          <a:xfrm>
            <a:off x="1437120" y="1810505"/>
            <a:ext cx="4067752" cy="5047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Erik Lopez</a:t>
            </a:r>
            <a:endParaRPr sz="2400" dirty="0">
              <a:solidFill>
                <a:srgbClr val="002177"/>
              </a:solidFill>
              <a:ea typeface="Poppins Light"/>
              <a:cs typeface="Poppins Light"/>
              <a:sym typeface="Poppins Light"/>
            </a:endParaRPr>
          </a:p>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Specialist </a:t>
            </a:r>
            <a:endParaRPr sz="2400" dirty="0">
              <a:solidFill>
                <a:srgbClr val="002177"/>
              </a:solidFill>
              <a:ea typeface="Poppins Light"/>
              <a:cs typeface="Poppins Light"/>
              <a:sym typeface="Poppins Light"/>
            </a:endParaRPr>
          </a:p>
          <a:p>
            <a:pPr marL="0" marR="0" lvl="0" indent="0" algn="l" rtl="0">
              <a:lnSpc>
                <a:spcPct val="100000"/>
              </a:lnSpc>
              <a:spcBef>
                <a:spcPts val="0"/>
              </a:spcBef>
              <a:spcAft>
                <a:spcPts val="0"/>
              </a:spcAft>
              <a:buNone/>
            </a:pPr>
            <a:r>
              <a:rPr lang="en-US" sz="2400" u="sng" dirty="0">
                <a:solidFill>
                  <a:srgbClr val="008CFF"/>
                </a:solidFill>
                <a:ea typeface="Poppins Light"/>
                <a:cs typeface="Poppins Light"/>
                <a:sym typeface="Poppins Light"/>
              </a:rPr>
              <a:t>erik.g.lopez@lausd.net</a:t>
            </a:r>
            <a:endParaRPr sz="2400" dirty="0">
              <a:solidFill>
                <a:srgbClr val="008CFF"/>
              </a:solidFill>
              <a:ea typeface="Poppins Light"/>
              <a:cs typeface="Poppins Light"/>
              <a:sym typeface="Poppins Light"/>
            </a:endParaRPr>
          </a:p>
          <a:p>
            <a:pPr marL="0" marR="0" lvl="0" indent="0" algn="l" rtl="0">
              <a:lnSpc>
                <a:spcPct val="100000"/>
              </a:lnSpc>
              <a:spcBef>
                <a:spcPts val="0"/>
              </a:spcBef>
              <a:spcAft>
                <a:spcPts val="0"/>
              </a:spcAft>
              <a:buNone/>
            </a:pPr>
            <a:endParaRPr sz="2400" dirty="0">
              <a:ea typeface="Poppins"/>
              <a:cs typeface="Poppins"/>
              <a:sym typeface="Poppins"/>
            </a:endParaRPr>
          </a:p>
          <a:p>
            <a:pPr marL="0" marR="0" lvl="0" indent="0" algn="l" rtl="0">
              <a:lnSpc>
                <a:spcPct val="100000"/>
              </a:lnSpc>
              <a:spcBef>
                <a:spcPts val="0"/>
              </a:spcBef>
              <a:spcAft>
                <a:spcPts val="0"/>
              </a:spcAft>
              <a:buNone/>
            </a:pPr>
            <a:endParaRPr sz="2400" dirty="0">
              <a:ea typeface="Poppins"/>
              <a:cs typeface="Poppins"/>
              <a:sym typeface="Poppins"/>
            </a:endParaRPr>
          </a:p>
          <a:p>
            <a:pPr marL="0" marR="0" lvl="0" indent="0" algn="l" rtl="0">
              <a:lnSpc>
                <a:spcPct val="100000"/>
              </a:lnSpc>
              <a:spcBef>
                <a:spcPts val="0"/>
              </a:spcBef>
              <a:spcAft>
                <a:spcPts val="0"/>
              </a:spcAft>
              <a:buNone/>
            </a:pPr>
            <a:endParaRPr sz="2400" dirty="0">
              <a:ea typeface="Poppins"/>
              <a:cs typeface="Poppins"/>
              <a:sym typeface="Poppins"/>
            </a:endParaRPr>
          </a:p>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Ricardo Toland </a:t>
            </a:r>
            <a:endParaRPr sz="2400" dirty="0">
              <a:solidFill>
                <a:srgbClr val="002177"/>
              </a:solidFill>
              <a:ea typeface="Poppins Light"/>
              <a:cs typeface="Poppins Light"/>
              <a:sym typeface="Poppins Light"/>
            </a:endParaRPr>
          </a:p>
          <a:p>
            <a:pPr marL="0" marR="0" lvl="0" indent="0" algn="l" rtl="0">
              <a:lnSpc>
                <a:spcPct val="100000"/>
              </a:lnSpc>
              <a:spcBef>
                <a:spcPts val="0"/>
              </a:spcBef>
              <a:spcAft>
                <a:spcPts val="0"/>
              </a:spcAft>
              <a:buNone/>
            </a:pPr>
            <a:r>
              <a:rPr lang="en-US" sz="2400" dirty="0">
                <a:solidFill>
                  <a:srgbClr val="002177"/>
                </a:solidFill>
                <a:ea typeface="Poppins Light"/>
                <a:cs typeface="Poppins Light"/>
                <a:sym typeface="Poppins Light"/>
              </a:rPr>
              <a:t>Specialist</a:t>
            </a:r>
            <a:endParaRPr sz="2400" dirty="0">
              <a:solidFill>
                <a:srgbClr val="002177"/>
              </a:solidFill>
              <a:ea typeface="Poppins Light"/>
              <a:cs typeface="Poppins Light"/>
              <a:sym typeface="Poppins Light"/>
            </a:endParaRPr>
          </a:p>
          <a:p>
            <a:pPr marL="0" marR="0" lvl="0" indent="0" algn="l" rtl="0">
              <a:lnSpc>
                <a:spcPct val="100000"/>
              </a:lnSpc>
              <a:spcBef>
                <a:spcPts val="0"/>
              </a:spcBef>
              <a:spcAft>
                <a:spcPts val="0"/>
              </a:spcAft>
              <a:buNone/>
            </a:pPr>
            <a:r>
              <a:rPr lang="en-US" sz="2400" u="sng" dirty="0">
                <a:solidFill>
                  <a:srgbClr val="008CFF"/>
                </a:solidFill>
                <a:ea typeface="Poppins Light"/>
                <a:cs typeface="Poppins Light"/>
                <a:sym typeface="Poppins Light"/>
              </a:rPr>
              <a:t>ricardo.f.toland@lausd.net</a:t>
            </a:r>
            <a:endParaRPr sz="2400" dirty="0">
              <a:solidFill>
                <a:srgbClr val="008CFF"/>
              </a:solidFill>
              <a:ea typeface="Poppins Light"/>
              <a:cs typeface="Poppins Light"/>
              <a:sym typeface="Poppins Light"/>
            </a:endParaRP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 </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 name="Google Shape;95;g38255c09e33_0_18" descr="The Los Angeles Unified School District logo. &#10;">
            <a:extLst>
              <a:ext uri="{FF2B5EF4-FFF2-40B4-BE49-F238E27FC236}">
                <a16:creationId xmlns:a16="http://schemas.microsoft.com/office/drawing/2014/main" id="{CCA676E6-C505-5DD9-3274-FFA8A4B88A0C}"/>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15"/>
        <p:cNvGrpSpPr/>
        <p:nvPr/>
      </p:nvGrpSpPr>
      <p:grpSpPr>
        <a:xfrm>
          <a:off x="0" y="0"/>
          <a:ext cx="0" cy="0"/>
          <a:chOff x="0" y="0"/>
          <a:chExt cx="0" cy="0"/>
        </a:xfrm>
      </p:grpSpPr>
      <p:pic>
        <p:nvPicPr>
          <p:cNvPr id="116" name="Google Shape;116;p2" descr="A group of palm trees with a city in the background"/>
          <p:cNvPicPr preferRelativeResize="0"/>
          <p:nvPr/>
        </p:nvPicPr>
        <p:blipFill rotWithShape="1">
          <a:blip r:embed="rId3">
            <a:alphaModFix/>
          </a:blip>
          <a:srcRect r="49036"/>
          <a:stretch/>
        </p:blipFill>
        <p:spPr>
          <a:xfrm>
            <a:off x="6153506" y="-7250"/>
            <a:ext cx="6036874" cy="6857999"/>
          </a:xfrm>
          <a:prstGeom prst="rect">
            <a:avLst/>
          </a:prstGeom>
          <a:noFill/>
          <a:ln>
            <a:noFill/>
          </a:ln>
        </p:spPr>
      </p:pic>
      <p:sp>
        <p:nvSpPr>
          <p:cNvPr id="118" name="Google Shape;118;p2"/>
          <p:cNvSpPr txBox="1">
            <a:spLocks noGrp="1"/>
          </p:cNvSpPr>
          <p:nvPr>
            <p:ph type="title" idx="4294967295"/>
          </p:nvPr>
        </p:nvSpPr>
        <p:spPr>
          <a:xfrm>
            <a:off x="4501214" y="271737"/>
            <a:ext cx="3304583"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WHO WE ARE </a:t>
            </a:r>
          </a:p>
        </p:txBody>
      </p:sp>
      <p:sp>
        <p:nvSpPr>
          <p:cNvPr id="117" name="Google Shape;117;p2"/>
          <p:cNvSpPr txBox="1"/>
          <p:nvPr/>
        </p:nvSpPr>
        <p:spPr>
          <a:xfrm>
            <a:off x="226471" y="1079275"/>
            <a:ext cx="6272100" cy="5972100"/>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0000"/>
              </a:lnSpc>
              <a:spcBef>
                <a:spcPts val="0"/>
              </a:spcBef>
              <a:spcAft>
                <a:spcPts val="0"/>
              </a:spcAft>
              <a:buClr>
                <a:srgbClr val="000000"/>
              </a:buClr>
              <a:buSzPts val="1800"/>
              <a:buFont typeface="Arial"/>
              <a:buNone/>
            </a:pPr>
            <a:endParaRPr sz="2400" b="0" i="0" u="none" strike="noStrike" cap="none" dirty="0">
              <a:solidFill>
                <a:srgbClr val="002077"/>
              </a:solidFill>
              <a:latin typeface="Aptos" panose="020B0004020202020204" pitchFamily="34" charset="0"/>
              <a:ea typeface="Poppins"/>
              <a:cs typeface="Poppins"/>
              <a:sym typeface="Poppins"/>
            </a:endParaRPr>
          </a:p>
          <a:p>
            <a:pPr marL="4572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394,000  Students Enrolled </a:t>
            </a:r>
            <a:endParaRPr sz="2400" dirty="0">
              <a:solidFill>
                <a:srgbClr val="002177"/>
              </a:solidFill>
              <a:ea typeface="Poppins"/>
              <a:cs typeface="Poppins"/>
              <a:sym typeface="Poppins"/>
            </a:endParaRPr>
          </a:p>
          <a:p>
            <a:pPr marL="457200" marR="0" lvl="0" indent="0" algn="l" rtl="0">
              <a:lnSpc>
                <a:spcPct val="100000"/>
              </a:lnSpc>
              <a:spcBef>
                <a:spcPts val="0"/>
              </a:spcBef>
              <a:spcAft>
                <a:spcPts val="0"/>
              </a:spcAft>
              <a:buNone/>
            </a:pPr>
            <a:endParaRPr sz="2400" dirty="0">
              <a:solidFill>
                <a:srgbClr val="002177"/>
              </a:solidFill>
              <a:ea typeface="Poppins"/>
              <a:cs typeface="Poppins"/>
              <a:sym typeface="Poppins"/>
            </a:endParaRPr>
          </a:p>
          <a:p>
            <a:pPr marL="457200" marR="0" lvl="0" indent="-457200" algn="l" rtl="0">
              <a:lnSpc>
                <a:spcPct val="100000"/>
              </a:lnSpc>
              <a:spcBef>
                <a:spcPts val="0"/>
              </a:spcBef>
              <a:spcAft>
                <a:spcPts val="0"/>
              </a:spcAft>
              <a:buClr>
                <a:srgbClr val="002177"/>
              </a:buClr>
              <a:buSzPts val="1800"/>
              <a:buFont typeface="Poppins"/>
              <a:buChar char="●"/>
            </a:pPr>
            <a:r>
              <a:rPr lang="en-US" sz="2400" i="0" u="none" strike="noStrike" cap="none" dirty="0">
                <a:solidFill>
                  <a:srgbClr val="002177"/>
                </a:solidFill>
                <a:ea typeface="Poppins"/>
                <a:cs typeface="Poppins"/>
                <a:sym typeface="Poppins"/>
              </a:rPr>
              <a:t>6</a:t>
            </a:r>
            <a:r>
              <a:rPr lang="en-US" sz="2400" dirty="0">
                <a:solidFill>
                  <a:srgbClr val="002177"/>
                </a:solidFill>
                <a:ea typeface="Poppins"/>
                <a:cs typeface="Poppins"/>
                <a:sym typeface="Poppins"/>
              </a:rPr>
              <a:t>5</a:t>
            </a:r>
            <a:r>
              <a:rPr lang="en-US" sz="2400" i="0" u="none" strike="noStrike" cap="none" dirty="0">
                <a:solidFill>
                  <a:srgbClr val="002177"/>
                </a:solidFill>
                <a:ea typeface="Poppins"/>
                <a:cs typeface="Poppins"/>
                <a:sym typeface="Poppins"/>
              </a:rPr>
              <a:t>,000 Students with Disabilities</a:t>
            </a:r>
            <a:endParaRPr sz="2400" i="0" u="none" strike="noStrike" cap="none" dirty="0">
              <a:solidFill>
                <a:srgbClr val="002177"/>
              </a:solidFill>
              <a:ea typeface="Poppins"/>
              <a:cs typeface="Poppins"/>
              <a:sym typeface="Poppins"/>
            </a:endParaRPr>
          </a:p>
          <a:p>
            <a:pPr marL="914400" marR="0" lvl="1" indent="-381000" algn="l" rtl="0">
              <a:lnSpc>
                <a:spcPct val="100000"/>
              </a:lnSpc>
              <a:spcBef>
                <a:spcPts val="0"/>
              </a:spcBef>
              <a:spcAft>
                <a:spcPts val="0"/>
              </a:spcAft>
              <a:buClr>
                <a:srgbClr val="002177"/>
              </a:buClr>
              <a:buSzPts val="2400"/>
              <a:buFont typeface="Poppins"/>
              <a:buChar char="○"/>
            </a:pPr>
            <a:r>
              <a:rPr lang="en-US" sz="2400" dirty="0">
                <a:solidFill>
                  <a:srgbClr val="002177"/>
                </a:solidFill>
                <a:ea typeface="Poppins"/>
                <a:cs typeface="Poppins"/>
                <a:sym typeface="Poppins"/>
              </a:rPr>
              <a:t>17% of enrollment</a:t>
            </a:r>
            <a:r>
              <a:rPr lang="en-US" sz="2400" i="0" u="none" strike="noStrike" cap="none" dirty="0">
                <a:solidFill>
                  <a:srgbClr val="002177"/>
                </a:solidFill>
                <a:ea typeface="Poppins"/>
                <a:cs typeface="Poppins"/>
                <a:sym typeface="Poppins"/>
              </a:rPr>
              <a:t> </a:t>
            </a:r>
            <a:endParaRPr sz="2400" i="0" u="none" strike="noStrike" cap="none"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4572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62,</a:t>
            </a:r>
            <a:r>
              <a:rPr lang="en-US" sz="2400" i="0" u="none" strike="noStrike" cap="none" dirty="0">
                <a:solidFill>
                  <a:srgbClr val="002177"/>
                </a:solidFill>
                <a:ea typeface="Poppins"/>
                <a:cs typeface="Poppins"/>
                <a:sym typeface="Poppins"/>
              </a:rPr>
              <a:t>000 English Language Learners</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457200" marR="0" lvl="0" indent="-457200" algn="l" rtl="0">
              <a:lnSpc>
                <a:spcPct val="100000"/>
              </a:lnSpc>
              <a:spcBef>
                <a:spcPts val="0"/>
              </a:spcBef>
              <a:spcAft>
                <a:spcPts val="0"/>
              </a:spcAft>
              <a:buClr>
                <a:srgbClr val="002177"/>
              </a:buClr>
              <a:buSzPts val="1800"/>
              <a:buFont typeface="Poppins"/>
              <a:buChar char="●"/>
            </a:pPr>
            <a:r>
              <a:rPr lang="en-US" sz="2400" i="0" u="none" strike="noStrike" cap="none" dirty="0">
                <a:solidFill>
                  <a:srgbClr val="002177"/>
                </a:solidFill>
                <a:ea typeface="Poppins"/>
                <a:cs typeface="Poppins"/>
                <a:sym typeface="Poppins"/>
              </a:rPr>
              <a:t>1,000+ Schools </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342900" marR="0" lvl="0" indent="-342900" algn="l" rtl="0">
              <a:lnSpc>
                <a:spcPct val="100000"/>
              </a:lnSpc>
              <a:spcBef>
                <a:spcPts val="0"/>
              </a:spcBef>
              <a:spcAft>
                <a:spcPts val="0"/>
              </a:spcAft>
              <a:buClr>
                <a:srgbClr val="002177"/>
              </a:buClr>
              <a:buSzPts val="1800"/>
              <a:buFont typeface="Poppins"/>
              <a:buChar char="●"/>
            </a:pPr>
            <a:r>
              <a:rPr lang="en-US" sz="2400" i="0" u="none" strike="noStrike" cap="none" dirty="0">
                <a:solidFill>
                  <a:srgbClr val="002177"/>
                </a:solidFill>
                <a:ea typeface="Poppins"/>
                <a:cs typeface="Poppins"/>
                <a:sym typeface="Poppins"/>
              </a:rPr>
              <a:t>  </a:t>
            </a:r>
            <a:r>
              <a:rPr lang="en-US" sz="2400" dirty="0">
                <a:solidFill>
                  <a:srgbClr val="002177"/>
                </a:solidFill>
                <a:ea typeface="Poppins"/>
                <a:cs typeface="Poppins"/>
                <a:sym typeface="Poppins"/>
              </a:rPr>
              <a:t>4 Regions (East, West, North, South)</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4572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110,000+ IEP team meetings yearly</a:t>
            </a:r>
            <a:endParaRPr sz="2400" i="0" u="none" strike="noStrike" cap="none" dirty="0">
              <a:solidFill>
                <a:srgbClr val="002177"/>
              </a:solidFill>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800" b="0" i="0" u="none" strike="noStrike" cap="none" dirty="0">
              <a:solidFill>
                <a:srgbClr val="0021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20" name="Google Shape;120;p2"/>
          <p:cNvSpPr txBox="1"/>
          <p:nvPr/>
        </p:nvSpPr>
        <p:spPr>
          <a:xfrm>
            <a:off x="3049030" y="3275112"/>
            <a:ext cx="609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595959"/>
                </a:solidFill>
                <a:latin typeface="Aptos" panose="020B0004020202020204" pitchFamily="34" charset="0"/>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19534E9F-8936-B131-377C-AD3F9B046402}"/>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24"/>
        <p:cNvGrpSpPr/>
        <p:nvPr/>
      </p:nvGrpSpPr>
      <p:grpSpPr>
        <a:xfrm>
          <a:off x="0" y="0"/>
          <a:ext cx="0" cy="0"/>
          <a:chOff x="0" y="0"/>
          <a:chExt cx="0" cy="0"/>
        </a:xfrm>
      </p:grpSpPr>
      <p:sp>
        <p:nvSpPr>
          <p:cNvPr id="126" name="Google Shape;126;g38cca1c3a47_0_6"/>
          <p:cNvSpPr txBox="1">
            <a:spLocks noGrp="1"/>
          </p:cNvSpPr>
          <p:nvPr>
            <p:ph type="title" idx="4294967295"/>
          </p:nvPr>
        </p:nvSpPr>
        <p:spPr>
          <a:xfrm>
            <a:off x="2965173" y="335312"/>
            <a:ext cx="6261653"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177"/>
                </a:solidFill>
                <a:effectLst/>
                <a:uLnTx/>
                <a:uFillTx/>
                <a:latin typeface="+mj-lt"/>
                <a:ea typeface="Poppins"/>
                <a:cs typeface="Poppins"/>
                <a:sym typeface="Poppins"/>
              </a:rPr>
              <a:t>TYPES of DISTRICT FILINGS</a:t>
            </a:r>
          </a:p>
        </p:txBody>
      </p:sp>
      <p:pic>
        <p:nvPicPr>
          <p:cNvPr id="128" name="Google Shape;128;g38cca1c3a47_0_6" descr="A stack of papers behind an open book with a gavel on top. &#10;"/>
          <p:cNvPicPr preferRelativeResize="0"/>
          <p:nvPr/>
        </p:nvPicPr>
        <p:blipFill>
          <a:blip r:embed="rId3">
            <a:alphaModFix/>
          </a:blip>
          <a:stretch>
            <a:fillRect/>
          </a:stretch>
        </p:blipFill>
        <p:spPr>
          <a:xfrm>
            <a:off x="7108241" y="1121400"/>
            <a:ext cx="4353300" cy="4615200"/>
          </a:xfrm>
          <a:prstGeom prst="rect">
            <a:avLst/>
          </a:prstGeom>
          <a:noFill/>
          <a:ln w="19050" cap="flat" cmpd="sng">
            <a:solidFill>
              <a:schemeClr val="accent1"/>
            </a:solidFill>
            <a:prstDash val="solid"/>
            <a:round/>
            <a:headEnd type="none" w="sm" len="sm"/>
            <a:tailEnd type="none" w="sm" len="sm"/>
          </a:ln>
        </p:spPr>
      </p:pic>
      <p:sp>
        <p:nvSpPr>
          <p:cNvPr id="125" name="Google Shape;125;g38cca1c3a47_0_6"/>
          <p:cNvSpPr txBox="1"/>
          <p:nvPr/>
        </p:nvSpPr>
        <p:spPr>
          <a:xfrm>
            <a:off x="497854" y="1228972"/>
            <a:ext cx="7060500" cy="5293716"/>
          </a:xfrm>
          <a:prstGeom prst="rect">
            <a:avLst/>
          </a:prstGeom>
          <a:noFill/>
          <a:ln>
            <a:noFill/>
          </a:ln>
        </p:spPr>
        <p:txBody>
          <a:bodyPr spcFirstLastPara="1" wrap="square" lIns="91425" tIns="45700" rIns="91425" bIns="45700" anchor="t" anchorCtr="0">
            <a:spAutoFit/>
          </a:bodyPr>
          <a:lstStyle/>
          <a:p>
            <a:pPr marL="457200" marR="0" lvl="0" indent="-342900" algn="ctr" rtl="0">
              <a:lnSpc>
                <a:spcPct val="100000"/>
              </a:lnSpc>
              <a:spcBef>
                <a:spcPts val="0"/>
              </a:spcBef>
              <a:spcAft>
                <a:spcPts val="0"/>
              </a:spcAft>
              <a:buClr>
                <a:srgbClr val="000000"/>
              </a:buClr>
              <a:buSzPts val="1800"/>
              <a:buFont typeface="Arial"/>
              <a:buNone/>
            </a:pPr>
            <a:endParaRPr sz="2400" b="1" dirty="0">
              <a:solidFill>
                <a:srgbClr val="002077"/>
              </a:solidFill>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400"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California Dept. of Education (CDE)</a:t>
            </a:r>
            <a:endParaRPr sz="2400" dirty="0">
              <a:solidFill>
                <a:srgbClr val="002177"/>
              </a:solidFill>
              <a:ea typeface="Poppins"/>
              <a:cs typeface="Poppins"/>
              <a:sym typeface="Poppins"/>
            </a:endParaRPr>
          </a:p>
          <a:p>
            <a:pPr marL="457200" marR="0" lvl="0" indent="0" algn="l" rtl="0">
              <a:lnSpc>
                <a:spcPct val="100000"/>
              </a:lnSpc>
              <a:spcBef>
                <a:spcPts val="0"/>
              </a:spcBef>
              <a:spcAft>
                <a:spcPts val="0"/>
              </a:spcAft>
              <a:buNone/>
            </a:pPr>
            <a:endParaRPr sz="2400"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Due Process</a:t>
            </a:r>
            <a:endParaRPr sz="2400" i="0" u="none" strike="noStrike" cap="none"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Informal Dispute Resolution (IDR)</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i="0" u="none" strike="noStrike" cap="none" dirty="0">
              <a:solidFill>
                <a:srgbClr val="002177"/>
              </a:solidFill>
              <a:ea typeface="Poppins"/>
              <a:cs typeface="Poppins"/>
              <a:sym typeface="Poppins"/>
            </a:endParaRPr>
          </a:p>
          <a:p>
            <a:pPr marL="914400" marR="0" lvl="0" indent="-457200" algn="l" rtl="0">
              <a:lnSpc>
                <a:spcPct val="100000"/>
              </a:lnSpc>
              <a:spcBef>
                <a:spcPts val="0"/>
              </a:spcBef>
              <a:spcAft>
                <a:spcPts val="0"/>
              </a:spcAft>
              <a:buClr>
                <a:srgbClr val="002177"/>
              </a:buClr>
              <a:buSzPts val="1800"/>
              <a:buFont typeface="Poppins"/>
              <a:buChar char="●"/>
            </a:pPr>
            <a:r>
              <a:rPr lang="en-US" sz="2400" dirty="0">
                <a:solidFill>
                  <a:srgbClr val="002177"/>
                </a:solidFill>
                <a:ea typeface="Poppins"/>
                <a:cs typeface="Poppins"/>
                <a:sym typeface="Poppins"/>
              </a:rPr>
              <a:t>Alternate Dispute Resolution (ADR)</a:t>
            </a:r>
            <a:endParaRPr sz="2400" dirty="0">
              <a:solidFill>
                <a:srgbClr val="002177"/>
              </a:solidFill>
              <a:ea typeface="Poppins"/>
              <a:cs typeface="Poppins"/>
              <a:sym typeface="Poppins"/>
            </a:endParaRPr>
          </a:p>
          <a:p>
            <a:pPr marL="0" marR="0" lvl="0" indent="0" algn="l" rtl="0">
              <a:lnSpc>
                <a:spcPct val="100000"/>
              </a:lnSpc>
              <a:spcBef>
                <a:spcPts val="0"/>
              </a:spcBef>
              <a:spcAft>
                <a:spcPts val="0"/>
              </a:spcAft>
              <a:buNone/>
            </a:pPr>
            <a:endParaRPr sz="2400" b="0" i="0" u="none" strike="noStrike" cap="none" dirty="0">
              <a:solidFill>
                <a:srgbClr val="002077"/>
              </a:solidFill>
              <a:latin typeface="Aptos" panose="020B0004020202020204" pitchFamily="34" charset="0"/>
              <a:ea typeface="Poppins"/>
              <a:cs typeface="Poppins"/>
              <a:sym typeface="Poppins"/>
            </a:endParaRPr>
          </a:p>
          <a:p>
            <a:pPr marL="45720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457200" marR="0" lvl="0" indent="-342900" algn="l" rtl="0">
              <a:lnSpc>
                <a:spcPct val="100000"/>
              </a:lnSpc>
              <a:spcBef>
                <a:spcPts val="0"/>
              </a:spcBef>
              <a:spcAft>
                <a:spcPts val="0"/>
              </a:spcAft>
              <a:buClr>
                <a:srgbClr val="000000"/>
              </a:buClr>
              <a:buSzPts val="1800"/>
              <a:buFont typeface="Arial"/>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2800" b="0" i="0" u="none" strike="noStrike" cap="none" dirty="0">
              <a:solidFill>
                <a:srgbClr val="002077"/>
              </a:solidFill>
              <a:latin typeface="Aptos" panose="020B0004020202020204" pitchFamily="34" charset="0"/>
              <a:ea typeface="Poppins"/>
              <a:cs typeface="Poppins"/>
              <a:sym typeface="Poppins"/>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A8F315DC-1B34-CBCA-2CED-D0A0EA690E44}"/>
              </a:ex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10172356" y="6267905"/>
            <a:ext cx="1386701" cy="438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DCD6"/>
        </a:solidFill>
        <a:effectLst/>
      </p:bgPr>
    </p:bg>
    <p:spTree>
      <p:nvGrpSpPr>
        <p:cNvPr id="1" name="Shape 133"/>
        <p:cNvGrpSpPr/>
        <p:nvPr/>
      </p:nvGrpSpPr>
      <p:grpSpPr>
        <a:xfrm>
          <a:off x="0" y="0"/>
          <a:ext cx="0" cy="0"/>
          <a:chOff x="0" y="0"/>
          <a:chExt cx="0" cy="0"/>
        </a:xfrm>
      </p:grpSpPr>
      <p:sp>
        <p:nvSpPr>
          <p:cNvPr id="134" name="Google Shape;134;p3"/>
          <p:cNvSpPr txBox="1">
            <a:spLocks noGrp="1"/>
          </p:cNvSpPr>
          <p:nvPr>
            <p:ph type="title" idx="4294967295"/>
          </p:nvPr>
        </p:nvSpPr>
        <p:spPr>
          <a:xfrm>
            <a:off x="2469851" y="138009"/>
            <a:ext cx="7403362" cy="73783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DISPUTE RESOLUTION OPTIONS </a:t>
            </a:r>
            <a:endParaRPr kumimoji="0" lang="en-US" sz="4000" b="1" i="0" u="none" strike="noStrike" kern="1200" cap="none" spc="0" normalizeH="0" baseline="0" noProof="0" dirty="0">
              <a:ln>
                <a:noFill/>
              </a:ln>
              <a:solidFill>
                <a:srgbClr val="000000"/>
              </a:solidFill>
              <a:effectLst/>
              <a:uLnTx/>
              <a:uFillTx/>
              <a:latin typeface="+mj-lt"/>
              <a:ea typeface="Poppins"/>
              <a:cs typeface="Poppins"/>
              <a:sym typeface="Poppins"/>
            </a:endParaRPr>
          </a:p>
        </p:txBody>
      </p:sp>
      <p:grpSp>
        <p:nvGrpSpPr>
          <p:cNvPr id="136" name="Google Shape;136;p3" descr="Three boxes labeled Informal Dispute Resolution, Mediation Only, and Formal Due Process."/>
          <p:cNvGrpSpPr/>
          <p:nvPr/>
        </p:nvGrpSpPr>
        <p:grpSpPr>
          <a:xfrm>
            <a:off x="2145549" y="1354038"/>
            <a:ext cx="7900902" cy="4891034"/>
            <a:chOff x="964" y="18168"/>
            <a:chExt cx="7900902" cy="4891034"/>
          </a:xfrm>
        </p:grpSpPr>
        <p:sp>
          <p:nvSpPr>
            <p:cNvPr id="137" name="Google Shape;137;p3"/>
            <p:cNvSpPr/>
            <p:nvPr/>
          </p:nvSpPr>
          <p:spPr>
            <a:xfrm>
              <a:off x="964" y="18168"/>
              <a:ext cx="3762334" cy="2257400"/>
            </a:xfrm>
            <a:prstGeom prst="rect">
              <a:avLst/>
            </a:prstGeom>
            <a:solidFill>
              <a:srgbClr val="FF4D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txBox="1"/>
            <p:nvPr/>
          </p:nvSpPr>
          <p:spPr>
            <a:xfrm>
              <a:off x="964" y="18168"/>
              <a:ext cx="3762334" cy="2257400"/>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1" i="0" u="none" strike="noStrike" cap="none" dirty="0">
                  <a:solidFill>
                    <a:schemeClr val="lt1"/>
                  </a:solidFill>
                  <a:ea typeface="Poppins"/>
                  <a:cs typeface="Poppins"/>
                  <a:sym typeface="Poppins"/>
                </a:rPr>
                <a:t>Informal Dispute Resolution </a:t>
              </a:r>
              <a:endParaRPr dirty="0"/>
            </a:p>
          </p:txBody>
        </p:sp>
        <p:sp>
          <p:nvSpPr>
            <p:cNvPr id="139" name="Google Shape;139;p3"/>
            <p:cNvSpPr/>
            <p:nvPr/>
          </p:nvSpPr>
          <p:spPr>
            <a:xfrm>
              <a:off x="4139532" y="18168"/>
              <a:ext cx="3762334" cy="2257400"/>
            </a:xfrm>
            <a:prstGeom prst="rect">
              <a:avLst/>
            </a:prstGeom>
            <a:solidFill>
              <a:srgbClr val="FF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txBox="1"/>
            <p:nvPr/>
          </p:nvSpPr>
          <p:spPr>
            <a:xfrm>
              <a:off x="4139532" y="18168"/>
              <a:ext cx="3762334" cy="2257400"/>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1" i="0" u="none" strike="noStrike" cap="none" dirty="0">
                  <a:solidFill>
                    <a:schemeClr val="lt1"/>
                  </a:solidFill>
                  <a:ea typeface="Poppins"/>
                  <a:cs typeface="Poppins"/>
                  <a:sym typeface="Poppins"/>
                </a:rPr>
                <a:t>Mediation Only </a:t>
              </a:r>
              <a:endParaRPr dirty="0"/>
            </a:p>
          </p:txBody>
        </p:sp>
        <p:sp>
          <p:nvSpPr>
            <p:cNvPr id="141" name="Google Shape;141;p3"/>
            <p:cNvSpPr/>
            <p:nvPr/>
          </p:nvSpPr>
          <p:spPr>
            <a:xfrm>
              <a:off x="2070248" y="2651802"/>
              <a:ext cx="3762334" cy="2257400"/>
            </a:xfrm>
            <a:prstGeom prst="rect">
              <a:avLst/>
            </a:prstGeom>
            <a:solidFill>
              <a:srgbClr val="00A1D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txBox="1"/>
            <p:nvPr/>
          </p:nvSpPr>
          <p:spPr>
            <a:xfrm>
              <a:off x="2070248" y="2651802"/>
              <a:ext cx="3762334" cy="2257400"/>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1" i="0" u="none" strike="noStrike" cap="none" dirty="0">
                  <a:solidFill>
                    <a:schemeClr val="lt1"/>
                  </a:solidFill>
                  <a:ea typeface="Poppins"/>
                  <a:cs typeface="Poppins"/>
                  <a:sym typeface="Poppins"/>
                </a:rPr>
                <a:t>Formal Due Process </a:t>
              </a:r>
              <a:endParaRPr dirty="0"/>
            </a:p>
          </p:txBody>
        </p:sp>
      </p:grpSp>
      <p:pic>
        <p:nvPicPr>
          <p:cNvPr id="2" name="Google Shape;95;g38255c09e33_0_18" descr="Colorful text for the Los Angeles Unified School District on a beige background.">
            <a:extLst>
              <a:ext uri="{FF2B5EF4-FFF2-40B4-BE49-F238E27FC236}">
                <a16:creationId xmlns:a16="http://schemas.microsoft.com/office/drawing/2014/main" id="{1CAA5472-22D1-516A-EAE0-F5DCF2885F98}"/>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146"/>
        <p:cNvGrpSpPr/>
        <p:nvPr/>
      </p:nvGrpSpPr>
      <p:grpSpPr>
        <a:xfrm>
          <a:off x="0" y="0"/>
          <a:ext cx="0" cy="0"/>
          <a:chOff x="0" y="0"/>
          <a:chExt cx="0" cy="0"/>
        </a:xfrm>
      </p:grpSpPr>
      <p:sp>
        <p:nvSpPr>
          <p:cNvPr id="147" name="Google Shape;147;g38255c09e33_0_41"/>
          <p:cNvSpPr txBox="1">
            <a:spLocks noGrp="1"/>
          </p:cNvSpPr>
          <p:nvPr>
            <p:ph type="title" idx="4294967295"/>
          </p:nvPr>
        </p:nvSpPr>
        <p:spPr>
          <a:xfrm>
            <a:off x="4782108" y="3075000"/>
            <a:ext cx="2627783"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177"/>
                </a:solidFill>
                <a:effectLst/>
                <a:uLnTx/>
                <a:uFillTx/>
                <a:latin typeface="+mj-lt"/>
                <a:ea typeface="Poppins"/>
                <a:cs typeface="Poppins"/>
                <a:sym typeface="Poppins"/>
              </a:rPr>
              <a:t>WHY ADR?</a:t>
            </a: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59E860DA-14C1-99BA-C02F-311789594921}"/>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DCD6"/>
        </a:solidFill>
        <a:effectLst/>
      </p:bgPr>
    </p:bg>
    <p:spTree>
      <p:nvGrpSpPr>
        <p:cNvPr id="1" name="Shape 152"/>
        <p:cNvGrpSpPr/>
        <p:nvPr/>
      </p:nvGrpSpPr>
      <p:grpSpPr>
        <a:xfrm>
          <a:off x="0" y="0"/>
          <a:ext cx="0" cy="0"/>
          <a:chOff x="0" y="0"/>
          <a:chExt cx="0" cy="0"/>
        </a:xfrm>
      </p:grpSpPr>
      <p:sp>
        <p:nvSpPr>
          <p:cNvPr id="4" name="Title 3">
            <a:extLst>
              <a:ext uri="{FF2B5EF4-FFF2-40B4-BE49-F238E27FC236}">
                <a16:creationId xmlns:a16="http://schemas.microsoft.com/office/drawing/2014/main" id="{750487F0-5A4E-3686-7D58-D68B9B09660D}"/>
              </a:ext>
            </a:extLst>
          </p:cNvPr>
          <p:cNvSpPr>
            <a:spLocks noGrp="1"/>
          </p:cNvSpPr>
          <p:nvPr>
            <p:ph type="ctrTitle"/>
          </p:nvPr>
        </p:nvSpPr>
        <p:spPr>
          <a:xfrm>
            <a:off x="1322773" y="-2387600"/>
            <a:ext cx="9345227" cy="2387600"/>
          </a:xfrm>
        </p:spPr>
        <p:txBody>
          <a:bodyPr vert="horz" lIns="91440" tIns="45720" rIns="91440" bIns="45720" rtlCol="0" anchor="b">
            <a:normAutofit/>
          </a:bodyPr>
          <a:lstStyle/>
          <a:p>
            <a:r>
              <a:rPr lang="en-US" dirty="0"/>
              <a:t>Due Process Filings</a:t>
            </a:r>
          </a:p>
        </p:txBody>
      </p:sp>
      <p:sp>
        <p:nvSpPr>
          <p:cNvPr id="153" name="Google Shape;153;p13"/>
          <p:cNvSpPr txBox="1"/>
          <p:nvPr/>
        </p:nvSpPr>
        <p:spPr>
          <a:xfrm>
            <a:off x="3444765" y="270364"/>
            <a:ext cx="5302466"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dirty="0">
                <a:solidFill>
                  <a:srgbClr val="002177"/>
                </a:solidFill>
                <a:latin typeface="+mj-lt"/>
                <a:ea typeface="Poppins"/>
                <a:cs typeface="Poppins"/>
                <a:sym typeface="Poppins"/>
              </a:rPr>
              <a:t>DUE PROCESS FILINGS</a:t>
            </a:r>
            <a:endParaRPr sz="4000" b="1" dirty="0">
              <a:latin typeface="+mj-lt"/>
              <a:ea typeface="Poppins"/>
              <a:cs typeface="Poppins"/>
              <a:sym typeface="Poppins"/>
            </a:endParaRPr>
          </a:p>
        </p:txBody>
      </p:sp>
      <p:pic>
        <p:nvPicPr>
          <p:cNvPr id="2" name="Google Shape;95;g38255c09e33_0_18" descr="Colorful text for the Los Angeles Unified School District on a beige background.">
            <a:extLst>
              <a:ext uri="{FF2B5EF4-FFF2-40B4-BE49-F238E27FC236}">
                <a16:creationId xmlns:a16="http://schemas.microsoft.com/office/drawing/2014/main" id="{65C716E5-97F5-2067-0747-B639842916F9}"/>
              </a:ext>
            </a:extLst>
          </p:cNvPr>
          <p:cNvPicPr preferRelativeResize="0"/>
          <p:nvPr/>
        </p:nvPicPr>
        <p:blipFill rotWithShape="1">
          <a:blip r:embed="rId3">
            <a:alphaModFix/>
          </a:blip>
          <a:srcRect/>
          <a:stretch/>
        </p:blipFill>
        <p:spPr>
          <a:xfrm>
            <a:off x="10172356" y="6267905"/>
            <a:ext cx="1386701" cy="438076"/>
          </a:xfrm>
          <a:prstGeom prst="rect">
            <a:avLst/>
          </a:prstGeom>
          <a:noFill/>
          <a:ln>
            <a:noFill/>
          </a:ln>
        </p:spPr>
      </p:pic>
      <p:pic>
        <p:nvPicPr>
          <p:cNvPr id="3" name="Picture 2" descr="A colorful pie chart with text&#10;&#10;AI-generated content may be incorrect.">
            <a:extLst>
              <a:ext uri="{FF2B5EF4-FFF2-40B4-BE49-F238E27FC236}">
                <a16:creationId xmlns:a16="http://schemas.microsoft.com/office/drawing/2014/main" id="{E6CD629C-1849-00DE-C51A-4409EC6639E0}"/>
              </a:ext>
            </a:extLst>
          </p:cNvPr>
          <p:cNvPicPr>
            <a:picLocks noChangeAspect="1"/>
          </p:cNvPicPr>
          <p:nvPr/>
        </p:nvPicPr>
        <p:blipFill>
          <a:blip r:embed="rId4"/>
          <a:stretch>
            <a:fillRect/>
          </a:stretch>
        </p:blipFill>
        <p:spPr>
          <a:xfrm>
            <a:off x="2870378" y="1248728"/>
            <a:ext cx="6451244" cy="5134477"/>
          </a:xfrm>
          <a:prstGeom prst="rect">
            <a:avLst/>
          </a:prstGeom>
          <a:effectLst>
            <a:outerShdw blurRad="50800" dist="95250" dir="5400000" algn="ctr" rotWithShape="0">
              <a:srgbClr val="002060">
                <a:alpha val="50000"/>
              </a:srgbClr>
            </a:outerShdw>
          </a:effectLst>
        </p:spPr>
      </p:pic>
    </p:spTree>
  </p:cSld>
  <p:clrMapOvr>
    <a:masterClrMapping/>
  </p:clrMapOvr>
</p:sld>
</file>

<file path=ppt/theme/theme1.xml><?xml version="1.0" encoding="utf-8"?>
<a:theme xmlns:a="http://schemas.openxmlformats.org/drawingml/2006/main" name="CADRE Template Slides">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Slides 1  -  Read-Only" id="{C1D2A3E8-C895-4E98-854A-03E6DD0D07E8}" vid="{BE33914E-6A55-46DA-B2DE-9CF5D86524D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903174-bb1c-4609-9d70-465268ead536">
      <Terms xmlns="http://schemas.microsoft.com/office/infopath/2007/PartnerControls"/>
    </lcf76f155ced4ddcb4097134ff3c332f>
    <TaxCatchAll xmlns="d0cbbd92-a969-402e-8621-447322a11182" xsi:nil="true"/>
  </documentManagement>
</p:properties>
</file>

<file path=customXml/itemProps1.xml><?xml version="1.0" encoding="utf-8"?>
<ds:datastoreItem xmlns:ds="http://schemas.openxmlformats.org/officeDocument/2006/customXml" ds:itemID="{929E8905-131D-441F-AB28-7CA8A02CBD18}"/>
</file>

<file path=customXml/itemProps2.xml><?xml version="1.0" encoding="utf-8"?>
<ds:datastoreItem xmlns:ds="http://schemas.openxmlformats.org/officeDocument/2006/customXml" ds:itemID="{348BE52A-D376-4C53-8F26-BB7B78C26590}"/>
</file>

<file path=customXml/itemProps3.xml><?xml version="1.0" encoding="utf-8"?>
<ds:datastoreItem xmlns:ds="http://schemas.openxmlformats.org/officeDocument/2006/customXml" ds:itemID="{6F379EDD-5F28-4928-BFCC-4A64E7210913}"/>
</file>

<file path=docProps/app.xml><?xml version="1.0" encoding="utf-8"?>
<Properties xmlns="http://schemas.openxmlformats.org/officeDocument/2006/extended-properties" xmlns:vt="http://schemas.openxmlformats.org/officeDocument/2006/docPropsVTypes">
  <Template>CADRE Template Slides</Template>
  <TotalTime>9864</TotalTime>
  <Words>1145</Words>
  <Application>Microsoft Office PowerPoint</Application>
  <PresentationFormat>Widescreen</PresentationFormat>
  <Paragraphs>253</Paragraphs>
  <Slides>48</Slides>
  <Notes>48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Noto Sans Symbols</vt:lpstr>
      <vt:lpstr>inherit</vt:lpstr>
      <vt:lpstr>Poppins SemiBold</vt:lpstr>
      <vt:lpstr>Calibri</vt:lpstr>
      <vt:lpstr>Arial</vt:lpstr>
      <vt:lpstr>Aptos Display</vt:lpstr>
      <vt:lpstr>Poppins Light</vt:lpstr>
      <vt:lpstr>Poppins</vt:lpstr>
      <vt:lpstr>Aptos</vt:lpstr>
      <vt:lpstr>CADRE Template Slides</vt:lpstr>
      <vt:lpstr>Title Slide</vt:lpstr>
      <vt:lpstr>Poll</vt:lpstr>
      <vt:lpstr>OBJECTIVES</vt:lpstr>
      <vt:lpstr>TRIPLE TRACK AGENDA</vt:lpstr>
      <vt:lpstr>WHO WE ARE </vt:lpstr>
      <vt:lpstr>TYPES of DISTRICT FILINGS</vt:lpstr>
      <vt:lpstr>DISPUTE RESOLUTION OPTIONS </vt:lpstr>
      <vt:lpstr>WHY ADR?</vt:lpstr>
      <vt:lpstr>Due Process Filings</vt:lpstr>
      <vt:lpstr>IDR FILINGS </vt:lpstr>
      <vt:lpstr>ADR Pilot Program</vt:lpstr>
      <vt:lpstr>WHY ADR?</vt:lpstr>
      <vt:lpstr>ADR vs. IDR</vt:lpstr>
      <vt:lpstr>ADR VISION </vt:lpstr>
      <vt:lpstr>WHAT IS ADR?</vt:lpstr>
      <vt:lpstr>Time for an Activity and Q&amp;A</vt:lpstr>
      <vt:lpstr>Considerations for District-Wide Implementation</vt:lpstr>
      <vt:lpstr>CONSIDERATIONS FOR DISTRICT-WIDE IMPLEMENTATION </vt:lpstr>
      <vt:lpstr>PILOT PROGRAM WEBINARS</vt:lpstr>
      <vt:lpstr>District Wide Webinars</vt:lpstr>
      <vt:lpstr>Coaching and Role Play</vt:lpstr>
      <vt:lpstr>Recorded Virtual Trainings</vt:lpstr>
      <vt:lpstr>Ongoing Professional Development</vt:lpstr>
      <vt:lpstr>IN-PERSON TRAINING/GUEST PRESENTERS</vt:lpstr>
      <vt:lpstr>FEEDBACK AND EVALUATIONS</vt:lpstr>
      <vt:lpstr>What’s the Outcome?</vt:lpstr>
      <vt:lpstr>Considerations for District-Wide Implementation</vt:lpstr>
      <vt:lpstr>DISPUTE RESOLUTION OPTIONS</vt:lpstr>
      <vt:lpstr>BROCHURES</vt:lpstr>
      <vt:lpstr>ADR Process Map</vt:lpstr>
      <vt:lpstr>GOOGLE SUBMISSION FORM AND CASE MANAGEMENT TRACKING SYSTEMS</vt:lpstr>
      <vt:lpstr>CONSIDERATIONS FOR DISTRICT-WIDE IMPLEMENTATION </vt:lpstr>
      <vt:lpstr>IN-PERSON PARENT TRAININGS</vt:lpstr>
      <vt:lpstr>In-Person/Virtual Parent Trainings</vt:lpstr>
      <vt:lpstr>Considerations for District-Wide Implementation</vt:lpstr>
      <vt:lpstr>GUEST PRESENTERS</vt:lpstr>
      <vt:lpstr>CONSIDERATIONS FOR DISTRICT-WIDE IMPLEMENTATION </vt:lpstr>
      <vt:lpstr>ONLINE RESOURCES</vt:lpstr>
      <vt:lpstr>BROCHURES</vt:lpstr>
      <vt:lpstr>STRENGTHENING COMMUNICATION</vt:lpstr>
      <vt:lpstr>WHERE ARE WE NOW?</vt:lpstr>
      <vt:lpstr>ADR DATA </vt:lpstr>
      <vt:lpstr>ADR TRENDS </vt:lpstr>
      <vt:lpstr>Adding ADR to Parent Choice</vt:lpstr>
      <vt:lpstr>STRATEGIES TO BUILD/ENHANCE YOUR ADR PRACTICE </vt:lpstr>
      <vt:lpstr>Time for an Activity and Q&amp;A</vt:lpstr>
      <vt:lpstr>YOUR FEEDBACK IS APPRECIATED!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Meagan Franek- Rafferty</dc:creator>
  <cp:lastModifiedBy>Lopez, Erik</cp:lastModifiedBy>
  <cp:revision>1</cp:revision>
  <dcterms:created xsi:type="dcterms:W3CDTF">2022-06-16T20:23:13Z</dcterms:created>
  <dcterms:modified xsi:type="dcterms:W3CDTF">2025-10-07T16:02:53Z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