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0"/>
  </p:notesMasterIdLst>
  <p:handoutMasterIdLst>
    <p:handoutMasterId r:id="rId21"/>
  </p:handoutMasterIdLst>
  <p:sldIdLst>
    <p:sldId id="271" r:id="rId5"/>
    <p:sldId id="272" r:id="rId6"/>
    <p:sldId id="258" r:id="rId7"/>
    <p:sldId id="259" r:id="rId8"/>
    <p:sldId id="260" r:id="rId9"/>
    <p:sldId id="261" r:id="rId10"/>
    <p:sldId id="262" r:id="rId11"/>
    <p:sldId id="273" r:id="rId12"/>
    <p:sldId id="274" r:id="rId13"/>
    <p:sldId id="265" r:id="rId14"/>
    <p:sldId id="266" r:id="rId15"/>
    <p:sldId id="267" r:id="rId16"/>
    <p:sldId id="268" r:id="rId17"/>
    <p:sldId id="275"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334B"/>
    <a:srgbClr val="4B4B4B"/>
    <a:srgbClr val="931E30"/>
    <a:srgbClr val="FFFFFF"/>
    <a:srgbClr val="8A8A8A"/>
    <a:srgbClr val="D9D9D9"/>
    <a:srgbClr val="214D71"/>
    <a:srgbClr val="25567F"/>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A9755F-2B6D-4ACA-A1CF-4E417E42831E}" v="162" dt="2025-04-29T22:16:50.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77" autoAdjust="0"/>
    <p:restoredTop sz="94612"/>
  </p:normalViewPr>
  <p:slideViewPr>
    <p:cSldViewPr snapToGrid="0">
      <p:cViewPr varScale="1">
        <p:scale>
          <a:sx n="114" d="100"/>
          <a:sy n="114" d="100"/>
        </p:scale>
        <p:origin x="304" y="17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11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Reese" userId="d43604fa-edc1-4e86-a1d3-96fc75bc9fd8" providerId="ADAL" clId="{9DA9755F-2B6D-4ACA-A1CF-4E417E42831E}"/>
    <pc:docChg chg="undo custSel addSld delSld modSld sldOrd modMainMaster">
      <pc:chgData name="Melanie Reese" userId="d43604fa-edc1-4e86-a1d3-96fc75bc9fd8" providerId="ADAL" clId="{9DA9755F-2B6D-4ACA-A1CF-4E417E42831E}" dt="2025-04-29T22:19:55.158" v="399" actId="20577"/>
      <pc:docMkLst>
        <pc:docMk/>
      </pc:docMkLst>
      <pc:sldChg chg="addSp delSp modSp mod modClrScheme chgLayout">
        <pc:chgData name="Melanie Reese" userId="d43604fa-edc1-4e86-a1d3-96fc75bc9fd8" providerId="ADAL" clId="{9DA9755F-2B6D-4ACA-A1CF-4E417E42831E}" dt="2025-04-29T15:47:04.324" v="191" actId="700"/>
        <pc:sldMkLst>
          <pc:docMk/>
          <pc:sldMk cId="1518347813" sldId="257"/>
        </pc:sldMkLst>
        <pc:spChg chg="del mod ord">
          <ac:chgData name="Melanie Reese" userId="d43604fa-edc1-4e86-a1d3-96fc75bc9fd8" providerId="ADAL" clId="{9DA9755F-2B6D-4ACA-A1CF-4E417E42831E}" dt="2025-04-29T15:47:04.324" v="191" actId="700"/>
          <ac:spMkLst>
            <pc:docMk/>
            <pc:sldMk cId="1518347813" sldId="257"/>
            <ac:spMk id="2" creationId="{E7311C78-4E53-06E1-5101-8CCDC0CB8979}"/>
          </ac:spMkLst>
        </pc:spChg>
        <pc:spChg chg="del mod ord">
          <ac:chgData name="Melanie Reese" userId="d43604fa-edc1-4e86-a1d3-96fc75bc9fd8" providerId="ADAL" clId="{9DA9755F-2B6D-4ACA-A1CF-4E417E42831E}" dt="2025-04-29T15:47:04.324" v="191" actId="700"/>
          <ac:spMkLst>
            <pc:docMk/>
            <pc:sldMk cId="1518347813" sldId="257"/>
            <ac:spMk id="3" creationId="{A505351E-9679-E299-B932-19D5646A9065}"/>
          </ac:spMkLst>
        </pc:spChg>
        <pc:spChg chg="add mod ord">
          <ac:chgData name="Melanie Reese" userId="d43604fa-edc1-4e86-a1d3-96fc75bc9fd8" providerId="ADAL" clId="{9DA9755F-2B6D-4ACA-A1CF-4E417E42831E}" dt="2025-04-29T15:47:04.324" v="191" actId="700"/>
          <ac:spMkLst>
            <pc:docMk/>
            <pc:sldMk cId="1518347813" sldId="257"/>
            <ac:spMk id="4" creationId="{704C447D-0408-F745-9DA7-A49F10FAAF00}"/>
          </ac:spMkLst>
        </pc:spChg>
        <pc:spChg chg="add mod ord">
          <ac:chgData name="Melanie Reese" userId="d43604fa-edc1-4e86-a1d3-96fc75bc9fd8" providerId="ADAL" clId="{9DA9755F-2B6D-4ACA-A1CF-4E417E42831E}" dt="2025-04-29T15:47:04.324" v="191" actId="700"/>
          <ac:spMkLst>
            <pc:docMk/>
            <pc:sldMk cId="1518347813" sldId="257"/>
            <ac:spMk id="5" creationId="{D5304C4F-4023-EB75-C757-1A26396F6CC2}"/>
          </ac:spMkLst>
        </pc:spChg>
      </pc:sldChg>
      <pc:sldChg chg="modSp del">
        <pc:chgData name="Melanie Reese" userId="d43604fa-edc1-4e86-a1d3-96fc75bc9fd8" providerId="ADAL" clId="{9DA9755F-2B6D-4ACA-A1CF-4E417E42831E}" dt="2025-04-29T22:12:06.522" v="305" actId="47"/>
        <pc:sldMkLst>
          <pc:docMk/>
          <pc:sldMk cId="556288421" sldId="258"/>
        </pc:sldMkLst>
        <pc:spChg chg="mod">
          <ac:chgData name="Melanie Reese" userId="d43604fa-edc1-4e86-a1d3-96fc75bc9fd8" providerId="ADAL" clId="{9DA9755F-2B6D-4ACA-A1CF-4E417E42831E}" dt="2025-04-28T17:39:08.180" v="0"/>
          <ac:spMkLst>
            <pc:docMk/>
            <pc:sldMk cId="556288421" sldId="258"/>
            <ac:spMk id="2" creationId="{76664EC5-8C47-AC4B-6CD6-4CFE5E75F356}"/>
          </ac:spMkLst>
        </pc:spChg>
        <pc:spChg chg="mod">
          <ac:chgData name="Melanie Reese" userId="d43604fa-edc1-4e86-a1d3-96fc75bc9fd8" providerId="ADAL" clId="{9DA9755F-2B6D-4ACA-A1CF-4E417E42831E}" dt="2025-04-28T17:39:08.180" v="0"/>
          <ac:spMkLst>
            <pc:docMk/>
            <pc:sldMk cId="556288421" sldId="258"/>
            <ac:spMk id="3" creationId="{FB89E01C-13EB-BD59-D179-800D1F9D1C73}"/>
          </ac:spMkLst>
        </pc:spChg>
      </pc:sldChg>
      <pc:sldChg chg="modSp del">
        <pc:chgData name="Melanie Reese" userId="d43604fa-edc1-4e86-a1d3-96fc75bc9fd8" providerId="ADAL" clId="{9DA9755F-2B6D-4ACA-A1CF-4E417E42831E}" dt="2025-04-29T22:12:16.309" v="310" actId="47"/>
        <pc:sldMkLst>
          <pc:docMk/>
          <pc:sldMk cId="869352810" sldId="259"/>
        </pc:sldMkLst>
        <pc:spChg chg="mod">
          <ac:chgData name="Melanie Reese" userId="d43604fa-edc1-4e86-a1d3-96fc75bc9fd8" providerId="ADAL" clId="{9DA9755F-2B6D-4ACA-A1CF-4E417E42831E}" dt="2025-04-28T17:39:08.180" v="0"/>
          <ac:spMkLst>
            <pc:docMk/>
            <pc:sldMk cId="869352810" sldId="259"/>
            <ac:spMk id="2" creationId="{3A036E9B-5D5C-51FD-DA71-FB7B2D271389}"/>
          </ac:spMkLst>
        </pc:spChg>
        <pc:spChg chg="mod">
          <ac:chgData name="Melanie Reese" userId="d43604fa-edc1-4e86-a1d3-96fc75bc9fd8" providerId="ADAL" clId="{9DA9755F-2B6D-4ACA-A1CF-4E417E42831E}" dt="2025-04-28T17:39:08.180" v="0"/>
          <ac:spMkLst>
            <pc:docMk/>
            <pc:sldMk cId="869352810" sldId="259"/>
            <ac:spMk id="3" creationId="{B8F9C625-C1A3-DCF0-6F8A-366B8147C321}"/>
          </ac:spMkLst>
        </pc:spChg>
      </pc:sldChg>
      <pc:sldChg chg="modSp del">
        <pc:chgData name="Melanie Reese" userId="d43604fa-edc1-4e86-a1d3-96fc75bc9fd8" providerId="ADAL" clId="{9DA9755F-2B6D-4ACA-A1CF-4E417E42831E}" dt="2025-04-29T22:12:17.130" v="311" actId="47"/>
        <pc:sldMkLst>
          <pc:docMk/>
          <pc:sldMk cId="4192292413" sldId="260"/>
        </pc:sldMkLst>
        <pc:spChg chg="mod">
          <ac:chgData name="Melanie Reese" userId="d43604fa-edc1-4e86-a1d3-96fc75bc9fd8" providerId="ADAL" clId="{9DA9755F-2B6D-4ACA-A1CF-4E417E42831E}" dt="2025-04-28T17:39:08.180" v="0"/>
          <ac:spMkLst>
            <pc:docMk/>
            <pc:sldMk cId="4192292413" sldId="260"/>
            <ac:spMk id="2" creationId="{387EEA15-8D6B-1756-4D4E-A9562D4C04DA}"/>
          </ac:spMkLst>
        </pc:spChg>
        <pc:spChg chg="mod">
          <ac:chgData name="Melanie Reese" userId="d43604fa-edc1-4e86-a1d3-96fc75bc9fd8" providerId="ADAL" clId="{9DA9755F-2B6D-4ACA-A1CF-4E417E42831E}" dt="2025-04-28T17:39:08.180" v="0"/>
          <ac:spMkLst>
            <pc:docMk/>
            <pc:sldMk cId="4192292413" sldId="260"/>
            <ac:spMk id="3" creationId="{33154D10-28F7-A543-8C18-0C6BA8E39D5F}"/>
          </ac:spMkLst>
        </pc:spChg>
      </pc:sldChg>
      <pc:sldChg chg="modSp del">
        <pc:chgData name="Melanie Reese" userId="d43604fa-edc1-4e86-a1d3-96fc75bc9fd8" providerId="ADAL" clId="{9DA9755F-2B6D-4ACA-A1CF-4E417E42831E}" dt="2025-04-29T22:12:18.608" v="312" actId="47"/>
        <pc:sldMkLst>
          <pc:docMk/>
          <pc:sldMk cId="3272406872" sldId="261"/>
        </pc:sldMkLst>
        <pc:spChg chg="mod">
          <ac:chgData name="Melanie Reese" userId="d43604fa-edc1-4e86-a1d3-96fc75bc9fd8" providerId="ADAL" clId="{9DA9755F-2B6D-4ACA-A1CF-4E417E42831E}" dt="2025-04-28T17:39:08.180" v="0"/>
          <ac:spMkLst>
            <pc:docMk/>
            <pc:sldMk cId="3272406872" sldId="261"/>
            <ac:spMk id="2" creationId="{A1380D2E-CE49-2844-8CE1-6A0DD754CAFC}"/>
          </ac:spMkLst>
        </pc:spChg>
        <pc:spChg chg="mod">
          <ac:chgData name="Melanie Reese" userId="d43604fa-edc1-4e86-a1d3-96fc75bc9fd8" providerId="ADAL" clId="{9DA9755F-2B6D-4ACA-A1CF-4E417E42831E}" dt="2025-04-28T17:39:08.180" v="0"/>
          <ac:spMkLst>
            <pc:docMk/>
            <pc:sldMk cId="3272406872" sldId="261"/>
            <ac:spMk id="3" creationId="{54399279-E1A4-F106-194A-04BEEA903BF4}"/>
          </ac:spMkLst>
        </pc:spChg>
      </pc:sldChg>
      <pc:sldChg chg="modSp del">
        <pc:chgData name="Melanie Reese" userId="d43604fa-edc1-4e86-a1d3-96fc75bc9fd8" providerId="ADAL" clId="{9DA9755F-2B6D-4ACA-A1CF-4E417E42831E}" dt="2025-04-29T22:12:19.522" v="313" actId="47"/>
        <pc:sldMkLst>
          <pc:docMk/>
          <pc:sldMk cId="831361942" sldId="262"/>
        </pc:sldMkLst>
        <pc:spChg chg="mod">
          <ac:chgData name="Melanie Reese" userId="d43604fa-edc1-4e86-a1d3-96fc75bc9fd8" providerId="ADAL" clId="{9DA9755F-2B6D-4ACA-A1CF-4E417E42831E}" dt="2025-04-28T17:39:08.180" v="0"/>
          <ac:spMkLst>
            <pc:docMk/>
            <pc:sldMk cId="831361942" sldId="262"/>
            <ac:spMk id="2" creationId="{BF272F1B-9CA1-B3CA-3739-A1F1224F72BC}"/>
          </ac:spMkLst>
        </pc:spChg>
        <pc:spChg chg="mod">
          <ac:chgData name="Melanie Reese" userId="d43604fa-edc1-4e86-a1d3-96fc75bc9fd8" providerId="ADAL" clId="{9DA9755F-2B6D-4ACA-A1CF-4E417E42831E}" dt="2025-04-28T17:39:08.180" v="0"/>
          <ac:spMkLst>
            <pc:docMk/>
            <pc:sldMk cId="831361942" sldId="262"/>
            <ac:spMk id="3" creationId="{3033FFA7-E304-C7FB-9504-C17DFB39AE3B}"/>
          </ac:spMkLst>
        </pc:spChg>
      </pc:sldChg>
      <pc:sldChg chg="addSp delSp modSp mod chgLayout">
        <pc:chgData name="Melanie Reese" userId="d43604fa-edc1-4e86-a1d3-96fc75bc9fd8" providerId="ADAL" clId="{9DA9755F-2B6D-4ACA-A1CF-4E417E42831E}" dt="2025-04-29T15:47:10.314" v="192" actId="700"/>
        <pc:sldMkLst>
          <pc:docMk/>
          <pc:sldMk cId="3714869037" sldId="263"/>
        </pc:sldMkLst>
        <pc:spChg chg="add mod ord">
          <ac:chgData name="Melanie Reese" userId="d43604fa-edc1-4e86-a1d3-96fc75bc9fd8" providerId="ADAL" clId="{9DA9755F-2B6D-4ACA-A1CF-4E417E42831E}" dt="2025-04-29T15:47:10.314" v="192" actId="700"/>
          <ac:spMkLst>
            <pc:docMk/>
            <pc:sldMk cId="3714869037" sldId="263"/>
            <ac:spMk id="2" creationId="{5DD1DD25-2612-C78A-38CE-FFB1431B94DD}"/>
          </ac:spMkLst>
        </pc:spChg>
        <pc:spChg chg="add mod ord">
          <ac:chgData name="Melanie Reese" userId="d43604fa-edc1-4e86-a1d3-96fc75bc9fd8" providerId="ADAL" clId="{9DA9755F-2B6D-4ACA-A1CF-4E417E42831E}" dt="2025-04-29T15:47:10.314" v="192" actId="700"/>
          <ac:spMkLst>
            <pc:docMk/>
            <pc:sldMk cId="3714869037" sldId="263"/>
            <ac:spMk id="3" creationId="{247E75D4-DF87-B7AF-5560-E53E17285FFF}"/>
          </ac:spMkLst>
        </pc:spChg>
        <pc:spChg chg="del mod">
          <ac:chgData name="Melanie Reese" userId="d43604fa-edc1-4e86-a1d3-96fc75bc9fd8" providerId="ADAL" clId="{9DA9755F-2B6D-4ACA-A1CF-4E417E42831E}" dt="2025-04-29T15:47:10.314" v="192" actId="700"/>
          <ac:spMkLst>
            <pc:docMk/>
            <pc:sldMk cId="3714869037" sldId="263"/>
            <ac:spMk id="4" creationId="{EAA29C1D-7A71-7FD6-E8CA-B3C94BC6197A}"/>
          </ac:spMkLst>
        </pc:spChg>
        <pc:spChg chg="del mod">
          <ac:chgData name="Melanie Reese" userId="d43604fa-edc1-4e86-a1d3-96fc75bc9fd8" providerId="ADAL" clId="{9DA9755F-2B6D-4ACA-A1CF-4E417E42831E}" dt="2025-04-29T15:47:10.314" v="192" actId="700"/>
          <ac:spMkLst>
            <pc:docMk/>
            <pc:sldMk cId="3714869037" sldId="263"/>
            <ac:spMk id="5" creationId="{16A3EA45-684E-FDB0-7C86-1C7AECD2C5CC}"/>
          </ac:spMkLst>
        </pc:spChg>
        <pc:spChg chg="del mod">
          <ac:chgData name="Melanie Reese" userId="d43604fa-edc1-4e86-a1d3-96fc75bc9fd8" providerId="ADAL" clId="{9DA9755F-2B6D-4ACA-A1CF-4E417E42831E}" dt="2025-04-29T15:47:10.314" v="192" actId="700"/>
          <ac:spMkLst>
            <pc:docMk/>
            <pc:sldMk cId="3714869037" sldId="263"/>
            <ac:spMk id="6" creationId="{004E86C5-5DD0-CAF8-5239-59BF5F7F7D28}"/>
          </ac:spMkLst>
        </pc:spChg>
        <pc:spChg chg="add mod ord">
          <ac:chgData name="Melanie Reese" userId="d43604fa-edc1-4e86-a1d3-96fc75bc9fd8" providerId="ADAL" clId="{9DA9755F-2B6D-4ACA-A1CF-4E417E42831E}" dt="2025-04-29T15:47:10.314" v="192" actId="700"/>
          <ac:spMkLst>
            <pc:docMk/>
            <pc:sldMk cId="3714869037" sldId="263"/>
            <ac:spMk id="7" creationId="{4AE37963-A643-5144-96ED-9D6CFD73C7DB}"/>
          </ac:spMkLst>
        </pc:spChg>
      </pc:sldChg>
      <pc:sldChg chg="modSp ord">
        <pc:chgData name="Melanie Reese" userId="d43604fa-edc1-4e86-a1d3-96fc75bc9fd8" providerId="ADAL" clId="{9DA9755F-2B6D-4ACA-A1CF-4E417E42831E}" dt="2025-04-29T22:11:54.292" v="304"/>
        <pc:sldMkLst>
          <pc:docMk/>
          <pc:sldMk cId="1651317825" sldId="264"/>
        </pc:sldMkLst>
        <pc:spChg chg="mod">
          <ac:chgData name="Melanie Reese" userId="d43604fa-edc1-4e86-a1d3-96fc75bc9fd8" providerId="ADAL" clId="{9DA9755F-2B6D-4ACA-A1CF-4E417E42831E}" dt="2025-04-28T17:39:08.180" v="0"/>
          <ac:spMkLst>
            <pc:docMk/>
            <pc:sldMk cId="1651317825" sldId="264"/>
            <ac:spMk id="2" creationId="{C6C843A3-24EB-AE97-02F0-8452E3CC3149}"/>
          </ac:spMkLst>
        </pc:spChg>
        <pc:spChg chg="mod">
          <ac:chgData name="Melanie Reese" userId="d43604fa-edc1-4e86-a1d3-96fc75bc9fd8" providerId="ADAL" clId="{9DA9755F-2B6D-4ACA-A1CF-4E417E42831E}" dt="2025-04-28T17:39:08.180" v="0"/>
          <ac:spMkLst>
            <pc:docMk/>
            <pc:sldMk cId="1651317825" sldId="264"/>
            <ac:spMk id="3" creationId="{F01FE6FE-343F-8CD7-5330-402D5EED31C2}"/>
          </ac:spMkLst>
        </pc:spChg>
      </pc:sldChg>
      <pc:sldChg chg="modSp del">
        <pc:chgData name="Melanie Reese" userId="d43604fa-edc1-4e86-a1d3-96fc75bc9fd8" providerId="ADAL" clId="{9DA9755F-2B6D-4ACA-A1CF-4E417E42831E}" dt="2025-04-29T22:12:10.369" v="306" actId="47"/>
        <pc:sldMkLst>
          <pc:docMk/>
          <pc:sldMk cId="3621001134" sldId="265"/>
        </pc:sldMkLst>
        <pc:spChg chg="mod">
          <ac:chgData name="Melanie Reese" userId="d43604fa-edc1-4e86-a1d3-96fc75bc9fd8" providerId="ADAL" clId="{9DA9755F-2B6D-4ACA-A1CF-4E417E42831E}" dt="2025-04-28T17:39:08.180" v="0"/>
          <ac:spMkLst>
            <pc:docMk/>
            <pc:sldMk cId="3621001134" sldId="265"/>
            <ac:spMk id="2" creationId="{2F3D9A1C-7470-99B2-3EEC-CC78D772BBDE}"/>
          </ac:spMkLst>
        </pc:spChg>
        <pc:spChg chg="mod">
          <ac:chgData name="Melanie Reese" userId="d43604fa-edc1-4e86-a1d3-96fc75bc9fd8" providerId="ADAL" clId="{9DA9755F-2B6D-4ACA-A1CF-4E417E42831E}" dt="2025-04-28T17:39:08.180" v="0"/>
          <ac:spMkLst>
            <pc:docMk/>
            <pc:sldMk cId="3621001134" sldId="265"/>
            <ac:spMk id="3" creationId="{9F5CC79B-6503-D3D1-8FD1-DE3FDA7095DB}"/>
          </ac:spMkLst>
        </pc:spChg>
      </pc:sldChg>
      <pc:sldChg chg="modSp del">
        <pc:chgData name="Melanie Reese" userId="d43604fa-edc1-4e86-a1d3-96fc75bc9fd8" providerId="ADAL" clId="{9DA9755F-2B6D-4ACA-A1CF-4E417E42831E}" dt="2025-04-29T22:12:12.355" v="307" actId="47"/>
        <pc:sldMkLst>
          <pc:docMk/>
          <pc:sldMk cId="1756279523" sldId="266"/>
        </pc:sldMkLst>
        <pc:spChg chg="mod">
          <ac:chgData name="Melanie Reese" userId="d43604fa-edc1-4e86-a1d3-96fc75bc9fd8" providerId="ADAL" clId="{9DA9755F-2B6D-4ACA-A1CF-4E417E42831E}" dt="2025-04-28T17:39:08.180" v="0"/>
          <ac:spMkLst>
            <pc:docMk/>
            <pc:sldMk cId="1756279523" sldId="266"/>
            <ac:spMk id="2" creationId="{C40ACE85-7BCD-8EAC-CD2B-F533B805F55D}"/>
          </ac:spMkLst>
        </pc:spChg>
      </pc:sldChg>
      <pc:sldChg chg="modSp del">
        <pc:chgData name="Melanie Reese" userId="d43604fa-edc1-4e86-a1d3-96fc75bc9fd8" providerId="ADAL" clId="{9DA9755F-2B6D-4ACA-A1CF-4E417E42831E}" dt="2025-04-29T22:12:13.811" v="308" actId="47"/>
        <pc:sldMkLst>
          <pc:docMk/>
          <pc:sldMk cId="152974874" sldId="267"/>
        </pc:sldMkLst>
        <pc:spChg chg="mod">
          <ac:chgData name="Melanie Reese" userId="d43604fa-edc1-4e86-a1d3-96fc75bc9fd8" providerId="ADAL" clId="{9DA9755F-2B6D-4ACA-A1CF-4E417E42831E}" dt="2025-04-28T17:39:08.180" v="0"/>
          <ac:spMkLst>
            <pc:docMk/>
            <pc:sldMk cId="152974874" sldId="267"/>
            <ac:spMk id="2" creationId="{FAB8F9FC-B2F3-A2E3-E104-3E1931DDA895}"/>
          </ac:spMkLst>
        </pc:spChg>
        <pc:spChg chg="mod">
          <ac:chgData name="Melanie Reese" userId="d43604fa-edc1-4e86-a1d3-96fc75bc9fd8" providerId="ADAL" clId="{9DA9755F-2B6D-4ACA-A1CF-4E417E42831E}" dt="2025-04-28T17:39:08.180" v="0"/>
          <ac:spMkLst>
            <pc:docMk/>
            <pc:sldMk cId="152974874" sldId="267"/>
            <ac:spMk id="3" creationId="{8A4CFF20-4975-8193-B052-6E9C92DEBC08}"/>
          </ac:spMkLst>
        </pc:spChg>
      </pc:sldChg>
      <pc:sldChg chg="modSp del">
        <pc:chgData name="Melanie Reese" userId="d43604fa-edc1-4e86-a1d3-96fc75bc9fd8" providerId="ADAL" clId="{9DA9755F-2B6D-4ACA-A1CF-4E417E42831E}" dt="2025-04-29T22:12:15.380" v="309" actId="47"/>
        <pc:sldMkLst>
          <pc:docMk/>
          <pc:sldMk cId="1734306666" sldId="268"/>
        </pc:sldMkLst>
        <pc:spChg chg="mod">
          <ac:chgData name="Melanie Reese" userId="d43604fa-edc1-4e86-a1d3-96fc75bc9fd8" providerId="ADAL" clId="{9DA9755F-2B6D-4ACA-A1CF-4E417E42831E}" dt="2025-04-28T17:39:08.180" v="0"/>
          <ac:spMkLst>
            <pc:docMk/>
            <pc:sldMk cId="1734306666" sldId="268"/>
            <ac:spMk id="2" creationId="{0743A386-F80C-BE86-FBA1-EF0E821A1FCD}"/>
          </ac:spMkLst>
        </pc:spChg>
        <pc:spChg chg="mod">
          <ac:chgData name="Melanie Reese" userId="d43604fa-edc1-4e86-a1d3-96fc75bc9fd8" providerId="ADAL" clId="{9DA9755F-2B6D-4ACA-A1CF-4E417E42831E}" dt="2025-04-28T17:39:08.180" v="0"/>
          <ac:spMkLst>
            <pc:docMk/>
            <pc:sldMk cId="1734306666" sldId="268"/>
            <ac:spMk id="3" creationId="{ACD6FFD5-8405-D4B3-86FE-B7F8352A4A3E}"/>
          </ac:spMkLst>
        </pc:spChg>
      </pc:sldChg>
      <pc:sldChg chg="modSp add mod">
        <pc:chgData name="Melanie Reese" userId="d43604fa-edc1-4e86-a1d3-96fc75bc9fd8" providerId="ADAL" clId="{9DA9755F-2B6D-4ACA-A1CF-4E417E42831E}" dt="2025-04-29T22:19:55.158" v="399" actId="20577"/>
        <pc:sldMkLst>
          <pc:docMk/>
          <pc:sldMk cId="3546348179" sldId="269"/>
        </pc:sldMkLst>
        <pc:spChg chg="mod">
          <ac:chgData name="Melanie Reese" userId="d43604fa-edc1-4e86-a1d3-96fc75bc9fd8" providerId="ADAL" clId="{9DA9755F-2B6D-4ACA-A1CF-4E417E42831E}" dt="2025-04-29T22:11:35.721" v="302" actId="1076"/>
          <ac:spMkLst>
            <pc:docMk/>
            <pc:sldMk cId="3546348179" sldId="269"/>
            <ac:spMk id="3" creationId="{20396363-9CF7-4067-ACFC-5CB3C3AD38F9}"/>
          </ac:spMkLst>
        </pc:spChg>
        <pc:spChg chg="mod">
          <ac:chgData name="Melanie Reese" userId="d43604fa-edc1-4e86-a1d3-96fc75bc9fd8" providerId="ADAL" clId="{9DA9755F-2B6D-4ACA-A1CF-4E417E42831E}" dt="2025-04-29T22:19:55.158" v="399" actId="20577"/>
          <ac:spMkLst>
            <pc:docMk/>
            <pc:sldMk cId="3546348179" sldId="269"/>
            <ac:spMk id="5" creationId="{7C3A4A5B-6CF1-C014-D7AC-9DD96A5D68A4}"/>
          </ac:spMkLst>
        </pc:spChg>
        <pc:spChg chg="mod">
          <ac:chgData name="Melanie Reese" userId="d43604fa-edc1-4e86-a1d3-96fc75bc9fd8" providerId="ADAL" clId="{9DA9755F-2B6D-4ACA-A1CF-4E417E42831E}" dt="2025-04-29T22:11:11.192" v="298" actId="14100"/>
          <ac:spMkLst>
            <pc:docMk/>
            <pc:sldMk cId="3546348179" sldId="269"/>
            <ac:spMk id="15" creationId="{083C25FC-F7E3-822C-30B4-84964E9019C7}"/>
          </ac:spMkLst>
        </pc:spChg>
      </pc:sldChg>
      <pc:sldChg chg="addSp delSp modSp new mod modClrScheme chgLayout">
        <pc:chgData name="Melanie Reese" userId="d43604fa-edc1-4e86-a1d3-96fc75bc9fd8" providerId="ADAL" clId="{9DA9755F-2B6D-4ACA-A1CF-4E417E42831E}" dt="2025-04-29T22:12:31.024" v="315" actId="700"/>
        <pc:sldMkLst>
          <pc:docMk/>
          <pc:sldMk cId="4025981862" sldId="270"/>
        </pc:sldMkLst>
        <pc:spChg chg="del mod ord">
          <ac:chgData name="Melanie Reese" userId="d43604fa-edc1-4e86-a1d3-96fc75bc9fd8" providerId="ADAL" clId="{9DA9755F-2B6D-4ACA-A1CF-4E417E42831E}" dt="2025-04-29T22:12:31.024" v="315" actId="700"/>
          <ac:spMkLst>
            <pc:docMk/>
            <pc:sldMk cId="4025981862" sldId="270"/>
            <ac:spMk id="2" creationId="{FDE60AD5-6BF6-9B4B-356E-4DCCE13625BE}"/>
          </ac:spMkLst>
        </pc:spChg>
        <pc:spChg chg="del mod ord">
          <ac:chgData name="Melanie Reese" userId="d43604fa-edc1-4e86-a1d3-96fc75bc9fd8" providerId="ADAL" clId="{9DA9755F-2B6D-4ACA-A1CF-4E417E42831E}" dt="2025-04-29T22:12:31.024" v="315" actId="700"/>
          <ac:spMkLst>
            <pc:docMk/>
            <pc:sldMk cId="4025981862" sldId="270"/>
            <ac:spMk id="3" creationId="{0133AE5B-615D-F8DB-5FD0-26E57EA05211}"/>
          </ac:spMkLst>
        </pc:spChg>
        <pc:spChg chg="del mod ord">
          <ac:chgData name="Melanie Reese" userId="d43604fa-edc1-4e86-a1d3-96fc75bc9fd8" providerId="ADAL" clId="{9DA9755F-2B6D-4ACA-A1CF-4E417E42831E}" dt="2025-04-29T22:12:31.024" v="315" actId="700"/>
          <ac:spMkLst>
            <pc:docMk/>
            <pc:sldMk cId="4025981862" sldId="270"/>
            <ac:spMk id="4" creationId="{917CF397-312B-FA54-42B0-848ACFCD34F2}"/>
          </ac:spMkLst>
        </pc:spChg>
        <pc:spChg chg="add mod ord">
          <ac:chgData name="Melanie Reese" userId="d43604fa-edc1-4e86-a1d3-96fc75bc9fd8" providerId="ADAL" clId="{9DA9755F-2B6D-4ACA-A1CF-4E417E42831E}" dt="2025-04-29T22:12:31.024" v="315" actId="700"/>
          <ac:spMkLst>
            <pc:docMk/>
            <pc:sldMk cId="4025981862" sldId="270"/>
            <ac:spMk id="5" creationId="{DA775011-A911-5F02-D3C8-50B6D098510C}"/>
          </ac:spMkLst>
        </pc:spChg>
        <pc:spChg chg="add mod ord">
          <ac:chgData name="Melanie Reese" userId="d43604fa-edc1-4e86-a1d3-96fc75bc9fd8" providerId="ADAL" clId="{9DA9755F-2B6D-4ACA-A1CF-4E417E42831E}" dt="2025-04-29T22:12:31.024" v="315" actId="700"/>
          <ac:spMkLst>
            <pc:docMk/>
            <pc:sldMk cId="4025981862" sldId="270"/>
            <ac:spMk id="6" creationId="{01CADE4B-C9FA-E732-0CA5-4478C1D91FDB}"/>
          </ac:spMkLst>
        </pc:spChg>
        <pc:spChg chg="add mod ord">
          <ac:chgData name="Melanie Reese" userId="d43604fa-edc1-4e86-a1d3-96fc75bc9fd8" providerId="ADAL" clId="{9DA9755F-2B6D-4ACA-A1CF-4E417E42831E}" dt="2025-04-29T22:12:31.024" v="315" actId="700"/>
          <ac:spMkLst>
            <pc:docMk/>
            <pc:sldMk cId="4025981862" sldId="270"/>
            <ac:spMk id="7" creationId="{454F21E2-E01C-CD4D-2078-F299B3A87E97}"/>
          </ac:spMkLst>
        </pc:spChg>
        <pc:spChg chg="add mod ord">
          <ac:chgData name="Melanie Reese" userId="d43604fa-edc1-4e86-a1d3-96fc75bc9fd8" providerId="ADAL" clId="{9DA9755F-2B6D-4ACA-A1CF-4E417E42831E}" dt="2025-04-29T22:12:31.024" v="315" actId="700"/>
          <ac:spMkLst>
            <pc:docMk/>
            <pc:sldMk cId="4025981862" sldId="270"/>
            <ac:spMk id="8" creationId="{CDA1C36D-6158-53D7-051E-085F7DD2115C}"/>
          </ac:spMkLst>
        </pc:spChg>
        <pc:spChg chg="add mod ord">
          <ac:chgData name="Melanie Reese" userId="d43604fa-edc1-4e86-a1d3-96fc75bc9fd8" providerId="ADAL" clId="{9DA9755F-2B6D-4ACA-A1CF-4E417E42831E}" dt="2025-04-29T22:12:31.024" v="315" actId="700"/>
          <ac:spMkLst>
            <pc:docMk/>
            <pc:sldMk cId="4025981862" sldId="270"/>
            <ac:spMk id="9" creationId="{C36740C9-BF70-0CB0-0860-0CB3D09D84FF}"/>
          </ac:spMkLst>
        </pc:spChg>
      </pc:sldChg>
      <pc:sldChg chg="addSp delSp modSp new del mod modClrScheme chgLayout">
        <pc:chgData name="Melanie Reese" userId="d43604fa-edc1-4e86-a1d3-96fc75bc9fd8" providerId="ADAL" clId="{9DA9755F-2B6D-4ACA-A1CF-4E417E42831E}" dt="2025-04-29T22:12:44.906" v="318" actId="47"/>
        <pc:sldMkLst>
          <pc:docMk/>
          <pc:sldMk cId="587361179" sldId="271"/>
        </pc:sldMkLst>
        <pc:spChg chg="del mod ord">
          <ac:chgData name="Melanie Reese" userId="d43604fa-edc1-4e86-a1d3-96fc75bc9fd8" providerId="ADAL" clId="{9DA9755F-2B6D-4ACA-A1CF-4E417E42831E}" dt="2025-04-29T22:12:39.696" v="317" actId="700"/>
          <ac:spMkLst>
            <pc:docMk/>
            <pc:sldMk cId="587361179" sldId="271"/>
            <ac:spMk id="2" creationId="{155CE5C3-0CC1-C4E7-FA8A-E1D1D733D250}"/>
          </ac:spMkLst>
        </pc:spChg>
        <pc:spChg chg="del">
          <ac:chgData name="Melanie Reese" userId="d43604fa-edc1-4e86-a1d3-96fc75bc9fd8" providerId="ADAL" clId="{9DA9755F-2B6D-4ACA-A1CF-4E417E42831E}" dt="2025-04-29T22:12:39.696" v="317" actId="700"/>
          <ac:spMkLst>
            <pc:docMk/>
            <pc:sldMk cId="587361179" sldId="271"/>
            <ac:spMk id="3" creationId="{F5E898D2-FC3A-747A-E289-F78FEB122CD1}"/>
          </ac:spMkLst>
        </pc:spChg>
        <pc:spChg chg="del mod ord">
          <ac:chgData name="Melanie Reese" userId="d43604fa-edc1-4e86-a1d3-96fc75bc9fd8" providerId="ADAL" clId="{9DA9755F-2B6D-4ACA-A1CF-4E417E42831E}" dt="2025-04-29T22:12:39.696" v="317" actId="700"/>
          <ac:spMkLst>
            <pc:docMk/>
            <pc:sldMk cId="587361179" sldId="271"/>
            <ac:spMk id="4" creationId="{54D3763F-ED7F-8DA6-8047-DC4D8A1B93C4}"/>
          </ac:spMkLst>
        </pc:spChg>
        <pc:spChg chg="del">
          <ac:chgData name="Melanie Reese" userId="d43604fa-edc1-4e86-a1d3-96fc75bc9fd8" providerId="ADAL" clId="{9DA9755F-2B6D-4ACA-A1CF-4E417E42831E}" dt="2025-04-29T22:12:39.696" v="317" actId="700"/>
          <ac:spMkLst>
            <pc:docMk/>
            <pc:sldMk cId="587361179" sldId="271"/>
            <ac:spMk id="5" creationId="{4515EE2E-D46B-C12A-459A-81D6611487C8}"/>
          </ac:spMkLst>
        </pc:spChg>
        <pc:spChg chg="del mod ord">
          <ac:chgData name="Melanie Reese" userId="d43604fa-edc1-4e86-a1d3-96fc75bc9fd8" providerId="ADAL" clId="{9DA9755F-2B6D-4ACA-A1CF-4E417E42831E}" dt="2025-04-29T22:12:39.696" v="317" actId="700"/>
          <ac:spMkLst>
            <pc:docMk/>
            <pc:sldMk cId="587361179" sldId="271"/>
            <ac:spMk id="6" creationId="{4EEEE2A8-FBD5-357C-AB0D-6ECE8918757A}"/>
          </ac:spMkLst>
        </pc:spChg>
        <pc:spChg chg="add mod ord">
          <ac:chgData name="Melanie Reese" userId="d43604fa-edc1-4e86-a1d3-96fc75bc9fd8" providerId="ADAL" clId="{9DA9755F-2B6D-4ACA-A1CF-4E417E42831E}" dt="2025-04-29T22:12:39.696" v="317" actId="700"/>
          <ac:spMkLst>
            <pc:docMk/>
            <pc:sldMk cId="587361179" sldId="271"/>
            <ac:spMk id="7" creationId="{08C4B67E-5A9B-EEE6-AFF5-F457115B4646}"/>
          </ac:spMkLst>
        </pc:spChg>
        <pc:spChg chg="add mod ord">
          <ac:chgData name="Melanie Reese" userId="d43604fa-edc1-4e86-a1d3-96fc75bc9fd8" providerId="ADAL" clId="{9DA9755F-2B6D-4ACA-A1CF-4E417E42831E}" dt="2025-04-29T22:12:39.696" v="317" actId="700"/>
          <ac:spMkLst>
            <pc:docMk/>
            <pc:sldMk cId="587361179" sldId="271"/>
            <ac:spMk id="8" creationId="{87BB6C85-BB3C-E889-5DA6-EAAB91810F75}"/>
          </ac:spMkLst>
        </pc:spChg>
        <pc:spChg chg="add mod ord">
          <ac:chgData name="Melanie Reese" userId="d43604fa-edc1-4e86-a1d3-96fc75bc9fd8" providerId="ADAL" clId="{9DA9755F-2B6D-4ACA-A1CF-4E417E42831E}" dt="2025-04-29T22:12:39.696" v="317" actId="700"/>
          <ac:spMkLst>
            <pc:docMk/>
            <pc:sldMk cId="587361179" sldId="271"/>
            <ac:spMk id="9" creationId="{2A0523EF-9E3B-F0B7-F4FC-5EA0AE716EE8}"/>
          </ac:spMkLst>
        </pc:spChg>
      </pc:sldChg>
      <pc:sldMasterChg chg="addSp delSp modSp mod modSldLayout">
        <pc:chgData name="Melanie Reese" userId="d43604fa-edc1-4e86-a1d3-96fc75bc9fd8" providerId="ADAL" clId="{9DA9755F-2B6D-4ACA-A1CF-4E417E42831E}" dt="2025-04-29T22:18:17.363" v="393" actId="14100"/>
        <pc:sldMasterMkLst>
          <pc:docMk/>
          <pc:sldMasterMk cId="3105788166" sldId="2147483660"/>
        </pc:sldMasterMkLst>
        <pc:spChg chg="mod">
          <ac:chgData name="Melanie Reese" userId="d43604fa-edc1-4e86-a1d3-96fc75bc9fd8" providerId="ADAL" clId="{9DA9755F-2B6D-4ACA-A1CF-4E417E42831E}" dt="2025-04-29T22:07:13.956" v="240" actId="255"/>
          <ac:spMkLst>
            <pc:docMk/>
            <pc:sldMasterMk cId="3105788166" sldId="2147483660"/>
            <ac:spMk id="2" creationId="{00000000-0000-0000-0000-000000000000}"/>
          </ac:spMkLst>
        </pc:spChg>
        <pc:spChg chg="mod">
          <ac:chgData name="Melanie Reese" userId="d43604fa-edc1-4e86-a1d3-96fc75bc9fd8" providerId="ADAL" clId="{9DA9755F-2B6D-4ACA-A1CF-4E417E42831E}" dt="2025-04-28T17:40:45.443" v="25" actId="14100"/>
          <ac:spMkLst>
            <pc:docMk/>
            <pc:sldMasterMk cId="3105788166" sldId="2147483660"/>
            <ac:spMk id="3" creationId="{00000000-0000-0000-0000-000000000000}"/>
          </ac:spMkLst>
        </pc:spChg>
        <pc:spChg chg="del">
          <ac:chgData name="Melanie Reese" userId="d43604fa-edc1-4e86-a1d3-96fc75bc9fd8" providerId="ADAL" clId="{9DA9755F-2B6D-4ACA-A1CF-4E417E42831E}" dt="2025-04-28T17:39:42.992" v="8" actId="478"/>
          <ac:spMkLst>
            <pc:docMk/>
            <pc:sldMasterMk cId="3105788166" sldId="2147483660"/>
            <ac:spMk id="4" creationId="{00000000-0000-0000-0000-000000000000}"/>
          </ac:spMkLst>
        </pc:spChg>
        <pc:spChg chg="del">
          <ac:chgData name="Melanie Reese" userId="d43604fa-edc1-4e86-a1d3-96fc75bc9fd8" providerId="ADAL" clId="{9DA9755F-2B6D-4ACA-A1CF-4E417E42831E}" dt="2025-04-28T17:39:40.915" v="7" actId="478"/>
          <ac:spMkLst>
            <pc:docMk/>
            <pc:sldMasterMk cId="3105788166" sldId="2147483660"/>
            <ac:spMk id="5" creationId="{00000000-0000-0000-0000-000000000000}"/>
          </ac:spMkLst>
        </pc:spChg>
        <pc:spChg chg="del">
          <ac:chgData name="Melanie Reese" userId="d43604fa-edc1-4e86-a1d3-96fc75bc9fd8" providerId="ADAL" clId="{9DA9755F-2B6D-4ACA-A1CF-4E417E42831E}" dt="2025-04-28T17:39:54.475" v="10" actId="478"/>
          <ac:spMkLst>
            <pc:docMk/>
            <pc:sldMasterMk cId="3105788166" sldId="2147483660"/>
            <ac:spMk id="6" creationId="{00000000-0000-0000-0000-000000000000}"/>
          </ac:spMkLst>
        </pc:spChg>
        <pc:spChg chg="add del">
          <ac:chgData name="Melanie Reese" userId="d43604fa-edc1-4e86-a1d3-96fc75bc9fd8" providerId="ADAL" clId="{9DA9755F-2B6D-4ACA-A1CF-4E417E42831E}" dt="2025-04-29T22:08:35.736" v="244" actId="22"/>
          <ac:spMkLst>
            <pc:docMk/>
            <pc:sldMasterMk cId="3105788166" sldId="2147483660"/>
            <ac:spMk id="6" creationId="{12E31E89-F05E-74C1-93A4-F8EA4390B3DA}"/>
          </ac:spMkLst>
        </pc:spChg>
        <pc:spChg chg="add del mod">
          <ac:chgData name="Melanie Reese" userId="d43604fa-edc1-4e86-a1d3-96fc75bc9fd8" providerId="ADAL" clId="{9DA9755F-2B6D-4ACA-A1CF-4E417E42831E}" dt="2025-04-29T22:17:56.845" v="392" actId="14100"/>
          <ac:spMkLst>
            <pc:docMk/>
            <pc:sldMasterMk cId="3105788166" sldId="2147483660"/>
            <ac:spMk id="7" creationId="{00000000-0000-0000-0000-000000000000}"/>
          </ac:spMkLst>
        </pc:spChg>
        <pc:spChg chg="add mod">
          <ac:chgData name="Melanie Reese" userId="d43604fa-edc1-4e86-a1d3-96fc75bc9fd8" providerId="ADAL" clId="{9DA9755F-2B6D-4ACA-A1CF-4E417E42831E}" dt="2025-04-28T17:47:47.387" v="60" actId="208"/>
          <ac:spMkLst>
            <pc:docMk/>
            <pc:sldMasterMk cId="3105788166" sldId="2147483660"/>
            <ac:spMk id="8" creationId="{682641AC-F204-2500-24A5-D606604A2BE1}"/>
          </ac:spMkLst>
        </pc:spChg>
        <pc:spChg chg="mod">
          <ac:chgData name="Melanie Reese" userId="d43604fa-edc1-4e86-a1d3-96fc75bc9fd8" providerId="ADAL" clId="{9DA9755F-2B6D-4ACA-A1CF-4E417E42831E}" dt="2025-04-28T17:56:23.756" v="146" actId="207"/>
          <ac:spMkLst>
            <pc:docMk/>
            <pc:sldMasterMk cId="3105788166" sldId="2147483660"/>
            <ac:spMk id="9" creationId="{00000000-0000-0000-0000-000000000000}"/>
          </ac:spMkLst>
        </pc:spChg>
        <pc:spChg chg="add del">
          <ac:chgData name="Melanie Reese" userId="d43604fa-edc1-4e86-a1d3-96fc75bc9fd8" providerId="ADAL" clId="{9DA9755F-2B6D-4ACA-A1CF-4E417E42831E}" dt="2025-04-28T17:41:21.945" v="31" actId="478"/>
          <ac:spMkLst>
            <pc:docMk/>
            <pc:sldMasterMk cId="3105788166" sldId="2147483660"/>
            <ac:spMk id="11" creationId="{5E9CE974-68A0-D8B9-4905-ACBBD25CFC77}"/>
          </ac:spMkLst>
        </pc:spChg>
        <pc:spChg chg="add mod">
          <ac:chgData name="Melanie Reese" userId="d43604fa-edc1-4e86-a1d3-96fc75bc9fd8" providerId="ADAL" clId="{9DA9755F-2B6D-4ACA-A1CF-4E417E42831E}" dt="2025-04-28T17:41:28.287" v="32" actId="207"/>
          <ac:spMkLst>
            <pc:docMk/>
            <pc:sldMasterMk cId="3105788166" sldId="2147483660"/>
            <ac:spMk id="12" creationId="{71A4B92E-ED63-743B-530E-800F3D6E9AE8}"/>
          </ac:spMkLst>
        </pc:spChg>
        <pc:spChg chg="add mod">
          <ac:chgData name="Melanie Reese" userId="d43604fa-edc1-4e86-a1d3-96fc75bc9fd8" providerId="ADAL" clId="{9DA9755F-2B6D-4ACA-A1CF-4E417E42831E}" dt="2025-04-28T17:56:25.656" v="147"/>
          <ac:spMkLst>
            <pc:docMk/>
            <pc:sldMasterMk cId="3105788166" sldId="2147483660"/>
            <ac:spMk id="15" creationId="{6244014F-3F6D-C6D5-EDED-D8BB3D4C2EF9}"/>
          </ac:spMkLst>
        </pc:spChg>
        <pc:spChg chg="add mod">
          <ac:chgData name="Melanie Reese" userId="d43604fa-edc1-4e86-a1d3-96fc75bc9fd8" providerId="ADAL" clId="{9DA9755F-2B6D-4ACA-A1CF-4E417E42831E}" dt="2025-04-28T17:56:25.656" v="147"/>
          <ac:spMkLst>
            <pc:docMk/>
            <pc:sldMasterMk cId="3105788166" sldId="2147483660"/>
            <ac:spMk id="16" creationId="{E35708DE-3C42-2D36-2D84-206932DF4C81}"/>
          </ac:spMkLst>
        </pc:spChg>
        <pc:spChg chg="add mod">
          <ac:chgData name="Melanie Reese" userId="d43604fa-edc1-4e86-a1d3-96fc75bc9fd8" providerId="ADAL" clId="{9DA9755F-2B6D-4ACA-A1CF-4E417E42831E}" dt="2025-04-28T17:56:25.656" v="147"/>
          <ac:spMkLst>
            <pc:docMk/>
            <pc:sldMasterMk cId="3105788166" sldId="2147483660"/>
            <ac:spMk id="17" creationId="{0FB11BD4-FD69-EF83-3CAC-906402340626}"/>
          </ac:spMkLst>
        </pc:spChg>
        <pc:spChg chg="add mod">
          <ac:chgData name="Melanie Reese" userId="d43604fa-edc1-4e86-a1d3-96fc75bc9fd8" providerId="ADAL" clId="{9DA9755F-2B6D-4ACA-A1CF-4E417E42831E}" dt="2025-04-28T17:56:25.656" v="147"/>
          <ac:spMkLst>
            <pc:docMk/>
            <pc:sldMasterMk cId="3105788166" sldId="2147483660"/>
            <ac:spMk id="18" creationId="{F8EE0AE7-525C-4EDA-73A5-A64493D289F6}"/>
          </ac:spMkLst>
        </pc:spChg>
        <pc:picChg chg="add mod">
          <ac:chgData name="Melanie Reese" userId="d43604fa-edc1-4e86-a1d3-96fc75bc9fd8" providerId="ADAL" clId="{9DA9755F-2B6D-4ACA-A1CF-4E417E42831E}" dt="2025-04-29T22:15:12.007" v="368" actId="1038"/>
          <ac:picMkLst>
            <pc:docMk/>
            <pc:sldMasterMk cId="3105788166" sldId="2147483660"/>
            <ac:picMk id="13" creationId="{EF23F657-141D-EF63-2BD0-B689C85633FB}"/>
          </ac:picMkLst>
        </pc:picChg>
        <pc:picChg chg="add mod">
          <ac:chgData name="Melanie Reese" userId="d43604fa-edc1-4e86-a1d3-96fc75bc9fd8" providerId="ADAL" clId="{9DA9755F-2B6D-4ACA-A1CF-4E417E42831E}" dt="2025-04-29T22:16:31.731" v="386" actId="1038"/>
          <ac:picMkLst>
            <pc:docMk/>
            <pc:sldMasterMk cId="3105788166" sldId="2147483660"/>
            <ac:picMk id="14" creationId="{D3F6A22C-6897-45D6-09D9-AB6FA02D9DC1}"/>
          </ac:picMkLst>
        </pc:picChg>
        <pc:picChg chg="add mod">
          <ac:chgData name="Melanie Reese" userId="d43604fa-edc1-4e86-a1d3-96fc75bc9fd8" providerId="ADAL" clId="{9DA9755F-2B6D-4ACA-A1CF-4E417E42831E}" dt="2025-04-28T17:56:25.656" v="147"/>
          <ac:picMkLst>
            <pc:docMk/>
            <pc:sldMasterMk cId="3105788166" sldId="2147483660"/>
            <ac:picMk id="19" creationId="{550DCE83-2C6C-8147-939B-4901BE960CAA}"/>
          </ac:picMkLst>
        </pc:picChg>
        <pc:picChg chg="add mod">
          <ac:chgData name="Melanie Reese" userId="d43604fa-edc1-4e86-a1d3-96fc75bc9fd8" providerId="ADAL" clId="{9DA9755F-2B6D-4ACA-A1CF-4E417E42831E}" dt="2025-04-28T17:56:25.656" v="147"/>
          <ac:picMkLst>
            <pc:docMk/>
            <pc:sldMasterMk cId="3105788166" sldId="2147483660"/>
            <ac:picMk id="20" creationId="{400FAC9F-9012-EE3E-B23C-3180EE2FE639}"/>
          </ac:picMkLst>
        </pc:picChg>
        <pc:cxnChg chg="mod">
          <ac:chgData name="Melanie Reese" userId="d43604fa-edc1-4e86-a1d3-96fc75bc9fd8" providerId="ADAL" clId="{9DA9755F-2B6D-4ACA-A1CF-4E417E42831E}" dt="2025-04-29T15:40:19.334" v="155" actId="1076"/>
          <ac:cxnSpMkLst>
            <pc:docMk/>
            <pc:sldMasterMk cId="3105788166" sldId="2147483660"/>
            <ac:cxnSpMk id="10" creationId="{00000000-0000-0000-0000-000000000000}"/>
          </ac:cxnSpMkLst>
        </pc:cxnChg>
        <pc:sldLayoutChg chg="addSp delSp modSp mod">
          <pc:chgData name="Melanie Reese" userId="d43604fa-edc1-4e86-a1d3-96fc75bc9fd8" providerId="ADAL" clId="{9DA9755F-2B6D-4ACA-A1CF-4E417E42831E}" dt="2025-04-29T22:16:50.741" v="388" actId="1035"/>
          <pc:sldLayoutMkLst>
            <pc:docMk/>
            <pc:sldMasterMk cId="3105788166" sldId="2147483660"/>
            <pc:sldLayoutMk cId="3198307292" sldId="2147483661"/>
          </pc:sldLayoutMkLst>
          <pc:spChg chg="del mod">
            <ac:chgData name="Melanie Reese" userId="d43604fa-edc1-4e86-a1d3-96fc75bc9fd8" providerId="ADAL" clId="{9DA9755F-2B6D-4ACA-A1CF-4E417E42831E}" dt="2025-04-29T22:04:01.443" v="207" actId="478"/>
            <ac:spMkLst>
              <pc:docMk/>
              <pc:sldMasterMk cId="3105788166" sldId="2147483660"/>
              <pc:sldLayoutMk cId="3198307292" sldId="2147483661"/>
              <ac:spMk id="2" creationId="{00000000-0000-0000-0000-000000000000}"/>
            </ac:spMkLst>
          </pc:spChg>
          <pc:spChg chg="mod">
            <ac:chgData name="Melanie Reese" userId="d43604fa-edc1-4e86-a1d3-96fc75bc9fd8" providerId="ADAL" clId="{9DA9755F-2B6D-4ACA-A1CF-4E417E42831E}" dt="2025-04-29T22:14:14.339" v="364" actId="20577"/>
            <ac:spMkLst>
              <pc:docMk/>
              <pc:sldMasterMk cId="3105788166" sldId="2147483660"/>
              <pc:sldLayoutMk cId="3198307292" sldId="2147483661"/>
              <ac:spMk id="3" creationId="{00000000-0000-0000-0000-000000000000}"/>
            </ac:spMkLst>
          </pc:spChg>
          <pc:spChg chg="del">
            <ac:chgData name="Melanie Reese" userId="d43604fa-edc1-4e86-a1d3-96fc75bc9fd8" providerId="ADAL" clId="{9DA9755F-2B6D-4ACA-A1CF-4E417E42831E}" dt="2025-04-28T17:48:34.320" v="65" actId="478"/>
            <ac:spMkLst>
              <pc:docMk/>
              <pc:sldMasterMk cId="3105788166" sldId="2147483660"/>
              <pc:sldLayoutMk cId="3198307292" sldId="2147483661"/>
              <ac:spMk id="4" creationId="{00000000-0000-0000-0000-000000000000}"/>
            </ac:spMkLst>
          </pc:spChg>
          <pc:spChg chg="del">
            <ac:chgData name="Melanie Reese" userId="d43604fa-edc1-4e86-a1d3-96fc75bc9fd8" providerId="ADAL" clId="{9DA9755F-2B6D-4ACA-A1CF-4E417E42831E}" dt="2025-04-28T17:48:46.048" v="70" actId="478"/>
            <ac:spMkLst>
              <pc:docMk/>
              <pc:sldMasterMk cId="3105788166" sldId="2147483660"/>
              <pc:sldLayoutMk cId="3198307292" sldId="2147483661"/>
              <ac:spMk id="5" creationId="{00000000-0000-0000-0000-000000000000}"/>
            </ac:spMkLst>
          </pc:spChg>
          <pc:spChg chg="add mod">
            <ac:chgData name="Melanie Reese" userId="d43604fa-edc1-4e86-a1d3-96fc75bc9fd8" providerId="ADAL" clId="{9DA9755F-2B6D-4ACA-A1CF-4E417E42831E}" dt="2025-04-29T22:04:07.173" v="209" actId="14100"/>
            <ac:spMkLst>
              <pc:docMk/>
              <pc:sldMasterMk cId="3105788166" sldId="2147483660"/>
              <pc:sldLayoutMk cId="3198307292" sldId="2147483661"/>
              <ac:spMk id="5" creationId="{5AF5F4AE-3232-7224-B095-2ABF4CFD3ED4}"/>
            </ac:spMkLst>
          </pc:spChg>
          <pc:spChg chg="del">
            <ac:chgData name="Melanie Reese" userId="d43604fa-edc1-4e86-a1d3-96fc75bc9fd8" providerId="ADAL" clId="{9DA9755F-2B6D-4ACA-A1CF-4E417E42831E}" dt="2025-04-28T17:48:48.410" v="71" actId="478"/>
            <ac:spMkLst>
              <pc:docMk/>
              <pc:sldMasterMk cId="3105788166" sldId="2147483660"/>
              <pc:sldLayoutMk cId="3198307292" sldId="2147483661"/>
              <ac:spMk id="6" creationId="{00000000-0000-0000-0000-000000000000}"/>
            </ac:spMkLst>
          </pc:spChg>
          <pc:spChg chg="add del mod">
            <ac:chgData name="Melanie Reese" userId="d43604fa-edc1-4e86-a1d3-96fc75bc9fd8" providerId="ADAL" clId="{9DA9755F-2B6D-4ACA-A1CF-4E417E42831E}" dt="2025-04-28T17:48:43.443" v="69" actId="478"/>
            <ac:spMkLst>
              <pc:docMk/>
              <pc:sldMasterMk cId="3105788166" sldId="2147483660"/>
              <pc:sldLayoutMk cId="3198307292" sldId="2147483661"/>
              <ac:spMk id="7" creationId="{00000000-0000-0000-0000-000000000000}"/>
            </ac:spMkLst>
          </pc:spChg>
          <pc:spChg chg="mod">
            <ac:chgData name="Melanie Reese" userId="d43604fa-edc1-4e86-a1d3-96fc75bc9fd8" providerId="ADAL" clId="{9DA9755F-2B6D-4ACA-A1CF-4E417E42831E}" dt="2025-04-28T17:56:38.567" v="148" actId="207"/>
            <ac:spMkLst>
              <pc:docMk/>
              <pc:sldMasterMk cId="3105788166" sldId="2147483660"/>
              <pc:sldLayoutMk cId="3198307292" sldId="2147483661"/>
              <ac:spMk id="8" creationId="{00000000-0000-0000-0000-000000000000}"/>
            </ac:spMkLst>
          </pc:spChg>
          <pc:spChg chg="add mod">
            <ac:chgData name="Melanie Reese" userId="d43604fa-edc1-4e86-a1d3-96fc75bc9fd8" providerId="ADAL" clId="{9DA9755F-2B6D-4ACA-A1CF-4E417E42831E}" dt="2025-04-28T17:49:10.293" v="72"/>
            <ac:spMkLst>
              <pc:docMk/>
              <pc:sldMasterMk cId="3105788166" sldId="2147483660"/>
              <pc:sldLayoutMk cId="3198307292" sldId="2147483661"/>
              <ac:spMk id="10" creationId="{5D256E45-C89A-C855-DCFA-566DAEF6948F}"/>
            </ac:spMkLst>
          </pc:spChg>
          <pc:spChg chg="add mod">
            <ac:chgData name="Melanie Reese" userId="d43604fa-edc1-4e86-a1d3-96fc75bc9fd8" providerId="ADAL" clId="{9DA9755F-2B6D-4ACA-A1CF-4E417E42831E}" dt="2025-04-28T17:49:18.193" v="73"/>
            <ac:spMkLst>
              <pc:docMk/>
              <pc:sldMasterMk cId="3105788166" sldId="2147483660"/>
              <pc:sldLayoutMk cId="3198307292" sldId="2147483661"/>
              <ac:spMk id="11" creationId="{754BF3D3-0FF8-C224-6543-BD3C52758028}"/>
            </ac:spMkLst>
          </pc:spChg>
          <pc:spChg chg="add mod">
            <ac:chgData name="Melanie Reese" userId="d43604fa-edc1-4e86-a1d3-96fc75bc9fd8" providerId="ADAL" clId="{9DA9755F-2B6D-4ACA-A1CF-4E417E42831E}" dt="2025-04-28T17:49:44.500" v="75"/>
            <ac:spMkLst>
              <pc:docMk/>
              <pc:sldMasterMk cId="3105788166" sldId="2147483660"/>
              <pc:sldLayoutMk cId="3198307292" sldId="2147483661"/>
              <ac:spMk id="12" creationId="{AA9F1D90-4276-A7A7-52A0-5731B3CA8CCC}"/>
            </ac:spMkLst>
          </pc:spChg>
          <pc:picChg chg="add mod">
            <ac:chgData name="Melanie Reese" userId="d43604fa-edc1-4e86-a1d3-96fc75bc9fd8" providerId="ADAL" clId="{9DA9755F-2B6D-4ACA-A1CF-4E417E42831E}" dt="2025-04-29T22:16:50.741" v="388" actId="1035"/>
            <ac:picMkLst>
              <pc:docMk/>
              <pc:sldMasterMk cId="3105788166" sldId="2147483660"/>
              <pc:sldLayoutMk cId="3198307292" sldId="2147483661"/>
              <ac:picMk id="4" creationId="{0D82BD50-FDDE-7A48-1828-19D66901338F}"/>
            </ac:picMkLst>
          </pc:picChg>
          <pc:picChg chg="add del mod">
            <ac:chgData name="Melanie Reese" userId="d43604fa-edc1-4e86-a1d3-96fc75bc9fd8" providerId="ADAL" clId="{9DA9755F-2B6D-4ACA-A1CF-4E417E42831E}" dt="2025-04-29T15:46:18.992" v="183" actId="478"/>
            <ac:picMkLst>
              <pc:docMk/>
              <pc:sldMasterMk cId="3105788166" sldId="2147483660"/>
              <pc:sldLayoutMk cId="3198307292" sldId="2147483661"/>
              <ac:picMk id="13" creationId="{33F14098-D97F-F9C7-5B2D-51AF1391D4D5}"/>
            </ac:picMkLst>
          </pc:picChg>
          <pc:picChg chg="add mod">
            <ac:chgData name="Melanie Reese" userId="d43604fa-edc1-4e86-a1d3-96fc75bc9fd8" providerId="ADAL" clId="{9DA9755F-2B6D-4ACA-A1CF-4E417E42831E}" dt="2025-04-29T22:16:19.302" v="381" actId="1076"/>
            <ac:picMkLst>
              <pc:docMk/>
              <pc:sldMasterMk cId="3105788166" sldId="2147483660"/>
              <pc:sldLayoutMk cId="3198307292" sldId="2147483661"/>
              <ac:picMk id="14" creationId="{3178EC84-BA8B-B081-6C97-65F248086DB3}"/>
            </ac:picMkLst>
          </pc:picChg>
          <pc:cxnChg chg="mod">
            <ac:chgData name="Melanie Reese" userId="d43604fa-edc1-4e86-a1d3-96fc75bc9fd8" providerId="ADAL" clId="{9DA9755F-2B6D-4ACA-A1CF-4E417E42831E}" dt="2025-04-28T17:49:57.761" v="79" actId="1076"/>
            <ac:cxnSpMkLst>
              <pc:docMk/>
              <pc:sldMasterMk cId="3105788166" sldId="2147483660"/>
              <pc:sldLayoutMk cId="3198307292" sldId="2147483661"/>
              <ac:cxnSpMk id="9" creationId="{00000000-0000-0000-0000-000000000000}"/>
            </ac:cxnSpMkLst>
          </pc:cxnChg>
        </pc:sldLayoutChg>
        <pc:sldLayoutChg chg="addSp delSp modSp mod">
          <pc:chgData name="Melanie Reese" userId="d43604fa-edc1-4e86-a1d3-96fc75bc9fd8" providerId="ADAL" clId="{9DA9755F-2B6D-4ACA-A1CF-4E417E42831E}" dt="2025-04-29T22:03:13.633" v="206" actId="14100"/>
          <pc:sldLayoutMkLst>
            <pc:docMk/>
            <pc:sldMasterMk cId="3105788166" sldId="2147483660"/>
            <pc:sldLayoutMk cId="1811097140" sldId="2147483662"/>
          </pc:sldLayoutMkLst>
          <pc:spChg chg="mod">
            <ac:chgData name="Melanie Reese" userId="d43604fa-edc1-4e86-a1d3-96fc75bc9fd8" providerId="ADAL" clId="{9DA9755F-2B6D-4ACA-A1CF-4E417E42831E}" dt="2025-04-29T22:03:13.633" v="206" actId="14100"/>
            <ac:spMkLst>
              <pc:docMk/>
              <pc:sldMasterMk cId="3105788166" sldId="2147483660"/>
              <pc:sldLayoutMk cId="1811097140" sldId="2147483662"/>
              <ac:spMk id="2" creationId="{00000000-0000-0000-0000-000000000000}"/>
            </ac:spMkLst>
          </pc:spChg>
          <pc:spChg chg="mod">
            <ac:chgData name="Melanie Reese" userId="d43604fa-edc1-4e86-a1d3-96fc75bc9fd8" providerId="ADAL" clId="{9DA9755F-2B6D-4ACA-A1CF-4E417E42831E}" dt="2025-04-29T22:03:07.084" v="205" actId="14100"/>
            <ac:spMkLst>
              <pc:docMk/>
              <pc:sldMasterMk cId="3105788166" sldId="2147483660"/>
              <pc:sldLayoutMk cId="1811097140" sldId="2147483662"/>
              <ac:spMk id="3" creationId="{00000000-0000-0000-0000-000000000000}"/>
            </ac:spMkLst>
          </pc:spChg>
          <pc:spChg chg="del">
            <ac:chgData name="Melanie Reese" userId="d43604fa-edc1-4e86-a1d3-96fc75bc9fd8" providerId="ADAL" clId="{9DA9755F-2B6D-4ACA-A1CF-4E417E42831E}" dt="2025-04-28T17:39:23.932" v="3" actId="478"/>
            <ac:spMkLst>
              <pc:docMk/>
              <pc:sldMasterMk cId="3105788166" sldId="2147483660"/>
              <pc:sldLayoutMk cId="1811097140" sldId="2147483662"/>
              <ac:spMk id="4" creationId="{00000000-0000-0000-0000-000000000000}"/>
            </ac:spMkLst>
          </pc:spChg>
          <pc:spChg chg="del">
            <ac:chgData name="Melanie Reese" userId="d43604fa-edc1-4e86-a1d3-96fc75bc9fd8" providerId="ADAL" clId="{9DA9755F-2B6D-4ACA-A1CF-4E417E42831E}" dt="2025-04-28T17:39:22.610" v="2" actId="478"/>
            <ac:spMkLst>
              <pc:docMk/>
              <pc:sldMasterMk cId="3105788166" sldId="2147483660"/>
              <pc:sldLayoutMk cId="1811097140" sldId="2147483662"/>
              <ac:spMk id="5" creationId="{00000000-0000-0000-0000-000000000000}"/>
            </ac:spMkLst>
          </pc:spChg>
          <pc:spChg chg="del">
            <ac:chgData name="Melanie Reese" userId="d43604fa-edc1-4e86-a1d3-96fc75bc9fd8" providerId="ADAL" clId="{9DA9755F-2B6D-4ACA-A1CF-4E417E42831E}" dt="2025-04-28T17:39:18.411" v="1" actId="478"/>
            <ac:spMkLst>
              <pc:docMk/>
              <pc:sldMasterMk cId="3105788166" sldId="2147483660"/>
              <pc:sldLayoutMk cId="1811097140" sldId="2147483662"/>
              <ac:spMk id="6" creationId="{00000000-0000-0000-0000-000000000000}"/>
            </ac:spMkLst>
          </pc:spChg>
          <pc:spChg chg="add del">
            <ac:chgData name="Melanie Reese" userId="d43604fa-edc1-4e86-a1d3-96fc75bc9fd8" providerId="ADAL" clId="{9DA9755F-2B6D-4ACA-A1CF-4E417E42831E}" dt="2025-04-28T17:49:22.571" v="74" actId="478"/>
            <ac:spMkLst>
              <pc:docMk/>
              <pc:sldMasterMk cId="3105788166" sldId="2147483660"/>
              <pc:sldLayoutMk cId="1811097140" sldId="2147483662"/>
              <ac:spMk id="7" creationId="{C46CF88C-4D17-52EA-486A-5B3FA5A8266D}"/>
            </ac:spMkLst>
          </pc:spChg>
          <pc:spChg chg="add mod">
            <ac:chgData name="Melanie Reese" userId="d43604fa-edc1-4e86-a1d3-96fc75bc9fd8" providerId="ADAL" clId="{9DA9755F-2B6D-4ACA-A1CF-4E417E42831E}" dt="2025-04-28T17:55:25.519" v="143" actId="113"/>
            <ac:spMkLst>
              <pc:docMk/>
              <pc:sldMasterMk cId="3105788166" sldId="2147483660"/>
              <pc:sldLayoutMk cId="1811097140" sldId="2147483662"/>
              <ac:spMk id="8" creationId="{5FBA77C6-F0B3-95C7-DB7B-414F35DB7C98}"/>
            </ac:spMkLst>
          </pc:spChg>
        </pc:sldLayoutChg>
        <pc:sldLayoutChg chg="addSp delSp modSp mod">
          <pc:chgData name="Melanie Reese" userId="d43604fa-edc1-4e86-a1d3-96fc75bc9fd8" providerId="ADAL" clId="{9DA9755F-2B6D-4ACA-A1CF-4E417E42831E}" dt="2025-04-29T22:18:17.363" v="393" actId="14100"/>
          <pc:sldLayoutMkLst>
            <pc:docMk/>
            <pc:sldMasterMk cId="3105788166" sldId="2147483660"/>
            <pc:sldLayoutMk cId="494622578" sldId="2147483663"/>
          </pc:sldLayoutMkLst>
          <pc:spChg chg="mod">
            <ac:chgData name="Melanie Reese" userId="d43604fa-edc1-4e86-a1d3-96fc75bc9fd8" providerId="ADAL" clId="{9DA9755F-2B6D-4ACA-A1CF-4E417E42831E}" dt="2025-04-29T15:46:38.375" v="188" actId="1076"/>
            <ac:spMkLst>
              <pc:docMk/>
              <pc:sldMasterMk cId="3105788166" sldId="2147483660"/>
              <pc:sldLayoutMk cId="494622578" sldId="2147483663"/>
              <ac:spMk id="2" creationId="{00000000-0000-0000-0000-000000000000}"/>
            </ac:spMkLst>
          </pc:spChg>
          <pc:spChg chg="mod">
            <ac:chgData name="Melanie Reese" userId="d43604fa-edc1-4e86-a1d3-96fc75bc9fd8" providerId="ADAL" clId="{9DA9755F-2B6D-4ACA-A1CF-4E417E42831E}" dt="2025-04-29T22:14:29.211" v="365"/>
            <ac:spMkLst>
              <pc:docMk/>
              <pc:sldMasterMk cId="3105788166" sldId="2147483660"/>
              <pc:sldLayoutMk cId="494622578" sldId="2147483663"/>
              <ac:spMk id="3" creationId="{00000000-0000-0000-0000-000000000000}"/>
            </ac:spMkLst>
          </pc:spChg>
          <pc:spChg chg="del">
            <ac:chgData name="Melanie Reese" userId="d43604fa-edc1-4e86-a1d3-96fc75bc9fd8" providerId="ADAL" clId="{9DA9755F-2B6D-4ACA-A1CF-4E417E42831E}" dt="2025-04-28T17:50:45.638" v="86" actId="478"/>
            <ac:spMkLst>
              <pc:docMk/>
              <pc:sldMasterMk cId="3105788166" sldId="2147483660"/>
              <pc:sldLayoutMk cId="494622578" sldId="2147483663"/>
              <ac:spMk id="4" creationId="{00000000-0000-0000-0000-000000000000}"/>
            </ac:spMkLst>
          </pc:spChg>
          <pc:spChg chg="del">
            <ac:chgData name="Melanie Reese" userId="d43604fa-edc1-4e86-a1d3-96fc75bc9fd8" providerId="ADAL" clId="{9DA9755F-2B6D-4ACA-A1CF-4E417E42831E}" dt="2025-04-28T17:50:42.509" v="83" actId="478"/>
            <ac:spMkLst>
              <pc:docMk/>
              <pc:sldMasterMk cId="3105788166" sldId="2147483660"/>
              <pc:sldLayoutMk cId="494622578" sldId="2147483663"/>
              <ac:spMk id="5" creationId="{00000000-0000-0000-0000-000000000000}"/>
            </ac:spMkLst>
          </pc:spChg>
          <pc:spChg chg="del">
            <ac:chgData name="Melanie Reese" userId="d43604fa-edc1-4e86-a1d3-96fc75bc9fd8" providerId="ADAL" clId="{9DA9755F-2B6D-4ACA-A1CF-4E417E42831E}" dt="2025-04-28T17:50:47.213" v="87" actId="478"/>
            <ac:spMkLst>
              <pc:docMk/>
              <pc:sldMasterMk cId="3105788166" sldId="2147483660"/>
              <pc:sldLayoutMk cId="494622578" sldId="2147483663"/>
              <ac:spMk id="6" creationId="{00000000-0000-0000-0000-000000000000}"/>
            </ac:spMkLst>
          </pc:spChg>
          <pc:spChg chg="del">
            <ac:chgData name="Melanie Reese" userId="d43604fa-edc1-4e86-a1d3-96fc75bc9fd8" providerId="ADAL" clId="{9DA9755F-2B6D-4ACA-A1CF-4E417E42831E}" dt="2025-04-28T17:50:43.197" v="84" actId="478"/>
            <ac:spMkLst>
              <pc:docMk/>
              <pc:sldMasterMk cId="3105788166" sldId="2147483660"/>
              <pc:sldLayoutMk cId="494622578" sldId="2147483663"/>
              <ac:spMk id="7" creationId="{00000000-0000-0000-0000-000000000000}"/>
            </ac:spMkLst>
          </pc:spChg>
          <pc:spChg chg="del">
            <ac:chgData name="Melanie Reese" userId="d43604fa-edc1-4e86-a1d3-96fc75bc9fd8" providerId="ADAL" clId="{9DA9755F-2B6D-4ACA-A1CF-4E417E42831E}" dt="2025-04-28T17:50:43.885" v="85" actId="478"/>
            <ac:spMkLst>
              <pc:docMk/>
              <pc:sldMasterMk cId="3105788166" sldId="2147483660"/>
              <pc:sldLayoutMk cId="494622578" sldId="2147483663"/>
              <ac:spMk id="8" creationId="{00000000-0000-0000-0000-000000000000}"/>
            </ac:spMkLst>
          </pc:spChg>
          <pc:spChg chg="add mod">
            <ac:chgData name="Melanie Reese" userId="d43604fa-edc1-4e86-a1d3-96fc75bc9fd8" providerId="ADAL" clId="{9DA9755F-2B6D-4ACA-A1CF-4E417E42831E}" dt="2025-04-28T17:50:35.855" v="82"/>
            <ac:spMkLst>
              <pc:docMk/>
              <pc:sldMasterMk cId="3105788166" sldId="2147483660"/>
              <pc:sldLayoutMk cId="494622578" sldId="2147483663"/>
              <ac:spMk id="10" creationId="{88B3C9D7-6B36-4F72-FC0E-C328BB0BAA8D}"/>
            </ac:spMkLst>
          </pc:spChg>
          <pc:spChg chg="add mod">
            <ac:chgData name="Melanie Reese" userId="d43604fa-edc1-4e86-a1d3-96fc75bc9fd8" providerId="ADAL" clId="{9DA9755F-2B6D-4ACA-A1CF-4E417E42831E}" dt="2025-04-28T17:50:35.855" v="82"/>
            <ac:spMkLst>
              <pc:docMk/>
              <pc:sldMasterMk cId="3105788166" sldId="2147483660"/>
              <pc:sldLayoutMk cId="494622578" sldId="2147483663"/>
              <ac:spMk id="11" creationId="{8B65F9C3-BE3C-6C51-3ACE-10D26205C543}"/>
            </ac:spMkLst>
          </pc:spChg>
          <pc:spChg chg="add mod">
            <ac:chgData name="Melanie Reese" userId="d43604fa-edc1-4e86-a1d3-96fc75bc9fd8" providerId="ADAL" clId="{9DA9755F-2B6D-4ACA-A1CF-4E417E42831E}" dt="2025-04-28T17:50:35.855" v="82"/>
            <ac:spMkLst>
              <pc:docMk/>
              <pc:sldMasterMk cId="3105788166" sldId="2147483660"/>
              <pc:sldLayoutMk cId="494622578" sldId="2147483663"/>
              <ac:spMk id="12" creationId="{F7FC41FF-F92A-9365-B1F7-A5E245ECFFBE}"/>
            </ac:spMkLst>
          </pc:spChg>
          <pc:spChg chg="add mod">
            <ac:chgData name="Melanie Reese" userId="d43604fa-edc1-4e86-a1d3-96fc75bc9fd8" providerId="ADAL" clId="{9DA9755F-2B6D-4ACA-A1CF-4E417E42831E}" dt="2025-04-28T17:50:35.855" v="82"/>
            <ac:spMkLst>
              <pc:docMk/>
              <pc:sldMasterMk cId="3105788166" sldId="2147483660"/>
              <pc:sldLayoutMk cId="494622578" sldId="2147483663"/>
              <ac:spMk id="13" creationId="{274E6DCF-9DAC-2209-1BED-8B64A95471F3}"/>
            </ac:spMkLst>
          </pc:spChg>
          <pc:spChg chg="add mod">
            <ac:chgData name="Melanie Reese" userId="d43604fa-edc1-4e86-a1d3-96fc75bc9fd8" providerId="ADAL" clId="{9DA9755F-2B6D-4ACA-A1CF-4E417E42831E}" dt="2025-04-29T22:17:31.481" v="390" actId="1076"/>
            <ac:spMkLst>
              <pc:docMk/>
              <pc:sldMasterMk cId="3105788166" sldId="2147483660"/>
              <pc:sldLayoutMk cId="494622578" sldId="2147483663"/>
              <ac:spMk id="16" creationId="{8A6712EC-F49E-3D1F-75D9-4C7D4C747054}"/>
            </ac:spMkLst>
          </pc:spChg>
          <pc:spChg chg="add mod">
            <ac:chgData name="Melanie Reese" userId="d43604fa-edc1-4e86-a1d3-96fc75bc9fd8" providerId="ADAL" clId="{9DA9755F-2B6D-4ACA-A1CF-4E417E42831E}" dt="2025-04-28T17:56:46.561" v="149" actId="207"/>
            <ac:spMkLst>
              <pc:docMk/>
              <pc:sldMasterMk cId="3105788166" sldId="2147483660"/>
              <pc:sldLayoutMk cId="494622578" sldId="2147483663"/>
              <ac:spMk id="17" creationId="{321A36E0-4B88-CFA2-C8DA-4AF202F4677D}"/>
            </ac:spMkLst>
          </pc:spChg>
          <pc:spChg chg="add mod">
            <ac:chgData name="Melanie Reese" userId="d43604fa-edc1-4e86-a1d3-96fc75bc9fd8" providerId="ADAL" clId="{9DA9755F-2B6D-4ACA-A1CF-4E417E42831E}" dt="2025-04-29T15:46:32.789" v="187" actId="14100"/>
            <ac:spMkLst>
              <pc:docMk/>
              <pc:sldMasterMk cId="3105788166" sldId="2147483660"/>
              <pc:sldLayoutMk cId="494622578" sldId="2147483663"/>
              <ac:spMk id="18" creationId="{154C8CC1-5E76-2A8A-AF98-D5ECEA7F62A9}"/>
            </ac:spMkLst>
          </pc:spChg>
          <pc:spChg chg="add mod">
            <ac:chgData name="Melanie Reese" userId="d43604fa-edc1-4e86-a1d3-96fc75bc9fd8" providerId="ADAL" clId="{9DA9755F-2B6D-4ACA-A1CF-4E417E42831E}" dt="2025-04-29T15:41:15.471" v="166" actId="14100"/>
            <ac:spMkLst>
              <pc:docMk/>
              <pc:sldMasterMk cId="3105788166" sldId="2147483660"/>
              <pc:sldLayoutMk cId="494622578" sldId="2147483663"/>
              <ac:spMk id="19" creationId="{902FF757-87C6-5CCC-95DD-171B65B0DB80}"/>
            </ac:spMkLst>
          </pc:spChg>
          <pc:picChg chg="add mod">
            <ac:chgData name="Melanie Reese" userId="d43604fa-edc1-4e86-a1d3-96fc75bc9fd8" providerId="ADAL" clId="{9DA9755F-2B6D-4ACA-A1CF-4E417E42831E}" dt="2025-04-29T22:16:03.497" v="378" actId="1076"/>
            <ac:picMkLst>
              <pc:docMk/>
              <pc:sldMasterMk cId="3105788166" sldId="2147483660"/>
              <pc:sldLayoutMk cId="494622578" sldId="2147483663"/>
              <ac:picMk id="4" creationId="{AC8B0A71-1DA1-D888-EA21-FCBADCDAF9DB}"/>
            </ac:picMkLst>
          </pc:picChg>
          <pc:picChg chg="add mod">
            <ac:chgData name="Melanie Reese" userId="d43604fa-edc1-4e86-a1d3-96fc75bc9fd8" providerId="ADAL" clId="{9DA9755F-2B6D-4ACA-A1CF-4E417E42831E}" dt="2025-04-28T17:50:35.855" v="82"/>
            <ac:picMkLst>
              <pc:docMk/>
              <pc:sldMasterMk cId="3105788166" sldId="2147483660"/>
              <pc:sldLayoutMk cId="494622578" sldId="2147483663"/>
              <ac:picMk id="14" creationId="{A19234DB-0ECF-1DE5-1217-A01ECA1046CA}"/>
            </ac:picMkLst>
          </pc:picChg>
          <pc:picChg chg="add mod">
            <ac:chgData name="Melanie Reese" userId="d43604fa-edc1-4e86-a1d3-96fc75bc9fd8" providerId="ADAL" clId="{9DA9755F-2B6D-4ACA-A1CF-4E417E42831E}" dt="2025-04-28T17:50:35.855" v="82"/>
            <ac:picMkLst>
              <pc:docMk/>
              <pc:sldMasterMk cId="3105788166" sldId="2147483660"/>
              <pc:sldLayoutMk cId="494622578" sldId="2147483663"/>
              <ac:picMk id="15" creationId="{169D37EC-423B-9CA7-0BF5-0926C39D6763}"/>
            </ac:picMkLst>
          </pc:picChg>
          <pc:picChg chg="add del mod">
            <ac:chgData name="Melanie Reese" userId="d43604fa-edc1-4e86-a1d3-96fc75bc9fd8" providerId="ADAL" clId="{9DA9755F-2B6D-4ACA-A1CF-4E417E42831E}" dt="2025-04-29T15:46:25.294" v="185" actId="478"/>
            <ac:picMkLst>
              <pc:docMk/>
              <pc:sldMasterMk cId="3105788166" sldId="2147483660"/>
              <pc:sldLayoutMk cId="494622578" sldId="2147483663"/>
              <ac:picMk id="20" creationId="{BEE59435-C256-8171-61A4-50705372E161}"/>
            </ac:picMkLst>
          </pc:picChg>
          <pc:picChg chg="add mod">
            <ac:chgData name="Melanie Reese" userId="d43604fa-edc1-4e86-a1d3-96fc75bc9fd8" providerId="ADAL" clId="{9DA9755F-2B6D-4ACA-A1CF-4E417E42831E}" dt="2025-04-29T22:18:17.363" v="393" actId="14100"/>
            <ac:picMkLst>
              <pc:docMk/>
              <pc:sldMasterMk cId="3105788166" sldId="2147483660"/>
              <pc:sldLayoutMk cId="494622578" sldId="2147483663"/>
              <ac:picMk id="21" creationId="{1F29165C-8816-C88A-E094-52C0CA291B0F}"/>
            </ac:picMkLst>
          </pc:picChg>
          <pc:cxnChg chg="mod">
            <ac:chgData name="Melanie Reese" userId="d43604fa-edc1-4e86-a1d3-96fc75bc9fd8" providerId="ADAL" clId="{9DA9755F-2B6D-4ACA-A1CF-4E417E42831E}" dt="2025-04-29T15:46:42.028" v="189" actId="1076"/>
            <ac:cxnSpMkLst>
              <pc:docMk/>
              <pc:sldMasterMk cId="3105788166" sldId="2147483660"/>
              <pc:sldLayoutMk cId="494622578" sldId="2147483663"/>
              <ac:cxnSpMk id="9" creationId="{00000000-0000-0000-0000-000000000000}"/>
            </ac:cxnSpMkLst>
          </pc:cxnChg>
        </pc:sldLayoutChg>
        <pc:sldLayoutChg chg="delSp modSp mod">
          <pc:chgData name="Melanie Reese" userId="d43604fa-edc1-4e86-a1d3-96fc75bc9fd8" providerId="ADAL" clId="{9DA9755F-2B6D-4ACA-A1CF-4E417E42831E}" dt="2025-04-29T22:04:45.536" v="215" actId="14100"/>
          <pc:sldLayoutMkLst>
            <pc:docMk/>
            <pc:sldMasterMk cId="3105788166" sldId="2147483660"/>
            <pc:sldLayoutMk cId="3990267488" sldId="2147483664"/>
          </pc:sldLayoutMkLst>
          <pc:spChg chg="mod">
            <ac:chgData name="Melanie Reese" userId="d43604fa-edc1-4e86-a1d3-96fc75bc9fd8" providerId="ADAL" clId="{9DA9755F-2B6D-4ACA-A1CF-4E417E42831E}" dt="2025-04-29T22:04:33.815" v="212" actId="14100"/>
            <ac:spMkLst>
              <pc:docMk/>
              <pc:sldMasterMk cId="3105788166" sldId="2147483660"/>
              <pc:sldLayoutMk cId="3990267488" sldId="2147483664"/>
              <ac:spMk id="3" creationId="{00000000-0000-0000-0000-000000000000}"/>
            </ac:spMkLst>
          </pc:spChg>
          <pc:spChg chg="mod">
            <ac:chgData name="Melanie Reese" userId="d43604fa-edc1-4e86-a1d3-96fc75bc9fd8" providerId="ADAL" clId="{9DA9755F-2B6D-4ACA-A1CF-4E417E42831E}" dt="2025-04-28T17:51:19.315" v="97" actId="1076"/>
            <ac:spMkLst>
              <pc:docMk/>
              <pc:sldMasterMk cId="3105788166" sldId="2147483660"/>
              <pc:sldLayoutMk cId="3990267488" sldId="2147483664"/>
              <ac:spMk id="4" creationId="{00000000-0000-0000-0000-000000000000}"/>
            </ac:spMkLst>
          </pc:spChg>
          <pc:spChg chg="del">
            <ac:chgData name="Melanie Reese" userId="d43604fa-edc1-4e86-a1d3-96fc75bc9fd8" providerId="ADAL" clId="{9DA9755F-2B6D-4ACA-A1CF-4E417E42831E}" dt="2025-04-28T17:51:31.748" v="100" actId="478"/>
            <ac:spMkLst>
              <pc:docMk/>
              <pc:sldMasterMk cId="3105788166" sldId="2147483660"/>
              <pc:sldLayoutMk cId="3990267488" sldId="2147483664"/>
              <ac:spMk id="5" creationId="{00000000-0000-0000-0000-000000000000}"/>
            </ac:spMkLst>
          </pc:spChg>
          <pc:spChg chg="del">
            <ac:chgData name="Melanie Reese" userId="d43604fa-edc1-4e86-a1d3-96fc75bc9fd8" providerId="ADAL" clId="{9DA9755F-2B6D-4ACA-A1CF-4E417E42831E}" dt="2025-04-28T17:51:33.255" v="101" actId="478"/>
            <ac:spMkLst>
              <pc:docMk/>
              <pc:sldMasterMk cId="3105788166" sldId="2147483660"/>
              <pc:sldLayoutMk cId="3990267488" sldId="2147483664"/>
              <ac:spMk id="6" creationId="{00000000-0000-0000-0000-000000000000}"/>
            </ac:spMkLst>
          </pc:spChg>
          <pc:spChg chg="del">
            <ac:chgData name="Melanie Reese" userId="d43604fa-edc1-4e86-a1d3-96fc75bc9fd8" providerId="ADAL" clId="{9DA9755F-2B6D-4ACA-A1CF-4E417E42831E}" dt="2025-04-28T17:51:35.565" v="102" actId="478"/>
            <ac:spMkLst>
              <pc:docMk/>
              <pc:sldMasterMk cId="3105788166" sldId="2147483660"/>
              <pc:sldLayoutMk cId="3990267488" sldId="2147483664"/>
              <ac:spMk id="7" creationId="{00000000-0000-0000-0000-000000000000}"/>
            </ac:spMkLst>
          </pc:spChg>
          <pc:spChg chg="mod">
            <ac:chgData name="Melanie Reese" userId="d43604fa-edc1-4e86-a1d3-96fc75bc9fd8" providerId="ADAL" clId="{9DA9755F-2B6D-4ACA-A1CF-4E417E42831E}" dt="2025-04-29T22:04:45.536" v="215" actId="14100"/>
            <ac:spMkLst>
              <pc:docMk/>
              <pc:sldMasterMk cId="3105788166" sldId="2147483660"/>
              <pc:sldLayoutMk cId="3990267488" sldId="2147483664"/>
              <ac:spMk id="8" creationId="{00000000-0000-0000-0000-000000000000}"/>
            </ac:spMkLst>
          </pc:spChg>
        </pc:sldLayoutChg>
        <pc:sldLayoutChg chg="delSp modSp mod">
          <pc:chgData name="Melanie Reese" userId="d43604fa-edc1-4e86-a1d3-96fc75bc9fd8" providerId="ADAL" clId="{9DA9755F-2B6D-4ACA-A1CF-4E417E42831E}" dt="2025-04-29T22:06:12.245" v="236" actId="14100"/>
          <pc:sldLayoutMkLst>
            <pc:docMk/>
            <pc:sldMasterMk cId="3105788166" sldId="2147483660"/>
            <pc:sldLayoutMk cId="3711657576" sldId="2147483665"/>
          </pc:sldLayoutMkLst>
          <pc:spChg chg="mod">
            <ac:chgData name="Melanie Reese" userId="d43604fa-edc1-4e86-a1d3-96fc75bc9fd8" providerId="ADAL" clId="{9DA9755F-2B6D-4ACA-A1CF-4E417E42831E}" dt="2025-04-29T22:06:12.245" v="236" actId="14100"/>
            <ac:spMkLst>
              <pc:docMk/>
              <pc:sldMasterMk cId="3105788166" sldId="2147483660"/>
              <pc:sldLayoutMk cId="3711657576" sldId="2147483665"/>
              <ac:spMk id="3" creationId="{00000000-0000-0000-0000-000000000000}"/>
            </ac:spMkLst>
          </pc:spChg>
          <pc:spChg chg="mod">
            <ac:chgData name="Melanie Reese" userId="d43604fa-edc1-4e86-a1d3-96fc75bc9fd8" providerId="ADAL" clId="{9DA9755F-2B6D-4ACA-A1CF-4E417E42831E}" dt="2025-04-29T22:06:07.524" v="235" actId="14100"/>
            <ac:spMkLst>
              <pc:docMk/>
              <pc:sldMasterMk cId="3105788166" sldId="2147483660"/>
              <pc:sldLayoutMk cId="3711657576" sldId="2147483665"/>
              <ac:spMk id="4" creationId="{00000000-0000-0000-0000-000000000000}"/>
            </ac:spMkLst>
          </pc:spChg>
          <pc:spChg chg="mod">
            <ac:chgData name="Melanie Reese" userId="d43604fa-edc1-4e86-a1d3-96fc75bc9fd8" providerId="ADAL" clId="{9DA9755F-2B6D-4ACA-A1CF-4E417E42831E}" dt="2025-04-29T22:06:00.067" v="233" actId="14100"/>
            <ac:spMkLst>
              <pc:docMk/>
              <pc:sldMasterMk cId="3105788166" sldId="2147483660"/>
              <pc:sldLayoutMk cId="3711657576" sldId="2147483665"/>
              <ac:spMk id="5" creationId="{00000000-0000-0000-0000-000000000000}"/>
            </ac:spMkLst>
          </pc:spChg>
          <pc:spChg chg="mod">
            <ac:chgData name="Melanie Reese" userId="d43604fa-edc1-4e86-a1d3-96fc75bc9fd8" providerId="ADAL" clId="{9DA9755F-2B6D-4ACA-A1CF-4E417E42831E}" dt="2025-04-29T22:06:02.887" v="234" actId="14100"/>
            <ac:spMkLst>
              <pc:docMk/>
              <pc:sldMasterMk cId="3105788166" sldId="2147483660"/>
              <pc:sldLayoutMk cId="3711657576" sldId="2147483665"/>
              <ac:spMk id="6" creationId="{00000000-0000-0000-0000-000000000000}"/>
            </ac:spMkLst>
          </pc:spChg>
          <pc:spChg chg="del">
            <ac:chgData name="Melanie Reese" userId="d43604fa-edc1-4e86-a1d3-96fc75bc9fd8" providerId="ADAL" clId="{9DA9755F-2B6D-4ACA-A1CF-4E417E42831E}" dt="2025-04-28T17:53:19.477" v="116" actId="478"/>
            <ac:spMkLst>
              <pc:docMk/>
              <pc:sldMasterMk cId="3105788166" sldId="2147483660"/>
              <pc:sldLayoutMk cId="3711657576" sldId="2147483665"/>
              <ac:spMk id="7" creationId="{00000000-0000-0000-0000-000000000000}"/>
            </ac:spMkLst>
          </pc:spChg>
          <pc:spChg chg="del">
            <ac:chgData name="Melanie Reese" userId="d43604fa-edc1-4e86-a1d3-96fc75bc9fd8" providerId="ADAL" clId="{9DA9755F-2B6D-4ACA-A1CF-4E417E42831E}" dt="2025-04-28T17:53:20.653" v="117" actId="478"/>
            <ac:spMkLst>
              <pc:docMk/>
              <pc:sldMasterMk cId="3105788166" sldId="2147483660"/>
              <pc:sldLayoutMk cId="3711657576" sldId="2147483665"/>
              <ac:spMk id="8" creationId="{00000000-0000-0000-0000-000000000000}"/>
            </ac:spMkLst>
          </pc:spChg>
          <pc:spChg chg="del">
            <ac:chgData name="Melanie Reese" userId="d43604fa-edc1-4e86-a1d3-96fc75bc9fd8" providerId="ADAL" clId="{9DA9755F-2B6D-4ACA-A1CF-4E417E42831E}" dt="2025-04-28T17:53:22.686" v="118" actId="478"/>
            <ac:spMkLst>
              <pc:docMk/>
              <pc:sldMasterMk cId="3105788166" sldId="2147483660"/>
              <pc:sldLayoutMk cId="3711657576" sldId="2147483665"/>
              <ac:spMk id="9" creationId="{00000000-0000-0000-0000-000000000000}"/>
            </ac:spMkLst>
          </pc:spChg>
          <pc:spChg chg="mod">
            <ac:chgData name="Melanie Reese" userId="d43604fa-edc1-4e86-a1d3-96fc75bc9fd8" providerId="ADAL" clId="{9DA9755F-2B6D-4ACA-A1CF-4E417E42831E}" dt="2025-04-29T22:05:56.147" v="232" actId="14100"/>
            <ac:spMkLst>
              <pc:docMk/>
              <pc:sldMasterMk cId="3105788166" sldId="2147483660"/>
              <pc:sldLayoutMk cId="3711657576" sldId="2147483665"/>
              <ac:spMk id="10" creationId="{00000000-0000-0000-0000-000000000000}"/>
            </ac:spMkLst>
          </pc:spChg>
        </pc:sldLayoutChg>
        <pc:sldLayoutChg chg="addSp delSp modSp mod">
          <pc:chgData name="Melanie Reese" userId="d43604fa-edc1-4e86-a1d3-96fc75bc9fd8" providerId="ADAL" clId="{9DA9755F-2B6D-4ACA-A1CF-4E417E42831E}" dt="2025-04-29T22:06:22.460" v="237" actId="14100"/>
          <pc:sldLayoutMkLst>
            <pc:docMk/>
            <pc:sldMasterMk cId="3105788166" sldId="2147483660"/>
            <pc:sldLayoutMk cId="421302863" sldId="2147483666"/>
          </pc:sldLayoutMkLst>
          <pc:spChg chg="mod">
            <ac:chgData name="Melanie Reese" userId="d43604fa-edc1-4e86-a1d3-96fc75bc9fd8" providerId="ADAL" clId="{9DA9755F-2B6D-4ACA-A1CF-4E417E42831E}" dt="2025-04-29T22:06:22.460" v="237" actId="14100"/>
            <ac:spMkLst>
              <pc:docMk/>
              <pc:sldMasterMk cId="3105788166" sldId="2147483660"/>
              <pc:sldLayoutMk cId="421302863" sldId="2147483666"/>
              <ac:spMk id="2" creationId="{00000000-0000-0000-0000-000000000000}"/>
            </ac:spMkLst>
          </pc:spChg>
          <pc:spChg chg="del">
            <ac:chgData name="Melanie Reese" userId="d43604fa-edc1-4e86-a1d3-96fc75bc9fd8" providerId="ADAL" clId="{9DA9755F-2B6D-4ACA-A1CF-4E417E42831E}" dt="2025-04-28T17:52:21.585" v="110" actId="478"/>
            <ac:spMkLst>
              <pc:docMk/>
              <pc:sldMasterMk cId="3105788166" sldId="2147483660"/>
              <pc:sldLayoutMk cId="421302863" sldId="2147483666"/>
              <ac:spMk id="3" creationId="{00000000-0000-0000-0000-000000000000}"/>
            </ac:spMkLst>
          </pc:spChg>
          <pc:spChg chg="del">
            <ac:chgData name="Melanie Reese" userId="d43604fa-edc1-4e86-a1d3-96fc75bc9fd8" providerId="ADAL" clId="{9DA9755F-2B6D-4ACA-A1CF-4E417E42831E}" dt="2025-04-28T17:52:19.874" v="109" actId="478"/>
            <ac:spMkLst>
              <pc:docMk/>
              <pc:sldMasterMk cId="3105788166" sldId="2147483660"/>
              <pc:sldLayoutMk cId="421302863" sldId="2147483666"/>
              <ac:spMk id="4" creationId="{00000000-0000-0000-0000-000000000000}"/>
            </ac:spMkLst>
          </pc:spChg>
          <pc:spChg chg="add del">
            <ac:chgData name="Melanie Reese" userId="d43604fa-edc1-4e86-a1d3-96fc75bc9fd8" providerId="ADAL" clId="{9DA9755F-2B6D-4ACA-A1CF-4E417E42831E}" dt="2025-04-28T17:55:08.982" v="138" actId="478"/>
            <ac:spMkLst>
              <pc:docMk/>
              <pc:sldMasterMk cId="3105788166" sldId="2147483660"/>
              <pc:sldLayoutMk cId="421302863" sldId="2147483666"/>
              <ac:spMk id="5" creationId="{00000000-0000-0000-0000-000000000000}"/>
            </ac:spMkLst>
          </pc:spChg>
        </pc:sldLayoutChg>
        <pc:sldLayoutChg chg="delSp modSp mod">
          <pc:chgData name="Melanie Reese" userId="d43604fa-edc1-4e86-a1d3-96fc75bc9fd8" providerId="ADAL" clId="{9DA9755F-2B6D-4ACA-A1CF-4E417E42831E}" dt="2025-04-29T22:06:27.461" v="238" actId="14100"/>
          <pc:sldLayoutMkLst>
            <pc:docMk/>
            <pc:sldMasterMk cId="3105788166" sldId="2147483660"/>
            <pc:sldLayoutMk cId="1622035636" sldId="2147483670"/>
          </pc:sldLayoutMkLst>
          <pc:spChg chg="mod">
            <ac:chgData name="Melanie Reese" userId="d43604fa-edc1-4e86-a1d3-96fc75bc9fd8" providerId="ADAL" clId="{9DA9755F-2B6D-4ACA-A1CF-4E417E42831E}" dt="2025-04-29T22:06:27.461" v="238" actId="14100"/>
            <ac:spMkLst>
              <pc:docMk/>
              <pc:sldMasterMk cId="3105788166" sldId="2147483660"/>
              <pc:sldLayoutMk cId="1622035636" sldId="2147483670"/>
              <ac:spMk id="2" creationId="{00000000-0000-0000-0000-000000000000}"/>
            </ac:spMkLst>
          </pc:spChg>
          <pc:spChg chg="del">
            <ac:chgData name="Melanie Reese" userId="d43604fa-edc1-4e86-a1d3-96fc75bc9fd8" providerId="ADAL" clId="{9DA9755F-2B6D-4ACA-A1CF-4E417E42831E}" dt="2025-04-28T17:52:45.736" v="113" actId="478"/>
            <ac:spMkLst>
              <pc:docMk/>
              <pc:sldMasterMk cId="3105788166" sldId="2147483660"/>
              <pc:sldLayoutMk cId="1622035636" sldId="2147483670"/>
              <ac:spMk id="4" creationId="{00000000-0000-0000-0000-000000000000}"/>
            </ac:spMkLst>
          </pc:spChg>
          <pc:spChg chg="del">
            <ac:chgData name="Melanie Reese" userId="d43604fa-edc1-4e86-a1d3-96fc75bc9fd8" providerId="ADAL" clId="{9DA9755F-2B6D-4ACA-A1CF-4E417E42831E}" dt="2025-04-28T17:52:47.682" v="114" actId="478"/>
            <ac:spMkLst>
              <pc:docMk/>
              <pc:sldMasterMk cId="3105788166" sldId="2147483660"/>
              <pc:sldLayoutMk cId="1622035636" sldId="2147483670"/>
              <ac:spMk id="5" creationId="{00000000-0000-0000-0000-000000000000}"/>
            </ac:spMkLst>
          </pc:spChg>
          <pc:spChg chg="del">
            <ac:chgData name="Melanie Reese" userId="d43604fa-edc1-4e86-a1d3-96fc75bc9fd8" providerId="ADAL" clId="{9DA9755F-2B6D-4ACA-A1CF-4E417E42831E}" dt="2025-04-28T17:52:49.885" v="115" actId="478"/>
            <ac:spMkLst>
              <pc:docMk/>
              <pc:sldMasterMk cId="3105788166" sldId="2147483660"/>
              <pc:sldLayoutMk cId="1622035636" sldId="2147483670"/>
              <ac:spMk id="6"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F80D91-9478-0C76-BFB8-3D23D5A6B2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5881B9-F116-E134-5F82-49A30F2C27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934A7D-7B7F-488B-AA78-B5FAFBF5943D}" type="datetimeFigureOut">
              <a:rPr lang="en-US" smtClean="0"/>
              <a:t>9/26/25</a:t>
            </a:fld>
            <a:endParaRPr lang="en-US"/>
          </a:p>
        </p:txBody>
      </p:sp>
      <p:sp>
        <p:nvSpPr>
          <p:cNvPr id="4" name="Footer Placeholder 3">
            <a:extLst>
              <a:ext uri="{FF2B5EF4-FFF2-40B4-BE49-F238E27FC236}">
                <a16:creationId xmlns:a16="http://schemas.microsoft.com/office/drawing/2014/main" id="{F6ADB68A-42A8-EBBE-E057-230F22A76D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0BA59ED-6A43-5A9D-4A70-C3BB6A6517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90F9C3-2622-45B3-9A75-C0465CA3DBA0}" type="slidenum">
              <a:rPr lang="en-US" smtClean="0"/>
              <a:t>‹#›</a:t>
            </a:fld>
            <a:endParaRPr lang="en-US"/>
          </a:p>
        </p:txBody>
      </p:sp>
    </p:spTree>
    <p:extLst>
      <p:ext uri="{BB962C8B-B14F-4D97-AF65-F5344CB8AC3E}">
        <p14:creationId xmlns:p14="http://schemas.microsoft.com/office/powerpoint/2010/main" val="41104156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CA19A-5E76-4AE2-A453-BFA8D2DACBCC}" type="datetimeFigureOut">
              <a:rPr lang="en-US" smtClean="0"/>
              <a:t>9/26/25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4D15D-94BA-4ED1-A06E-3F83917AB7EC}" type="slidenum">
              <a:rPr lang="en-US" smtClean="0"/>
              <a:t>‹#›</a:t>
            </a:fld>
            <a:endParaRPr lang="en-US"/>
          </a:p>
        </p:txBody>
      </p:sp>
    </p:spTree>
    <p:extLst>
      <p:ext uri="{BB962C8B-B14F-4D97-AF65-F5344CB8AC3E}">
        <p14:creationId xmlns:p14="http://schemas.microsoft.com/office/powerpoint/2010/main" val="8662649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ingopie.com/blog/spanish-vs-english-11-differences-between-spanish-english/"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lingopie.com/blog/what-are-romance-languages-and-where-are-they-spoken/" TargetMode="External"/><Relationship Id="rId4" Type="http://schemas.openxmlformats.org/officeDocument/2006/relationships/hyperlink" Target="https://www.britannica.com/topic/Germanic-languages?ref=lingopie.com#:~:text=Scholars%20often%20divide%20the%20Germanic,the%20Vandals%2C%20Burgundians%2C%20and%20a"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ews.stanford.edu/stories/2019/08/the-power-of-language-how-words-shape-people-cultur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0d49aeb4_0_155:notes"/>
          <p:cNvSpPr>
            <a:spLocks noGrp="1" noRot="1" noChangeAspect="1"/>
          </p:cNvSpPr>
          <p:nvPr>
            <p:ph type="sldImg" idx="2"/>
          </p:nvPr>
        </p:nvSpPr>
        <p:spPr>
          <a:xfrm>
            <a:off x="603250" y="1089025"/>
            <a:ext cx="5222875" cy="2938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35f0d49aeb4_0_155:notes"/>
          <p:cNvSpPr txBox="1">
            <a:spLocks noGrp="1"/>
          </p:cNvSpPr>
          <p:nvPr>
            <p:ph type="body" idx="1"/>
          </p:nvPr>
        </p:nvSpPr>
        <p:spPr>
          <a:xfrm>
            <a:off x="642938" y="4191000"/>
            <a:ext cx="5143500" cy="3429000"/>
          </a:xfrm>
          <a:prstGeom prst="rect">
            <a:avLst/>
          </a:prstGeom>
          <a:noFill/>
          <a:ln>
            <a:noFill/>
          </a:ln>
        </p:spPr>
        <p:txBody>
          <a:bodyPr spcFirstLastPara="1" wrap="square" lIns="85850" tIns="42925" rIns="85850" bIns="42925" anchor="t" anchorCtr="0">
            <a:noAutofit/>
          </a:bodyPr>
          <a:lstStyle/>
          <a:p>
            <a:pPr marL="0" lvl="0" indent="0" algn="l" rtl="0">
              <a:spcBef>
                <a:spcPts val="0"/>
              </a:spcBef>
              <a:spcAft>
                <a:spcPts val="0"/>
              </a:spcAft>
              <a:buNone/>
            </a:pPr>
            <a:endParaRPr sz="1000" b="1" dirty="0">
              <a:solidFill>
                <a:srgbClr val="1F4388"/>
              </a:solidFill>
              <a:latin typeface="Poppins"/>
              <a:ea typeface="Poppins"/>
              <a:cs typeface="Poppins"/>
              <a:sym typeface="Poppins"/>
            </a:endParaRPr>
          </a:p>
        </p:txBody>
      </p:sp>
      <p:sp>
        <p:nvSpPr>
          <p:cNvPr id="128" name="Google Shape;128;g35f0d49aeb4_0_155:notes"/>
          <p:cNvSpPr txBox="1">
            <a:spLocks noGrp="1"/>
          </p:cNvSpPr>
          <p:nvPr>
            <p:ph type="sldNum" idx="12"/>
          </p:nvPr>
        </p:nvSpPr>
        <p:spPr>
          <a:xfrm>
            <a:off x="3641825" y="8271632"/>
            <a:ext cx="2786100" cy="436800"/>
          </a:xfrm>
          <a:prstGeom prst="rect">
            <a:avLst/>
          </a:prstGeom>
          <a:noFill/>
          <a:ln>
            <a:noFill/>
          </a:ln>
        </p:spPr>
        <p:txBody>
          <a:bodyPr spcFirstLastPara="1" wrap="square" lIns="85850" tIns="42925" rIns="85850" bIns="42925" anchor="b" anchorCtr="0">
            <a:noAutofit/>
          </a:bodyPr>
          <a:lstStyle/>
          <a:p>
            <a:pPr marL="0" lvl="0" indent="0" algn="r" rtl="0">
              <a:spcBef>
                <a:spcPts val="0"/>
              </a:spcBef>
              <a:spcAft>
                <a:spcPts val="0"/>
              </a:spcAft>
              <a:buNone/>
            </a:pPr>
            <a:fld id="{00000000-1234-1234-1234-123412341234}" type="slidenum">
              <a:rPr lang="en" sz="1200">
                <a:solidFill>
                  <a:srgbClr val="000000"/>
                </a:solidFill>
              </a:rPr>
              <a:t>1</a:t>
            </a:fld>
            <a:endParaRPr sz="1200"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f0d49aeb4_0_441:notes"/>
          <p:cNvSpPr>
            <a:spLocks noGrp="1" noRot="1" noChangeAspect="1"/>
          </p:cNvSpPr>
          <p:nvPr>
            <p:ph type="sldImg" idx="2"/>
          </p:nvPr>
        </p:nvSpPr>
        <p:spPr>
          <a:xfrm>
            <a:off x="603250" y="1089025"/>
            <a:ext cx="5222875" cy="2938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35f0d49aeb4_0_441:notes"/>
          <p:cNvSpPr txBox="1">
            <a:spLocks noGrp="1"/>
          </p:cNvSpPr>
          <p:nvPr>
            <p:ph type="body" idx="1"/>
          </p:nvPr>
        </p:nvSpPr>
        <p:spPr>
          <a:xfrm>
            <a:off x="642938" y="4191000"/>
            <a:ext cx="5143500" cy="3429000"/>
          </a:xfrm>
          <a:prstGeom prst="rect">
            <a:avLst/>
          </a:prstGeom>
          <a:noFill/>
          <a:ln>
            <a:noFill/>
          </a:ln>
        </p:spPr>
        <p:txBody>
          <a:bodyPr spcFirstLastPara="1" wrap="square" lIns="85850" tIns="42925" rIns="85850" bIns="42925" anchor="t" anchorCtr="0">
            <a:noAutofit/>
          </a:bodyPr>
          <a:lstStyle/>
          <a:p>
            <a:pPr marL="0" lvl="0" indent="0" algn="l" rtl="0">
              <a:lnSpc>
                <a:spcPct val="111111"/>
              </a:lnSpc>
              <a:spcBef>
                <a:spcPts val="1600"/>
              </a:spcBef>
              <a:spcAft>
                <a:spcPts val="0"/>
              </a:spcAft>
              <a:buSzPts val="1100"/>
              <a:buNone/>
            </a:pPr>
            <a:r>
              <a:rPr lang="en" sz="1200" b="1">
                <a:solidFill>
                  <a:srgbClr val="073E87"/>
                </a:solidFill>
                <a:latin typeface="Poppins"/>
                <a:ea typeface="Poppins"/>
                <a:cs typeface="Poppins"/>
                <a:sym typeface="Poppins"/>
              </a:rPr>
              <a:t>Cultural  differences examples:</a:t>
            </a:r>
            <a:endParaRPr sz="1200" b="1">
              <a:solidFill>
                <a:srgbClr val="073E87"/>
              </a:solidFill>
              <a:latin typeface="Poppins"/>
              <a:ea typeface="Poppins"/>
              <a:cs typeface="Poppins"/>
              <a:sym typeface="Poppins"/>
            </a:endParaRPr>
          </a:p>
          <a:p>
            <a:pPr marL="0" lvl="0" indent="0" algn="l" rtl="0">
              <a:lnSpc>
                <a:spcPct val="100000"/>
              </a:lnSpc>
              <a:spcBef>
                <a:spcPts val="0"/>
              </a:spcBef>
              <a:spcAft>
                <a:spcPts val="0"/>
              </a:spcAft>
              <a:buSzPts val="1100"/>
              <a:buNone/>
            </a:pPr>
            <a:r>
              <a:rPr lang="en" sz="1200">
                <a:solidFill>
                  <a:srgbClr val="073E87"/>
                </a:solidFill>
                <a:latin typeface="Poppins"/>
                <a:ea typeface="Poppins"/>
                <a:cs typeface="Poppins"/>
                <a:sym typeface="Poppins"/>
              </a:rPr>
              <a:t>Affection, personal space.</a:t>
            </a:r>
            <a:endParaRPr sz="1200">
              <a:solidFill>
                <a:srgbClr val="073E87"/>
              </a:solidFill>
              <a:latin typeface="Poppins"/>
              <a:ea typeface="Poppins"/>
              <a:cs typeface="Poppins"/>
              <a:sym typeface="Poppins"/>
            </a:endParaRPr>
          </a:p>
          <a:p>
            <a:pPr marL="0" lvl="0" indent="0" algn="l" rtl="0">
              <a:lnSpc>
                <a:spcPct val="100000"/>
              </a:lnSpc>
              <a:spcBef>
                <a:spcPts val="0"/>
              </a:spcBef>
              <a:spcAft>
                <a:spcPts val="0"/>
              </a:spcAft>
              <a:buSzPts val="1100"/>
              <a:buNone/>
            </a:pPr>
            <a:r>
              <a:rPr lang="en" sz="1200">
                <a:solidFill>
                  <a:srgbClr val="073E87"/>
                </a:solidFill>
                <a:latin typeface="Open Sans"/>
                <a:ea typeface="Open Sans"/>
                <a:cs typeface="Open Sans"/>
                <a:sym typeface="Open Sans"/>
              </a:rPr>
              <a:t>For Latinos and Latinas, family plays a central role.</a:t>
            </a:r>
            <a:endParaRPr sz="1200">
              <a:solidFill>
                <a:srgbClr val="073E87"/>
              </a:solidFill>
              <a:latin typeface="Open Sans"/>
              <a:ea typeface="Open Sans"/>
              <a:cs typeface="Open Sans"/>
              <a:sym typeface="Open Sans"/>
            </a:endParaRPr>
          </a:p>
          <a:p>
            <a:pPr marL="0" lvl="0" indent="0" algn="l" rtl="0">
              <a:lnSpc>
                <a:spcPct val="100000"/>
              </a:lnSpc>
              <a:spcBef>
                <a:spcPts val="0"/>
              </a:spcBef>
              <a:spcAft>
                <a:spcPts val="0"/>
              </a:spcAft>
              <a:buSzPts val="1100"/>
              <a:buNone/>
            </a:pPr>
            <a:r>
              <a:rPr lang="en" sz="1200">
                <a:solidFill>
                  <a:srgbClr val="073E87"/>
                </a:solidFill>
                <a:latin typeface="Open Sans"/>
                <a:ea typeface="Open Sans"/>
                <a:cs typeface="Open Sans"/>
                <a:sym typeface="Open Sans"/>
              </a:rPr>
              <a:t>Latinos and Latinas tend to be conservative and traditional in their lifestyle and beliefs.</a:t>
            </a:r>
            <a:endParaRPr sz="1200">
              <a:solidFill>
                <a:srgbClr val="073E87"/>
              </a:solidFill>
              <a:latin typeface="Open Sans"/>
              <a:ea typeface="Open Sans"/>
              <a:cs typeface="Open Sans"/>
              <a:sym typeface="Open Sans"/>
            </a:endParaRPr>
          </a:p>
          <a:p>
            <a:pPr marL="0" lvl="0" indent="0" algn="l" rtl="0">
              <a:lnSpc>
                <a:spcPct val="100000"/>
              </a:lnSpc>
              <a:spcBef>
                <a:spcPts val="0"/>
              </a:spcBef>
              <a:spcAft>
                <a:spcPts val="0"/>
              </a:spcAft>
              <a:buSzPts val="1100"/>
              <a:buNone/>
            </a:pPr>
            <a:r>
              <a:rPr lang="en" sz="1200">
                <a:solidFill>
                  <a:srgbClr val="073E87"/>
                </a:solidFill>
                <a:latin typeface="Open Sans"/>
                <a:ea typeface="Open Sans"/>
                <a:cs typeface="Open Sans"/>
                <a:sym typeface="Open Sans"/>
              </a:rPr>
              <a:t>Male chauvinism </a:t>
            </a:r>
            <a:endParaRPr sz="1200">
              <a:solidFill>
                <a:srgbClr val="073E87"/>
              </a:solidFill>
              <a:latin typeface="Open Sans"/>
              <a:ea typeface="Open Sans"/>
              <a:cs typeface="Open Sans"/>
              <a:sym typeface="Open Sans"/>
            </a:endParaRPr>
          </a:p>
          <a:p>
            <a:pPr marL="0" lvl="0" indent="0" algn="l" rtl="0">
              <a:lnSpc>
                <a:spcPct val="100000"/>
              </a:lnSpc>
              <a:spcBef>
                <a:spcPts val="0"/>
              </a:spcBef>
              <a:spcAft>
                <a:spcPts val="0"/>
              </a:spcAft>
              <a:buSzPts val="1100"/>
              <a:buNone/>
            </a:pPr>
            <a:r>
              <a:rPr lang="en" sz="1200">
                <a:solidFill>
                  <a:srgbClr val="073E87"/>
                </a:solidFill>
                <a:latin typeface="Open Sans"/>
                <a:ea typeface="Open Sans"/>
                <a:cs typeface="Open Sans"/>
                <a:sym typeface="Open Sans"/>
              </a:rPr>
              <a:t>Being on time is essential in the United States. Americans pride themselves on being punctual and efficient with their time. The cultural belief is that being on time is a sign of respect for other people’s time. Most Americans will apologize if they arrive for an appointment even five minutes late.</a:t>
            </a:r>
            <a:endParaRPr sz="1200">
              <a:solidFill>
                <a:srgbClr val="073E87"/>
              </a:solidFill>
              <a:latin typeface="Open Sans"/>
              <a:ea typeface="Open Sans"/>
              <a:cs typeface="Open Sans"/>
              <a:sym typeface="Open Sans"/>
            </a:endParaRPr>
          </a:p>
          <a:p>
            <a:pPr marL="0" lvl="0" indent="0" algn="l" rtl="0">
              <a:lnSpc>
                <a:spcPct val="100000"/>
              </a:lnSpc>
              <a:spcBef>
                <a:spcPts val="0"/>
              </a:spcBef>
              <a:spcAft>
                <a:spcPts val="0"/>
              </a:spcAft>
              <a:buSzPts val="1100"/>
              <a:buNone/>
            </a:pPr>
            <a:endParaRPr sz="1200">
              <a:solidFill>
                <a:srgbClr val="073E87"/>
              </a:solidFill>
              <a:latin typeface="Open Sans"/>
              <a:ea typeface="Open Sans"/>
              <a:cs typeface="Open Sans"/>
              <a:sym typeface="Open Sans"/>
            </a:endParaRPr>
          </a:p>
          <a:p>
            <a:pPr marL="0" lvl="0" indent="0" algn="l" rtl="0">
              <a:lnSpc>
                <a:spcPct val="115000"/>
              </a:lnSpc>
              <a:spcBef>
                <a:spcPts val="0"/>
              </a:spcBef>
              <a:spcAft>
                <a:spcPts val="0"/>
              </a:spcAft>
              <a:buSzPts val="1100"/>
              <a:buNone/>
            </a:pPr>
            <a:r>
              <a:rPr lang="en" sz="1200">
                <a:solidFill>
                  <a:srgbClr val="073E87"/>
                </a:solidFill>
                <a:latin typeface="Open Sans"/>
                <a:ea typeface="Open Sans"/>
                <a:cs typeface="Open Sans"/>
                <a:sym typeface="Open Sans"/>
              </a:rPr>
              <a:t>In contrast, most events in Latin America do not start on time. If the party invitation says 5 p.m., no one will show up until 7 p.m. In fact, many Latinos and Latinas think it’s rude to be right on time to a social function because the hosts are likely still getting ready. </a:t>
            </a:r>
            <a:endParaRPr sz="1200">
              <a:solidFill>
                <a:srgbClr val="073E87"/>
              </a:solidFill>
              <a:latin typeface="Poppins"/>
              <a:ea typeface="Poppins"/>
              <a:cs typeface="Poppins"/>
              <a:sym typeface="Poppins"/>
            </a:endParaRPr>
          </a:p>
          <a:p>
            <a:pPr marL="0" lvl="0" indent="0" algn="l" rtl="0">
              <a:lnSpc>
                <a:spcPct val="111111"/>
              </a:lnSpc>
              <a:spcBef>
                <a:spcPts val="1600"/>
              </a:spcBef>
              <a:spcAft>
                <a:spcPts val="0"/>
              </a:spcAft>
              <a:buClr>
                <a:schemeClr val="dk1"/>
              </a:buClr>
              <a:buSzPts val="1100"/>
              <a:buFont typeface="Arial"/>
              <a:buNone/>
            </a:pPr>
            <a:r>
              <a:rPr lang="en" sz="1200">
                <a:solidFill>
                  <a:srgbClr val="073E87"/>
                </a:solidFill>
                <a:latin typeface="Poppins"/>
                <a:ea typeface="Poppins"/>
                <a:cs typeface="Poppins"/>
                <a:sym typeface="Poppins"/>
              </a:rPr>
              <a:t>Present my own experiences. Not knowing race vs ethicnity, DR- white/black ( having to say what my daughter etincity was,) hugging someone frst time you meet them. </a:t>
            </a:r>
            <a:endParaRPr sz="1200">
              <a:solidFill>
                <a:srgbClr val="073E87"/>
              </a:solidFill>
              <a:latin typeface="Poppins"/>
              <a:ea typeface="Poppins"/>
              <a:cs typeface="Poppins"/>
              <a:sym typeface="Poppins"/>
            </a:endParaRPr>
          </a:p>
          <a:p>
            <a:pPr marL="0" lvl="0" indent="0" algn="l" rtl="0">
              <a:lnSpc>
                <a:spcPct val="115000"/>
              </a:lnSpc>
              <a:spcBef>
                <a:spcPts val="16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sz="1000" b="1">
              <a:solidFill>
                <a:srgbClr val="1F4388"/>
              </a:solidFill>
              <a:latin typeface="Poppins"/>
              <a:ea typeface="Poppins"/>
              <a:cs typeface="Poppins"/>
              <a:sym typeface="Poppins"/>
            </a:endParaRPr>
          </a:p>
        </p:txBody>
      </p:sp>
      <p:sp>
        <p:nvSpPr>
          <p:cNvPr id="192" name="Google Shape;192;g35f0d49aeb4_0_441:notes"/>
          <p:cNvSpPr txBox="1">
            <a:spLocks noGrp="1"/>
          </p:cNvSpPr>
          <p:nvPr>
            <p:ph type="sldNum" idx="12"/>
          </p:nvPr>
        </p:nvSpPr>
        <p:spPr>
          <a:xfrm>
            <a:off x="3641825" y="8271632"/>
            <a:ext cx="2786100" cy="436800"/>
          </a:xfrm>
          <a:prstGeom prst="rect">
            <a:avLst/>
          </a:prstGeom>
          <a:noFill/>
          <a:ln>
            <a:noFill/>
          </a:ln>
        </p:spPr>
        <p:txBody>
          <a:bodyPr spcFirstLastPara="1" wrap="square" lIns="85850" tIns="42925" rIns="85850" bIns="42925" anchor="b" anchorCtr="0">
            <a:noAutofit/>
          </a:bodyPr>
          <a:lstStyle/>
          <a:p>
            <a:pPr marL="0" lvl="0" indent="0" algn="r" rtl="0">
              <a:spcBef>
                <a:spcPts val="0"/>
              </a:spcBef>
              <a:spcAft>
                <a:spcPts val="0"/>
              </a:spcAft>
              <a:buNone/>
            </a:pPr>
            <a:fld id="{00000000-1234-1234-1234-123412341234}" type="slidenum">
              <a:rPr lang="en" sz="1200">
                <a:solidFill>
                  <a:srgbClr val="000000"/>
                </a:solidFill>
              </a:rPr>
              <a:t>10</a:t>
            </a:fld>
            <a:endParaRPr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5f0d49aeb4_0_452:notes"/>
          <p:cNvSpPr>
            <a:spLocks noGrp="1" noRot="1" noChangeAspect="1"/>
          </p:cNvSpPr>
          <p:nvPr>
            <p:ph type="sldImg" idx="2"/>
          </p:nvPr>
        </p:nvSpPr>
        <p:spPr>
          <a:xfrm>
            <a:off x="603250" y="1089025"/>
            <a:ext cx="5222875" cy="2938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35f0d49aeb4_0_452:notes"/>
          <p:cNvSpPr txBox="1">
            <a:spLocks noGrp="1"/>
          </p:cNvSpPr>
          <p:nvPr>
            <p:ph type="body" idx="1"/>
          </p:nvPr>
        </p:nvSpPr>
        <p:spPr>
          <a:xfrm>
            <a:off x="642938" y="4191000"/>
            <a:ext cx="5143500" cy="3429000"/>
          </a:xfrm>
          <a:prstGeom prst="rect">
            <a:avLst/>
          </a:prstGeom>
          <a:noFill/>
          <a:ln>
            <a:noFill/>
          </a:ln>
        </p:spPr>
        <p:txBody>
          <a:bodyPr spcFirstLastPara="1" wrap="square" lIns="85850" tIns="42925" rIns="85850" bIns="42925" anchor="t" anchorCtr="0">
            <a:noAutofit/>
          </a:bodyPr>
          <a:lstStyle/>
          <a:p>
            <a:pPr marL="0" lvl="0" indent="0" algn="l" rtl="0">
              <a:spcBef>
                <a:spcPts val="0"/>
              </a:spcBef>
              <a:spcAft>
                <a:spcPts val="0"/>
              </a:spcAft>
              <a:buNone/>
            </a:pPr>
            <a:r>
              <a:rPr lang="en" sz="1000" b="1" u="sng">
                <a:solidFill>
                  <a:schemeClr val="hlink"/>
                </a:solidFill>
                <a:latin typeface="Poppins"/>
                <a:ea typeface="Poppins"/>
                <a:cs typeface="Poppins"/>
                <a:sym typeface="Poppins"/>
                <a:hlinkClick r:id="rId3"/>
              </a:rPr>
              <a:t>https://lingopie.com/blog/spanish-vs-english-11-differences-between-spanish-english/</a:t>
            </a:r>
            <a:endParaRPr sz="1000" b="1">
              <a:solidFill>
                <a:srgbClr val="1F4388"/>
              </a:solidFill>
              <a:latin typeface="Poppins"/>
              <a:ea typeface="Poppins"/>
              <a:cs typeface="Poppins"/>
              <a:sym typeface="Poppins"/>
            </a:endParaRPr>
          </a:p>
          <a:p>
            <a:pPr marL="0" lvl="0" indent="0" algn="l" rtl="0">
              <a:spcBef>
                <a:spcPts val="0"/>
              </a:spcBef>
              <a:spcAft>
                <a:spcPts val="0"/>
              </a:spcAft>
              <a:buNone/>
            </a:pPr>
            <a:endParaRPr sz="1000" b="1">
              <a:solidFill>
                <a:srgbClr val="1F4388"/>
              </a:solidFill>
              <a:latin typeface="Poppins"/>
              <a:ea typeface="Poppins"/>
              <a:cs typeface="Poppins"/>
              <a:sym typeface="Poppins"/>
            </a:endParaRPr>
          </a:p>
          <a:p>
            <a:pPr marL="0" lvl="0" indent="0" algn="l" rtl="0">
              <a:spcBef>
                <a:spcPts val="0"/>
              </a:spcBef>
              <a:spcAft>
                <a:spcPts val="0"/>
              </a:spcAft>
              <a:buNone/>
            </a:pPr>
            <a:r>
              <a:rPr lang="en" sz="1500">
                <a:solidFill>
                  <a:schemeClr val="dk1"/>
                </a:solidFill>
                <a:latin typeface="Roboto"/>
                <a:ea typeface="Roboto"/>
                <a:cs typeface="Roboto"/>
                <a:sym typeface="Roboto"/>
              </a:rPr>
              <a:t>English is a </a:t>
            </a:r>
            <a:r>
              <a:rPr lang="en" sz="1500" u="sng">
                <a:solidFill>
                  <a:schemeClr val="dk1"/>
                </a:solidFill>
                <a:latin typeface="Roboto"/>
                <a:ea typeface="Roboto"/>
                <a:cs typeface="Roboto"/>
                <a:sym typeface="Roboto"/>
                <a:hlinkClick r:id="rId4">
                  <a:extLst>
                    <a:ext uri="{A12FA001-AC4F-418D-AE19-62706E023703}">
                      <ahyp:hlinkClr xmlns:ahyp="http://schemas.microsoft.com/office/drawing/2018/hyperlinkcolor" val="tx"/>
                    </a:ext>
                  </a:extLst>
                </a:hlinkClick>
              </a:rPr>
              <a:t>Germanic language</a:t>
            </a:r>
            <a:r>
              <a:rPr lang="en" sz="1500">
                <a:solidFill>
                  <a:schemeClr val="dk1"/>
                </a:solidFill>
                <a:latin typeface="Roboto"/>
                <a:ea typeface="Roboto"/>
                <a:cs typeface="Roboto"/>
                <a:sym typeface="Roboto"/>
              </a:rPr>
              <a:t>, while Spanish is a </a:t>
            </a:r>
            <a:r>
              <a:rPr lang="en" sz="1500" u="sng">
                <a:solidFill>
                  <a:schemeClr val="dk1"/>
                </a:solidFill>
                <a:latin typeface="Roboto"/>
                <a:ea typeface="Roboto"/>
                <a:cs typeface="Roboto"/>
                <a:sym typeface="Roboto"/>
                <a:hlinkClick r:id="rId5">
                  <a:extLst>
                    <a:ext uri="{A12FA001-AC4F-418D-AE19-62706E023703}">
                      <ahyp:hlinkClr xmlns:ahyp="http://schemas.microsoft.com/office/drawing/2018/hyperlinkcolor" val="tx"/>
                    </a:ext>
                  </a:extLst>
                </a:hlinkClick>
              </a:rPr>
              <a:t>Romance language</a:t>
            </a:r>
            <a:r>
              <a:rPr lang="en" sz="1500">
                <a:solidFill>
                  <a:schemeClr val="dk1"/>
                </a:solidFill>
                <a:latin typeface="Roboto"/>
                <a:ea typeface="Roboto"/>
                <a:cs typeface="Roboto"/>
                <a:sym typeface="Roboto"/>
              </a:rPr>
              <a:t> derived from Latin.</a:t>
            </a:r>
            <a:endParaRPr sz="1500">
              <a:solidFill>
                <a:schemeClr val="dk1"/>
              </a:solidFill>
              <a:latin typeface="Roboto"/>
              <a:ea typeface="Roboto"/>
              <a:cs typeface="Roboto"/>
              <a:sym typeface="Roboto"/>
            </a:endParaRPr>
          </a:p>
          <a:p>
            <a:pPr marL="0" lvl="0" indent="0" algn="l" rtl="0">
              <a:spcBef>
                <a:spcPts val="0"/>
              </a:spcBef>
              <a:spcAft>
                <a:spcPts val="0"/>
              </a:spcAft>
              <a:buNone/>
            </a:pPr>
            <a:r>
              <a:rPr lang="en" sz="1500">
                <a:solidFill>
                  <a:schemeClr val="dk1"/>
                </a:solidFill>
                <a:latin typeface="Roboto"/>
                <a:ea typeface="Roboto"/>
                <a:cs typeface="Roboto"/>
                <a:sym typeface="Roboto"/>
              </a:rPr>
              <a:t>English- indirect, spanish- more direct. </a:t>
            </a:r>
            <a:endParaRPr sz="1500">
              <a:solidFill>
                <a:schemeClr val="dk1"/>
              </a:solidFill>
              <a:latin typeface="Roboto"/>
              <a:ea typeface="Roboto"/>
              <a:cs typeface="Roboto"/>
              <a:sym typeface="Roboto"/>
            </a:endParaRPr>
          </a:p>
        </p:txBody>
      </p:sp>
      <p:sp>
        <p:nvSpPr>
          <p:cNvPr id="199" name="Google Shape;199;g35f0d49aeb4_0_452:notes"/>
          <p:cNvSpPr txBox="1">
            <a:spLocks noGrp="1"/>
          </p:cNvSpPr>
          <p:nvPr>
            <p:ph type="sldNum" idx="12"/>
          </p:nvPr>
        </p:nvSpPr>
        <p:spPr>
          <a:xfrm>
            <a:off x="3641825" y="8271632"/>
            <a:ext cx="2786100" cy="436800"/>
          </a:xfrm>
          <a:prstGeom prst="rect">
            <a:avLst/>
          </a:prstGeom>
          <a:noFill/>
          <a:ln>
            <a:noFill/>
          </a:ln>
        </p:spPr>
        <p:txBody>
          <a:bodyPr spcFirstLastPara="1" wrap="square" lIns="85850" tIns="42925" rIns="85850" bIns="42925" anchor="b" anchorCtr="0">
            <a:noAutofit/>
          </a:bodyPr>
          <a:lstStyle/>
          <a:p>
            <a:pPr marL="0" lvl="0" indent="0" algn="r" rtl="0">
              <a:spcBef>
                <a:spcPts val="0"/>
              </a:spcBef>
              <a:spcAft>
                <a:spcPts val="0"/>
              </a:spcAft>
              <a:buNone/>
            </a:pPr>
            <a:fld id="{00000000-1234-1234-1234-123412341234}" type="slidenum">
              <a:rPr lang="en" sz="1200">
                <a:solidFill>
                  <a:srgbClr val="000000"/>
                </a:solidFill>
              </a:rPr>
              <a:t>11</a:t>
            </a:fld>
            <a:endParaRPr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5f0d49aeb4_0_485:notes"/>
          <p:cNvSpPr>
            <a:spLocks noGrp="1" noRot="1" noChangeAspect="1"/>
          </p:cNvSpPr>
          <p:nvPr>
            <p:ph type="sldImg" idx="2"/>
          </p:nvPr>
        </p:nvSpPr>
        <p:spPr>
          <a:xfrm>
            <a:off x="603250" y="1089025"/>
            <a:ext cx="5222875" cy="2938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35f0d49aeb4_0_485:notes"/>
          <p:cNvSpPr txBox="1">
            <a:spLocks noGrp="1"/>
          </p:cNvSpPr>
          <p:nvPr>
            <p:ph type="body" idx="1"/>
          </p:nvPr>
        </p:nvSpPr>
        <p:spPr>
          <a:xfrm>
            <a:off x="642938" y="4191000"/>
            <a:ext cx="5143500" cy="3429000"/>
          </a:xfrm>
          <a:prstGeom prst="rect">
            <a:avLst/>
          </a:prstGeom>
          <a:noFill/>
          <a:ln>
            <a:noFill/>
          </a:ln>
        </p:spPr>
        <p:txBody>
          <a:bodyPr spcFirstLastPara="1" wrap="square" lIns="85850" tIns="42925" rIns="85850" bIns="429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rgbClr val="1F4388"/>
                </a:solidFill>
              </a:rPr>
              <a:t>To foster self-awareness, deepen cultural understanding, and encourage peer learning by sharing personal cultural insights that affect how we engage with diverse families. 30 minutes total.</a:t>
            </a:r>
            <a:endParaRPr>
              <a:solidFill>
                <a:srgbClr val="1F4388"/>
              </a:solidFill>
            </a:endParaRPr>
          </a:p>
          <a:p>
            <a:pPr marL="0" lvl="0" indent="0" algn="l" rtl="0">
              <a:lnSpc>
                <a:spcPct val="115000"/>
              </a:lnSpc>
              <a:spcBef>
                <a:spcPts val="1200"/>
              </a:spcBef>
              <a:spcAft>
                <a:spcPts val="0"/>
              </a:spcAft>
              <a:buNone/>
            </a:pPr>
            <a:r>
              <a:rPr lang="en">
                <a:solidFill>
                  <a:srgbClr val="1F4388"/>
                </a:solidFill>
              </a:rPr>
              <a:t>“This is a reflective group activity to explore how our cultural backgrounds and assumptions shape how we engage with families.” Each person takes 5-6 minutes to respond to one or more of the prompts below.</a:t>
            </a:r>
            <a:endParaRPr>
              <a:solidFill>
                <a:srgbClr val="1F4388"/>
              </a:solidFill>
            </a:endParaRPr>
          </a:p>
          <a:p>
            <a:pPr marL="0" lvl="0" indent="0" algn="l" rtl="0">
              <a:lnSpc>
                <a:spcPct val="115000"/>
              </a:lnSpc>
              <a:spcBef>
                <a:spcPts val="1200"/>
              </a:spcBef>
              <a:spcAft>
                <a:spcPts val="0"/>
              </a:spcAft>
              <a:buNone/>
            </a:pPr>
            <a:r>
              <a:rPr lang="en" i="1">
                <a:solidFill>
                  <a:srgbClr val="073E87"/>
                </a:solidFill>
              </a:rPr>
              <a:t>Describe a value or tradition from your own background that influences how you interact with families.</a:t>
            </a:r>
            <a:br>
              <a:rPr lang="en" i="1">
                <a:solidFill>
                  <a:srgbClr val="073E87"/>
                </a:solidFill>
              </a:rPr>
            </a:br>
            <a:r>
              <a:rPr lang="en" i="1">
                <a:solidFill>
                  <a:srgbClr val="073E87"/>
                </a:solidFill>
              </a:rPr>
              <a:t>What’s a time you misunderstood someone due to cultural or language differences? What did you learn?</a:t>
            </a:r>
            <a:br>
              <a:rPr lang="en" i="1">
                <a:solidFill>
                  <a:srgbClr val="073E87"/>
                </a:solidFill>
              </a:rPr>
            </a:br>
            <a:r>
              <a:rPr lang="en" i="1">
                <a:solidFill>
                  <a:srgbClr val="073E87"/>
                </a:solidFill>
              </a:rPr>
              <a:t>How might assumptions about education or parenting vary across cultures?</a:t>
            </a:r>
            <a:br>
              <a:rPr lang="en" i="1">
                <a:solidFill>
                  <a:srgbClr val="073E87"/>
                </a:solidFill>
              </a:rPr>
            </a:br>
            <a:r>
              <a:rPr lang="en" i="1">
                <a:solidFill>
                  <a:srgbClr val="073E87"/>
                </a:solidFill>
              </a:rPr>
              <a:t>What does “respectful communication” look like in your culture? How might that differ from others?</a:t>
            </a:r>
            <a:br>
              <a:rPr lang="en" i="1">
                <a:solidFill>
                  <a:srgbClr val="073E87"/>
                </a:solidFill>
              </a:rPr>
            </a:br>
            <a:r>
              <a:rPr lang="en" i="1">
                <a:solidFill>
                  <a:srgbClr val="073E87"/>
                </a:solidFill>
              </a:rPr>
              <a:t>What’s one thing nonprofits often overlook when working with multilingual families?</a:t>
            </a:r>
            <a:br>
              <a:rPr lang="en" i="1">
                <a:solidFill>
                  <a:srgbClr val="073E87"/>
                </a:solidFill>
              </a:rPr>
            </a:br>
            <a:r>
              <a:rPr lang="en" i="1">
                <a:solidFill>
                  <a:srgbClr val="073E87"/>
                </a:solidFill>
              </a:rPr>
              <a:t>Using slido.</a:t>
            </a:r>
            <a:endParaRPr i="1">
              <a:solidFill>
                <a:srgbClr val="073E87"/>
              </a:solidFill>
            </a:endParaRPr>
          </a:p>
          <a:p>
            <a:pPr marL="0" lvl="0" indent="0" algn="l" rtl="0">
              <a:lnSpc>
                <a:spcPct val="115000"/>
              </a:lnSpc>
              <a:spcBef>
                <a:spcPts val="1200"/>
              </a:spcBef>
              <a:spcAft>
                <a:spcPts val="0"/>
              </a:spcAft>
              <a:buNone/>
            </a:pPr>
            <a:r>
              <a:rPr lang="en" b="1" i="1">
                <a:solidFill>
                  <a:schemeClr val="dk1"/>
                </a:solidFill>
              </a:rPr>
              <a:t>Short discussion:</a:t>
            </a:r>
            <a:r>
              <a:rPr lang="en" i="1">
                <a:solidFill>
                  <a:schemeClr val="dk1"/>
                </a:solidFill>
              </a:rPr>
              <a:t>  What surprised you?</a:t>
            </a:r>
            <a:endParaRPr i="1">
              <a:solidFill>
                <a:schemeClr val="dk1"/>
              </a:solidFill>
            </a:endParaRPr>
          </a:p>
          <a:p>
            <a:pPr marL="457200" lvl="0" indent="-298450" algn="l" rtl="0">
              <a:lnSpc>
                <a:spcPct val="115000"/>
              </a:lnSpc>
              <a:spcBef>
                <a:spcPts val="1200"/>
              </a:spcBef>
              <a:spcAft>
                <a:spcPts val="0"/>
              </a:spcAft>
              <a:buClr>
                <a:srgbClr val="073E87"/>
              </a:buClr>
              <a:buSzPts val="1100"/>
              <a:buChar char="●"/>
            </a:pPr>
            <a:r>
              <a:rPr lang="en" i="1">
                <a:solidFill>
                  <a:schemeClr val="dk1"/>
                </a:solidFill>
              </a:rPr>
              <a:t>What common themes did you hear?</a:t>
            </a:r>
            <a:endParaRPr i="1">
              <a:solidFill>
                <a:schemeClr val="dk1"/>
              </a:solidFill>
            </a:endParaRPr>
          </a:p>
          <a:p>
            <a:pPr marL="457200" lvl="0" indent="-298450" algn="l" rtl="0">
              <a:lnSpc>
                <a:spcPct val="115000"/>
              </a:lnSpc>
              <a:spcBef>
                <a:spcPts val="0"/>
              </a:spcBef>
              <a:spcAft>
                <a:spcPts val="0"/>
              </a:spcAft>
              <a:buClr>
                <a:srgbClr val="073E87"/>
              </a:buClr>
              <a:buSzPts val="1100"/>
              <a:buChar char="●"/>
            </a:pPr>
            <a:r>
              <a:rPr lang="en" i="1">
                <a:solidFill>
                  <a:schemeClr val="dk1"/>
                </a:solidFill>
              </a:rPr>
              <a:t>How can we apply these insights in our work with families?</a:t>
            </a:r>
            <a:endParaRPr i="1">
              <a:solidFill>
                <a:schemeClr val="dk1"/>
              </a:solidFill>
            </a:endParaRPr>
          </a:p>
          <a:p>
            <a:pPr marL="0" lvl="0" indent="0" algn="l" rtl="0">
              <a:lnSpc>
                <a:spcPct val="115000"/>
              </a:lnSpc>
              <a:spcBef>
                <a:spcPts val="1200"/>
              </a:spcBef>
              <a:spcAft>
                <a:spcPts val="0"/>
              </a:spcAft>
              <a:buNone/>
            </a:pPr>
            <a:endParaRPr i="1">
              <a:solidFill>
                <a:srgbClr val="073E87"/>
              </a:solidFill>
            </a:endParaRPr>
          </a:p>
          <a:p>
            <a:pPr marL="0" lvl="0" indent="0" algn="l" rtl="0">
              <a:lnSpc>
                <a:spcPct val="115000"/>
              </a:lnSpc>
              <a:spcBef>
                <a:spcPts val="1200"/>
              </a:spcBef>
              <a:spcAft>
                <a:spcPts val="1200"/>
              </a:spcAft>
              <a:buNone/>
            </a:pPr>
            <a:endParaRPr>
              <a:solidFill>
                <a:srgbClr val="073E87"/>
              </a:solidFill>
            </a:endParaRPr>
          </a:p>
        </p:txBody>
      </p:sp>
      <p:sp>
        <p:nvSpPr>
          <p:cNvPr id="205" name="Google Shape;205;g35f0d49aeb4_0_485:notes"/>
          <p:cNvSpPr txBox="1">
            <a:spLocks noGrp="1"/>
          </p:cNvSpPr>
          <p:nvPr>
            <p:ph type="sldNum" idx="12"/>
          </p:nvPr>
        </p:nvSpPr>
        <p:spPr>
          <a:xfrm>
            <a:off x="3641825" y="8271632"/>
            <a:ext cx="2786100" cy="436800"/>
          </a:xfrm>
          <a:prstGeom prst="rect">
            <a:avLst/>
          </a:prstGeom>
          <a:noFill/>
          <a:ln>
            <a:noFill/>
          </a:ln>
        </p:spPr>
        <p:txBody>
          <a:bodyPr spcFirstLastPara="1" wrap="square" lIns="85850" tIns="42925" rIns="85850" bIns="42925" anchor="b" anchorCtr="0">
            <a:noAutofit/>
          </a:bodyPr>
          <a:lstStyle/>
          <a:p>
            <a:pPr marL="0" lvl="0" indent="0" algn="r" rtl="0">
              <a:spcBef>
                <a:spcPts val="0"/>
              </a:spcBef>
              <a:spcAft>
                <a:spcPts val="0"/>
              </a:spcAft>
              <a:buNone/>
            </a:pPr>
            <a:fld id="{00000000-1234-1234-1234-123412341234}" type="slidenum">
              <a:rPr lang="en" sz="1200">
                <a:solidFill>
                  <a:srgbClr val="000000"/>
                </a:solidFill>
              </a:rPr>
              <a:t>12</a:t>
            </a:fld>
            <a:endParaRPr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0d49aeb4_0_243:notes"/>
          <p:cNvSpPr>
            <a:spLocks noGrp="1" noRot="1" noChangeAspect="1"/>
          </p:cNvSpPr>
          <p:nvPr>
            <p:ph type="sldImg" idx="2"/>
          </p:nvPr>
        </p:nvSpPr>
        <p:spPr>
          <a:xfrm>
            <a:off x="603250" y="1089025"/>
            <a:ext cx="5222875" cy="2938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35f0d49aeb4_0_243:notes"/>
          <p:cNvSpPr txBox="1">
            <a:spLocks noGrp="1"/>
          </p:cNvSpPr>
          <p:nvPr>
            <p:ph type="body" idx="1"/>
          </p:nvPr>
        </p:nvSpPr>
        <p:spPr>
          <a:xfrm>
            <a:off x="642938" y="4191000"/>
            <a:ext cx="5143500" cy="3429000"/>
          </a:xfrm>
          <a:prstGeom prst="rect">
            <a:avLst/>
          </a:prstGeom>
          <a:noFill/>
          <a:ln>
            <a:noFill/>
          </a:ln>
        </p:spPr>
        <p:txBody>
          <a:bodyPr spcFirstLastPara="1" wrap="square" lIns="85850" tIns="42925" rIns="85850" bIns="42925" anchor="t" anchorCtr="0">
            <a:noAutofit/>
          </a:bodyPr>
          <a:lstStyle/>
          <a:p>
            <a:pPr marL="0" lvl="0" indent="0" algn="l" rtl="0">
              <a:spcBef>
                <a:spcPts val="0"/>
              </a:spcBef>
              <a:spcAft>
                <a:spcPts val="0"/>
              </a:spcAft>
              <a:buNone/>
            </a:pPr>
            <a:r>
              <a:rPr lang="en" sz="1000" b="1" dirty="0">
                <a:solidFill>
                  <a:srgbClr val="1F4388"/>
                </a:solidFill>
                <a:latin typeface="Poppins"/>
                <a:ea typeface="Poppins"/>
                <a:cs typeface="Poppins"/>
                <a:sym typeface="Poppins"/>
              </a:rPr>
              <a:t>English idioms, proverbs, and expressions are an important part of everyday English. They come up all the time in both written and spoken English. Because idioms don't always make sense literally, you'll need to familiarize yourself with the meaning and usage of each idiom.</a:t>
            </a:r>
            <a:endParaRPr sz="1000" b="1" dirty="0">
              <a:solidFill>
                <a:srgbClr val="1F4388"/>
              </a:solidFill>
              <a:latin typeface="Poppins"/>
              <a:ea typeface="Poppins"/>
              <a:cs typeface="Poppins"/>
              <a:sym typeface="Poppins"/>
            </a:endParaRPr>
          </a:p>
          <a:p>
            <a:pPr marL="0" lvl="0" indent="0" algn="l" rtl="0">
              <a:spcBef>
                <a:spcPts val="0"/>
              </a:spcBef>
              <a:spcAft>
                <a:spcPts val="0"/>
              </a:spcAft>
              <a:buNone/>
            </a:pPr>
            <a:endParaRPr sz="1000" b="1" dirty="0">
              <a:solidFill>
                <a:srgbClr val="1F4388"/>
              </a:solidFill>
              <a:latin typeface="Poppins"/>
              <a:ea typeface="Poppins"/>
              <a:cs typeface="Poppins"/>
              <a:sym typeface="Poppins"/>
            </a:endParaRPr>
          </a:p>
          <a:p>
            <a:pPr marL="0" lvl="0" indent="0" algn="l" rtl="0">
              <a:spcBef>
                <a:spcPts val="0"/>
              </a:spcBef>
              <a:spcAft>
                <a:spcPts val="0"/>
              </a:spcAft>
              <a:buNone/>
            </a:pPr>
            <a:r>
              <a:rPr lang="en" dirty="0"/>
              <a:t>Wrap your head around something</a:t>
            </a:r>
            <a:endParaRPr dirty="0"/>
          </a:p>
          <a:p>
            <a:pPr marL="0" lvl="0" indent="0" algn="l" rtl="0">
              <a:spcBef>
                <a:spcPts val="0"/>
              </a:spcBef>
              <a:spcAft>
                <a:spcPts val="0"/>
              </a:spcAft>
              <a:buNone/>
            </a:pPr>
            <a:r>
              <a:rPr lang="en" dirty="0"/>
              <a:t>Speak of the devil</a:t>
            </a:r>
            <a:endParaRPr dirty="0"/>
          </a:p>
          <a:p>
            <a:pPr marL="0" lvl="0" indent="0" algn="l" rtl="0">
              <a:spcBef>
                <a:spcPts val="0"/>
              </a:spcBef>
              <a:spcAft>
                <a:spcPts val="0"/>
              </a:spcAft>
              <a:buNone/>
            </a:pPr>
            <a:r>
              <a:rPr lang="en" dirty="0"/>
              <a:t>Add insult to injury</a:t>
            </a:r>
            <a:endParaRPr dirty="0"/>
          </a:p>
          <a:p>
            <a:pPr marL="0" lvl="0" indent="0" algn="l" rtl="0">
              <a:spcBef>
                <a:spcPts val="0"/>
              </a:spcBef>
              <a:spcAft>
                <a:spcPts val="0"/>
              </a:spcAft>
              <a:buNone/>
            </a:pPr>
            <a:r>
              <a:rPr lang="en" dirty="0"/>
              <a:t>By the skin of your teeth</a:t>
            </a:r>
            <a:endParaRPr dirty="0"/>
          </a:p>
          <a:p>
            <a:pPr marL="0" lvl="0" indent="0" algn="l" rtl="0">
              <a:spcBef>
                <a:spcPts val="0"/>
              </a:spcBef>
              <a:spcAft>
                <a:spcPts val="0"/>
              </a:spcAft>
              <a:buNone/>
            </a:pPr>
            <a:r>
              <a:rPr lang="en" dirty="0"/>
              <a:t>Don't cry over spilt milk</a:t>
            </a:r>
            <a:endParaRPr dirty="0"/>
          </a:p>
          <a:p>
            <a:pPr marL="0" lvl="0" indent="0" algn="l" rtl="0">
              <a:spcBef>
                <a:spcPts val="0"/>
              </a:spcBef>
              <a:spcAft>
                <a:spcPts val="0"/>
              </a:spcAft>
              <a:buNone/>
            </a:pPr>
            <a:r>
              <a:rPr lang="en" dirty="0"/>
              <a:t>The elephant in the room</a:t>
            </a:r>
            <a:endParaRPr dirty="0">
              <a:highlight>
                <a:srgbClr val="F7F7F7"/>
              </a:highlight>
              <a:latin typeface="Open Sans"/>
              <a:ea typeface="Open Sans"/>
              <a:cs typeface="Open Sans"/>
              <a:sym typeface="Open Sans"/>
            </a:endParaRPr>
          </a:p>
          <a:p>
            <a:pPr marL="0" lvl="0" indent="0" algn="l" rtl="0">
              <a:spcBef>
                <a:spcPts val="0"/>
              </a:spcBef>
              <a:spcAft>
                <a:spcPts val="0"/>
              </a:spcAft>
              <a:buNone/>
            </a:pPr>
            <a:endParaRPr dirty="0">
              <a:solidFill>
                <a:schemeClr val="dk1"/>
              </a:solidFill>
              <a:highlight>
                <a:srgbClr val="F7F7F7"/>
              </a:highlight>
              <a:latin typeface="Open Sans"/>
              <a:ea typeface="Open Sans"/>
              <a:cs typeface="Open Sans"/>
              <a:sym typeface="Open Sans"/>
            </a:endParaRPr>
          </a:p>
        </p:txBody>
      </p:sp>
      <p:sp>
        <p:nvSpPr>
          <p:cNvPr id="212" name="Google Shape;212;g35f0d49aeb4_0_243:notes"/>
          <p:cNvSpPr txBox="1">
            <a:spLocks noGrp="1"/>
          </p:cNvSpPr>
          <p:nvPr>
            <p:ph type="sldNum" idx="12"/>
          </p:nvPr>
        </p:nvSpPr>
        <p:spPr>
          <a:xfrm>
            <a:off x="3641825" y="8271632"/>
            <a:ext cx="2786100" cy="436800"/>
          </a:xfrm>
          <a:prstGeom prst="rect">
            <a:avLst/>
          </a:prstGeom>
          <a:noFill/>
          <a:ln>
            <a:noFill/>
          </a:ln>
        </p:spPr>
        <p:txBody>
          <a:bodyPr spcFirstLastPara="1" wrap="square" lIns="85850" tIns="42925" rIns="85850" bIns="42925" anchor="b" anchorCtr="0">
            <a:noAutofit/>
          </a:bodyPr>
          <a:lstStyle/>
          <a:p>
            <a:pPr marL="0" lvl="0" indent="0" algn="r" rtl="0">
              <a:spcBef>
                <a:spcPts val="0"/>
              </a:spcBef>
              <a:spcAft>
                <a:spcPts val="0"/>
              </a:spcAft>
              <a:buNone/>
            </a:pPr>
            <a:fld id="{00000000-1234-1234-1234-123412341234}" type="slidenum">
              <a:rPr lang="en" sz="1200">
                <a:solidFill>
                  <a:srgbClr val="000000"/>
                </a:solidFill>
              </a:rPr>
              <a:t>13</a:t>
            </a:fld>
            <a:endParaRPr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0d49aeb4_0_573:notes"/>
          <p:cNvSpPr>
            <a:spLocks noGrp="1" noRot="1" noChangeAspect="1"/>
          </p:cNvSpPr>
          <p:nvPr>
            <p:ph type="sldImg" idx="2"/>
          </p:nvPr>
        </p:nvSpPr>
        <p:spPr>
          <a:xfrm>
            <a:off x="603250" y="1089025"/>
            <a:ext cx="5222875" cy="2938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35f0d49aeb4_0_573:notes"/>
          <p:cNvSpPr txBox="1">
            <a:spLocks noGrp="1"/>
          </p:cNvSpPr>
          <p:nvPr>
            <p:ph type="body" idx="1"/>
          </p:nvPr>
        </p:nvSpPr>
        <p:spPr>
          <a:xfrm>
            <a:off x="642938" y="4191000"/>
            <a:ext cx="5143500" cy="3429000"/>
          </a:xfrm>
          <a:prstGeom prst="rect">
            <a:avLst/>
          </a:prstGeom>
          <a:noFill/>
          <a:ln>
            <a:noFill/>
          </a:ln>
        </p:spPr>
        <p:txBody>
          <a:bodyPr spcFirstLastPara="1" wrap="square" lIns="85850" tIns="42925" rIns="85850" bIns="42925" anchor="t" anchorCtr="0">
            <a:noAutofit/>
          </a:bodyPr>
          <a:lstStyle/>
          <a:p>
            <a:pPr marL="457200" lvl="0" indent="-298450" algn="l" rtl="0">
              <a:lnSpc>
                <a:spcPct val="115000"/>
              </a:lnSpc>
              <a:spcBef>
                <a:spcPts val="1200"/>
              </a:spcBef>
              <a:spcAft>
                <a:spcPts val="0"/>
              </a:spcAft>
              <a:buClr>
                <a:schemeClr val="dk1"/>
              </a:buClr>
              <a:buSzPts val="1100"/>
              <a:buAutoNum type="arabicPeriod"/>
            </a:pPr>
            <a:r>
              <a:rPr lang="en" b="1">
                <a:solidFill>
                  <a:schemeClr val="dk1"/>
                </a:solidFill>
              </a:rPr>
              <a:t>Limited Language Proficiency</a:t>
            </a:r>
            <a:br>
              <a:rPr lang="en" b="1">
                <a:solidFill>
                  <a:schemeClr val="dk1"/>
                </a:solidFill>
              </a:rPr>
            </a:br>
            <a:endParaRPr b="1">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Interpreters without full fluency in both the source and target languages may misrepresent key educational, legal, or developmental terms.</a:t>
            </a:r>
            <a:br>
              <a:rPr lang="en">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This can lead to misunderstandings between schools and families, and impact the accuracy of IEP (Individualized Education Program) discussions.</a:t>
            </a:r>
            <a:br>
              <a:rPr lang="en">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b="1">
                <a:solidFill>
                  <a:schemeClr val="dk1"/>
                </a:solidFill>
              </a:rPr>
              <a:t>Lack of Cultural Competence</a:t>
            </a:r>
            <a:br>
              <a:rPr lang="en" b="1">
                <a:solidFill>
                  <a:schemeClr val="dk1"/>
                </a:solidFill>
              </a:rPr>
            </a:br>
            <a:endParaRPr b="1">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When interpreters are unfamiliar with the cultural backgrounds of families, they may fail to convey messages in ways that are respectful, relevant, and understandable.</a:t>
            </a:r>
            <a:br>
              <a:rPr lang="en">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This can result in families feeling misunderstood or excluded from decision-making.</a:t>
            </a:r>
            <a:br>
              <a:rPr lang="en">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b="1">
                <a:solidFill>
                  <a:schemeClr val="dk1"/>
                </a:solidFill>
              </a:rPr>
              <a:t>Unfamiliarity with Special Education Terminology</a:t>
            </a:r>
            <a:br>
              <a:rPr lang="en" b="1">
                <a:solidFill>
                  <a:schemeClr val="dk1"/>
                </a:solidFill>
              </a:rPr>
            </a:br>
            <a:endParaRPr b="1">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Special education includes complex jargon and legal terms. Interpreters without specific training often struggle to translate these concepts accurately and clearly.</a:t>
            </a:r>
            <a:br>
              <a:rPr lang="en">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b="1">
                <a:solidFill>
                  <a:schemeClr val="dk1"/>
                </a:solidFill>
              </a:rPr>
              <a:t>Ethical Concerns</a:t>
            </a:r>
            <a:br>
              <a:rPr lang="en" b="1">
                <a:solidFill>
                  <a:schemeClr val="dk1"/>
                </a:solidFill>
              </a:rPr>
            </a:br>
            <a:endParaRPr b="1">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Without proper training in interpreter ethics, some may inappropriately insert personal opinions, edit messages, or act outside of their role.</a:t>
            </a:r>
            <a:br>
              <a:rPr lang="en">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This jeopardizes confidentiality, neutrality, and the integrity of the interpretation process.</a:t>
            </a:r>
            <a:br>
              <a:rPr lang="en">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b="1">
                <a:solidFill>
                  <a:schemeClr val="dk1"/>
                </a:solidFill>
              </a:rPr>
              <a:t>Role Confusion</a:t>
            </a:r>
            <a:br>
              <a:rPr lang="en" b="1">
                <a:solidFill>
                  <a:schemeClr val="dk1"/>
                </a:solidFill>
              </a:rPr>
            </a:br>
            <a:endParaRPr b="1">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Some interpreters may act as advocates or case workers due to unclear role boundaries, especially in high-stakes settings like IEP meetings.</a:t>
            </a:r>
            <a:br>
              <a:rPr lang="en">
                <a:solidFill>
                  <a:schemeClr val="dk1"/>
                </a:solidFill>
              </a:rPr>
            </a:b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This creates confusion and can undermine professional collaboration.</a:t>
            </a:r>
            <a:br>
              <a:rPr lang="en">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b="1">
                <a:solidFill>
                  <a:schemeClr val="dk1"/>
                </a:solidFill>
              </a:rPr>
              <a:t>Lack of Training &amp; Professional Development</a:t>
            </a:r>
            <a:br>
              <a:rPr lang="en" b="1">
                <a:solidFill>
                  <a:schemeClr val="dk1"/>
                </a:solidFill>
              </a:rPr>
            </a:br>
            <a:endParaRPr b="1">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Many interpreters in schools are hired without formal credentials in interpretation or special education, which limits the quality and consistency of their work.</a:t>
            </a:r>
            <a:br>
              <a:rPr lang="en">
                <a:solidFill>
                  <a:schemeClr val="dk1"/>
                </a:solidFill>
              </a:rPr>
            </a:br>
            <a:endParaRPr>
              <a:solidFill>
                <a:schemeClr val="dk1"/>
              </a:solidFill>
            </a:endParaRPr>
          </a:p>
          <a:p>
            <a:pPr marL="0" lvl="0" indent="0" algn="l" rtl="0">
              <a:spcBef>
                <a:spcPts val="1200"/>
              </a:spcBef>
              <a:spcAft>
                <a:spcPts val="0"/>
              </a:spcAft>
              <a:buNone/>
            </a:pPr>
            <a:endParaRPr sz="1000" b="1">
              <a:solidFill>
                <a:srgbClr val="1F4388"/>
              </a:solidFill>
              <a:latin typeface="Poppins"/>
              <a:ea typeface="Poppins"/>
              <a:cs typeface="Poppins"/>
              <a:sym typeface="Poppins"/>
            </a:endParaRPr>
          </a:p>
        </p:txBody>
      </p:sp>
      <p:sp>
        <p:nvSpPr>
          <p:cNvPr id="218" name="Google Shape;218;g35f0d49aeb4_0_573:notes"/>
          <p:cNvSpPr txBox="1">
            <a:spLocks noGrp="1"/>
          </p:cNvSpPr>
          <p:nvPr>
            <p:ph type="sldNum" idx="12"/>
          </p:nvPr>
        </p:nvSpPr>
        <p:spPr>
          <a:xfrm>
            <a:off x="3641825" y="8271632"/>
            <a:ext cx="2786100" cy="436800"/>
          </a:xfrm>
          <a:prstGeom prst="rect">
            <a:avLst/>
          </a:prstGeom>
          <a:noFill/>
          <a:ln>
            <a:noFill/>
          </a:ln>
        </p:spPr>
        <p:txBody>
          <a:bodyPr spcFirstLastPara="1" wrap="square" lIns="85850" tIns="42925" rIns="85850" bIns="42925" anchor="b" anchorCtr="0">
            <a:noAutofit/>
          </a:bodyPr>
          <a:lstStyle/>
          <a:p>
            <a:pPr marL="0" lvl="0" indent="0" algn="r" rtl="0">
              <a:spcBef>
                <a:spcPts val="0"/>
              </a:spcBef>
              <a:spcAft>
                <a:spcPts val="0"/>
              </a:spcAft>
              <a:buNone/>
            </a:pPr>
            <a:fld id="{00000000-1234-1234-1234-123412341234}" type="slidenum">
              <a:rPr lang="en" sz="1200">
                <a:solidFill>
                  <a:srgbClr val="000000"/>
                </a:solidFill>
              </a:rPr>
              <a:t>14</a:t>
            </a:fld>
            <a:endParaRPr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f0d49aeb4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35f0d49aeb4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solidFill>
                <a:srgbClr val="073E87"/>
              </a:solidFill>
              <a:latin typeface="Poppins"/>
              <a:ea typeface="Poppins"/>
              <a:cs typeface="Poppins"/>
              <a:sym typeface="Poppins"/>
            </a:endParaRPr>
          </a:p>
        </p:txBody>
      </p:sp>
      <p:sp>
        <p:nvSpPr>
          <p:cNvPr id="226" name="Google Shape;226;g35f0d49aeb4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300">
                <a:solidFill>
                  <a:srgbClr val="000000"/>
                </a:solidFill>
              </a:rPr>
              <a:t>15</a:t>
            </a:fld>
            <a:endParaRPr sz="13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f0d49aeb4_0_698:notes"/>
          <p:cNvSpPr>
            <a:spLocks noGrp="1" noRot="1" noChangeAspect="1"/>
          </p:cNvSpPr>
          <p:nvPr>
            <p:ph type="sldImg" idx="2"/>
          </p:nvPr>
        </p:nvSpPr>
        <p:spPr>
          <a:xfrm>
            <a:off x="603250" y="1089025"/>
            <a:ext cx="5222875" cy="2938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35f0d49aeb4_0_698:notes"/>
          <p:cNvSpPr txBox="1">
            <a:spLocks noGrp="1"/>
          </p:cNvSpPr>
          <p:nvPr>
            <p:ph type="body" idx="1"/>
          </p:nvPr>
        </p:nvSpPr>
        <p:spPr>
          <a:xfrm>
            <a:off x="642938" y="4191000"/>
            <a:ext cx="5143500" cy="3429000"/>
          </a:xfrm>
          <a:prstGeom prst="rect">
            <a:avLst/>
          </a:prstGeom>
          <a:noFill/>
          <a:ln>
            <a:noFill/>
          </a:ln>
        </p:spPr>
        <p:txBody>
          <a:bodyPr spcFirstLastPara="1" wrap="square" lIns="86175" tIns="43075" rIns="86175" bIns="43075" anchor="t" anchorCtr="0">
            <a:noAutofit/>
          </a:bodyPr>
          <a:lstStyle/>
          <a:p>
            <a:pPr marL="152400" lvl="0" indent="-146050" algn="l" rtl="0">
              <a:spcBef>
                <a:spcPts val="0"/>
              </a:spcBef>
              <a:spcAft>
                <a:spcPts val="0"/>
              </a:spcAft>
              <a:buClr>
                <a:srgbClr val="073E87"/>
              </a:buClr>
              <a:buSzPts val="1100"/>
              <a:buFont typeface="Poppins"/>
              <a:buChar char="•"/>
            </a:pPr>
            <a:r>
              <a:rPr lang="en" dirty="0">
                <a:solidFill>
                  <a:srgbClr val="073E87"/>
                </a:solidFill>
                <a:latin typeface="Poppins"/>
                <a:ea typeface="Poppins"/>
                <a:cs typeface="Poppins"/>
                <a:sym typeface="Poppins"/>
              </a:rPr>
              <a:t>We support families statewide; Regional staff are located throughout the state in the areas where they live.</a:t>
            </a:r>
            <a:endParaRPr dirty="0">
              <a:solidFill>
                <a:srgbClr val="073E87"/>
              </a:solidFill>
              <a:latin typeface="Poppins"/>
              <a:ea typeface="Poppins"/>
              <a:cs typeface="Poppins"/>
              <a:sym typeface="Poppins"/>
            </a:endParaRPr>
          </a:p>
          <a:p>
            <a:pPr marL="152400" lvl="0" indent="-146050" algn="l" rtl="0">
              <a:spcBef>
                <a:spcPts val="0"/>
              </a:spcBef>
              <a:spcAft>
                <a:spcPts val="0"/>
              </a:spcAft>
              <a:buClr>
                <a:srgbClr val="073E87"/>
              </a:buClr>
              <a:buSzPts val="1100"/>
              <a:buFont typeface="Poppins"/>
              <a:buChar char="•"/>
            </a:pPr>
            <a:r>
              <a:rPr lang="en" dirty="0">
                <a:solidFill>
                  <a:srgbClr val="073E87"/>
                </a:solidFill>
                <a:latin typeface="Poppins"/>
                <a:ea typeface="Poppins"/>
                <a:cs typeface="Poppins"/>
                <a:sym typeface="Poppins"/>
              </a:rPr>
              <a:t>This allows the Regional staff to establish and develop relationships with the families and school they work with.</a:t>
            </a:r>
            <a:endParaRPr dirty="0">
              <a:solidFill>
                <a:srgbClr val="073E87"/>
              </a:solidFill>
              <a:latin typeface="Poppins"/>
              <a:ea typeface="Poppins"/>
              <a:cs typeface="Poppins"/>
              <a:sym typeface="Poppins"/>
            </a:endParaRPr>
          </a:p>
          <a:p>
            <a:pPr marL="152400" lvl="0" indent="-146050" algn="l" rtl="0">
              <a:spcBef>
                <a:spcPts val="0"/>
              </a:spcBef>
              <a:spcAft>
                <a:spcPts val="0"/>
              </a:spcAft>
              <a:buClr>
                <a:srgbClr val="073E87"/>
              </a:buClr>
              <a:buSzPts val="1100"/>
              <a:buFont typeface="Poppins"/>
              <a:buChar char="•"/>
            </a:pPr>
            <a:r>
              <a:rPr lang="en" dirty="0">
                <a:solidFill>
                  <a:srgbClr val="073E87"/>
                </a:solidFill>
                <a:latin typeface="Poppins"/>
                <a:ea typeface="Poppins"/>
                <a:cs typeface="Poppins"/>
                <a:sym typeface="Poppins"/>
              </a:rPr>
              <a:t>We provide phone and electronic assistance and also attend case conferences and 504 meetings when needed to help facilitate communication.</a:t>
            </a:r>
            <a:endParaRPr dirty="0">
              <a:solidFill>
                <a:srgbClr val="073E87"/>
              </a:solidFill>
              <a:latin typeface="Poppins"/>
              <a:ea typeface="Poppins"/>
              <a:cs typeface="Poppins"/>
              <a:sym typeface="Poppins"/>
            </a:endParaRPr>
          </a:p>
          <a:p>
            <a:pPr marL="152400" lvl="0" indent="-146050" algn="l" rtl="0">
              <a:spcBef>
                <a:spcPts val="0"/>
              </a:spcBef>
              <a:spcAft>
                <a:spcPts val="0"/>
              </a:spcAft>
              <a:buClr>
                <a:srgbClr val="073E87"/>
              </a:buClr>
              <a:buSzPts val="1100"/>
              <a:buFont typeface="Poppins"/>
              <a:buChar char="•"/>
            </a:pPr>
            <a:r>
              <a:rPr lang="en" dirty="0">
                <a:solidFill>
                  <a:srgbClr val="073E87"/>
                </a:solidFill>
                <a:latin typeface="Poppins"/>
                <a:ea typeface="Poppins"/>
                <a:cs typeface="Poppins"/>
                <a:sym typeface="Poppins"/>
              </a:rPr>
              <a:t>We have a number of online learning opportunities</a:t>
            </a:r>
            <a:endParaRPr dirty="0">
              <a:solidFill>
                <a:srgbClr val="073E87"/>
              </a:solidFill>
              <a:latin typeface="Poppins"/>
              <a:ea typeface="Poppins"/>
              <a:cs typeface="Poppins"/>
              <a:sym typeface="Poppins"/>
            </a:endParaRPr>
          </a:p>
          <a:p>
            <a:pPr marL="152400" lvl="0" indent="-76200" algn="l" rtl="0">
              <a:spcBef>
                <a:spcPts val="0"/>
              </a:spcBef>
              <a:spcAft>
                <a:spcPts val="0"/>
              </a:spcAft>
              <a:buClr>
                <a:schemeClr val="dk1"/>
              </a:buClr>
              <a:buSzPts val="1100"/>
              <a:buFont typeface="Arial"/>
              <a:buNone/>
            </a:pPr>
            <a:endParaRPr dirty="0">
              <a:solidFill>
                <a:srgbClr val="073E87"/>
              </a:solidFill>
              <a:latin typeface="Poppins"/>
              <a:ea typeface="Poppins"/>
              <a:cs typeface="Poppins"/>
              <a:sym typeface="Poppins"/>
            </a:endParaRPr>
          </a:p>
          <a:p>
            <a:pPr marL="152400" lvl="0" indent="-146050" algn="l" rtl="0">
              <a:spcBef>
                <a:spcPts val="0"/>
              </a:spcBef>
              <a:spcAft>
                <a:spcPts val="0"/>
              </a:spcAft>
              <a:buClr>
                <a:srgbClr val="073E87"/>
              </a:buClr>
              <a:buSzPts val="1100"/>
              <a:buFont typeface="Poppins"/>
              <a:buChar char="•"/>
            </a:pPr>
            <a:r>
              <a:rPr lang="en" dirty="0">
                <a:solidFill>
                  <a:srgbClr val="073E87"/>
                </a:solidFill>
                <a:latin typeface="Poppins"/>
                <a:ea typeface="Poppins"/>
                <a:cs typeface="Poppins"/>
                <a:sym typeface="Poppins"/>
              </a:rPr>
              <a:t>IN*SOURCE staff…</a:t>
            </a:r>
            <a:endParaRPr dirty="0">
              <a:solidFill>
                <a:srgbClr val="073E87"/>
              </a:solidFill>
              <a:latin typeface="Poppins"/>
              <a:ea typeface="Poppins"/>
              <a:cs typeface="Poppins"/>
              <a:sym typeface="Poppins"/>
            </a:endParaRPr>
          </a:p>
          <a:p>
            <a:pPr marL="558800" lvl="1" indent="-146050" algn="l" rtl="0">
              <a:spcBef>
                <a:spcPts val="0"/>
              </a:spcBef>
              <a:spcAft>
                <a:spcPts val="0"/>
              </a:spcAft>
              <a:buClr>
                <a:srgbClr val="073E87"/>
              </a:buClr>
              <a:buSzPts val="1100"/>
              <a:buFont typeface="Poppins"/>
              <a:buChar char="•"/>
            </a:pPr>
            <a:r>
              <a:rPr lang="en" dirty="0">
                <a:solidFill>
                  <a:srgbClr val="073E87"/>
                </a:solidFill>
                <a:latin typeface="Poppins"/>
                <a:ea typeface="Poppins"/>
                <a:cs typeface="Poppins"/>
                <a:sym typeface="Poppins"/>
              </a:rPr>
              <a:t>Assist in the understanding of parents and students educational rights and responsibilities</a:t>
            </a:r>
            <a:endParaRPr dirty="0">
              <a:solidFill>
                <a:srgbClr val="073E87"/>
              </a:solidFill>
              <a:latin typeface="Poppins"/>
              <a:ea typeface="Poppins"/>
              <a:cs typeface="Poppins"/>
              <a:sym typeface="Poppins"/>
            </a:endParaRPr>
          </a:p>
          <a:p>
            <a:pPr marL="558800" lvl="1" indent="-146050" algn="l" rtl="0">
              <a:spcBef>
                <a:spcPts val="0"/>
              </a:spcBef>
              <a:spcAft>
                <a:spcPts val="0"/>
              </a:spcAft>
              <a:buClr>
                <a:srgbClr val="073E87"/>
              </a:buClr>
              <a:buSzPts val="1100"/>
              <a:buFont typeface="Poppins"/>
              <a:buChar char="•"/>
            </a:pPr>
            <a:r>
              <a:rPr lang="en" dirty="0">
                <a:solidFill>
                  <a:srgbClr val="073E87"/>
                </a:solidFill>
                <a:latin typeface="Poppins"/>
                <a:ea typeface="Poppins"/>
                <a:cs typeface="Poppins"/>
                <a:sym typeface="Poppins"/>
              </a:rPr>
              <a:t>Provide information about the special education process</a:t>
            </a:r>
            <a:endParaRPr dirty="0">
              <a:solidFill>
                <a:srgbClr val="073E87"/>
              </a:solidFill>
              <a:latin typeface="Poppins"/>
              <a:ea typeface="Poppins"/>
              <a:cs typeface="Poppins"/>
              <a:sym typeface="Poppins"/>
            </a:endParaRPr>
          </a:p>
          <a:p>
            <a:pPr marL="558800" lvl="1" indent="-146050" algn="l" rtl="0">
              <a:spcBef>
                <a:spcPts val="0"/>
              </a:spcBef>
              <a:spcAft>
                <a:spcPts val="0"/>
              </a:spcAft>
              <a:buClr>
                <a:srgbClr val="073E87"/>
              </a:buClr>
              <a:buSzPts val="1100"/>
              <a:buFont typeface="Poppins"/>
              <a:buChar char="•"/>
            </a:pPr>
            <a:r>
              <a:rPr lang="en" dirty="0">
                <a:solidFill>
                  <a:srgbClr val="073E87"/>
                </a:solidFill>
                <a:latin typeface="Poppins"/>
                <a:ea typeface="Poppins"/>
                <a:cs typeface="Poppins"/>
                <a:sym typeface="Poppins"/>
              </a:rPr>
              <a:t>Help families and schools work together and develop positive working relationships</a:t>
            </a:r>
            <a:endParaRPr dirty="0">
              <a:solidFill>
                <a:srgbClr val="073E87"/>
              </a:solidFill>
              <a:latin typeface="Poppins"/>
              <a:ea typeface="Poppins"/>
              <a:cs typeface="Poppins"/>
              <a:sym typeface="Poppins"/>
            </a:endParaRPr>
          </a:p>
          <a:p>
            <a:pPr marL="558800" lvl="1" indent="-146050" algn="l" rtl="0">
              <a:spcBef>
                <a:spcPts val="0"/>
              </a:spcBef>
              <a:spcAft>
                <a:spcPts val="0"/>
              </a:spcAft>
              <a:buClr>
                <a:srgbClr val="073E87"/>
              </a:buClr>
              <a:buSzPts val="1100"/>
              <a:buFont typeface="Poppins"/>
              <a:buChar char="•"/>
            </a:pPr>
            <a:r>
              <a:rPr lang="en" dirty="0">
                <a:solidFill>
                  <a:srgbClr val="073E87"/>
                </a:solidFill>
                <a:latin typeface="Poppins"/>
                <a:ea typeface="Poppins"/>
                <a:cs typeface="Poppins"/>
                <a:sym typeface="Poppins"/>
              </a:rPr>
              <a:t>And most importantly, we help parents and students become better advocates</a:t>
            </a:r>
            <a:endParaRPr dirty="0">
              <a:solidFill>
                <a:srgbClr val="073E87"/>
              </a:solidFill>
              <a:latin typeface="Poppins"/>
              <a:ea typeface="Poppins"/>
              <a:cs typeface="Poppins"/>
              <a:sym typeface="Poppins"/>
            </a:endParaRPr>
          </a:p>
          <a:p>
            <a:pPr marL="0" lvl="0" indent="0" algn="l" rtl="0">
              <a:spcBef>
                <a:spcPts val="0"/>
              </a:spcBef>
              <a:spcAft>
                <a:spcPts val="0"/>
              </a:spcAft>
              <a:buClr>
                <a:schemeClr val="dk1"/>
              </a:buClr>
              <a:buSzPts val="1100"/>
              <a:buFont typeface="Calibri"/>
              <a:buNone/>
            </a:pPr>
            <a:endParaRPr dirty="0">
              <a:solidFill>
                <a:srgbClr val="073E87"/>
              </a:solidFill>
              <a:latin typeface="Poppins"/>
              <a:ea typeface="Poppins"/>
              <a:cs typeface="Poppins"/>
              <a:sym typeface="Poppins"/>
            </a:endParaRPr>
          </a:p>
        </p:txBody>
      </p:sp>
      <p:sp>
        <p:nvSpPr>
          <p:cNvPr id="135" name="Google Shape;135;g35f0d49aeb4_0_698:notes"/>
          <p:cNvSpPr txBox="1">
            <a:spLocks noGrp="1"/>
          </p:cNvSpPr>
          <p:nvPr>
            <p:ph type="sldNum" idx="12"/>
          </p:nvPr>
        </p:nvSpPr>
        <p:spPr>
          <a:xfrm>
            <a:off x="3641825" y="8271631"/>
            <a:ext cx="2786100" cy="436800"/>
          </a:xfrm>
          <a:prstGeom prst="rect">
            <a:avLst/>
          </a:prstGeom>
          <a:noFill/>
          <a:ln>
            <a:noFill/>
          </a:ln>
        </p:spPr>
        <p:txBody>
          <a:bodyPr spcFirstLastPara="1" wrap="square" lIns="86175" tIns="43075" rIns="86175" bIns="43075" anchor="b" anchorCtr="0">
            <a:noAutofit/>
          </a:bodyPr>
          <a:lstStyle/>
          <a:p>
            <a:pPr marL="0" lvl="0" indent="0" algn="r" rtl="0">
              <a:spcBef>
                <a:spcPts val="0"/>
              </a:spcBef>
              <a:spcAft>
                <a:spcPts val="0"/>
              </a:spcAft>
              <a:buNone/>
            </a:pPr>
            <a:fld id="{00000000-1234-1234-1234-123412341234}" type="slidenum">
              <a:rPr lang="en" sz="1300">
                <a:solidFill>
                  <a:srgbClr val="000000"/>
                </a:solidFill>
              </a:rPr>
              <a:t>2</a:t>
            </a:fld>
            <a:endParaRPr sz="1300"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f0d49aeb4_0_7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35f0d49aeb4_0_7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solidFill>
                <a:srgbClr val="073E87"/>
              </a:solidFill>
              <a:latin typeface="Poppins"/>
              <a:ea typeface="Poppins"/>
              <a:cs typeface="Poppins"/>
              <a:sym typeface="Poppins"/>
            </a:endParaRPr>
          </a:p>
        </p:txBody>
      </p:sp>
      <p:sp>
        <p:nvSpPr>
          <p:cNvPr id="143" name="Google Shape;143;g35f0d49aeb4_0_7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300">
                <a:solidFill>
                  <a:srgbClr val="000000"/>
                </a:solidFill>
              </a:rPr>
              <a:t>3</a:t>
            </a:fld>
            <a:endParaRPr sz="1300"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0d49aeb4_0_408:notes"/>
          <p:cNvSpPr>
            <a:spLocks noGrp="1" noRot="1" noChangeAspect="1"/>
          </p:cNvSpPr>
          <p:nvPr>
            <p:ph type="sldImg" idx="2"/>
          </p:nvPr>
        </p:nvSpPr>
        <p:spPr>
          <a:xfrm>
            <a:off x="603250" y="1089025"/>
            <a:ext cx="5222875" cy="2938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35f0d49aeb4_0_408:notes"/>
          <p:cNvSpPr txBox="1">
            <a:spLocks noGrp="1"/>
          </p:cNvSpPr>
          <p:nvPr>
            <p:ph type="body" idx="1"/>
          </p:nvPr>
        </p:nvSpPr>
        <p:spPr>
          <a:xfrm>
            <a:off x="642938" y="4191000"/>
            <a:ext cx="5143500" cy="3429000"/>
          </a:xfrm>
          <a:prstGeom prst="rect">
            <a:avLst/>
          </a:prstGeom>
          <a:noFill/>
          <a:ln>
            <a:noFill/>
          </a:ln>
        </p:spPr>
        <p:txBody>
          <a:bodyPr spcFirstLastPara="1" wrap="square" lIns="85850" tIns="42925" rIns="85850" bIns="42925" anchor="t" anchorCtr="0">
            <a:noAutofit/>
          </a:bodyPr>
          <a:lstStyle/>
          <a:p>
            <a:pPr marL="0" lvl="0" indent="0" algn="l" rtl="0">
              <a:lnSpc>
                <a:spcPct val="115000"/>
              </a:lnSpc>
              <a:spcBef>
                <a:spcPts val="1200"/>
              </a:spcBef>
              <a:spcAft>
                <a:spcPts val="1200"/>
              </a:spcAft>
              <a:buClr>
                <a:schemeClr val="dk1"/>
              </a:buClr>
              <a:buSzPts val="1100"/>
              <a:buFont typeface="Arial"/>
              <a:buNone/>
            </a:pPr>
            <a:endParaRPr sz="1000" b="1" dirty="0">
              <a:solidFill>
                <a:srgbClr val="1F4388"/>
              </a:solidFill>
              <a:latin typeface="Poppins"/>
              <a:ea typeface="Poppins"/>
              <a:cs typeface="Poppins"/>
              <a:sym typeface="Poppins"/>
            </a:endParaRPr>
          </a:p>
        </p:txBody>
      </p:sp>
      <p:sp>
        <p:nvSpPr>
          <p:cNvPr id="150" name="Google Shape;150;g35f0d49aeb4_0_408:notes"/>
          <p:cNvSpPr txBox="1">
            <a:spLocks noGrp="1"/>
          </p:cNvSpPr>
          <p:nvPr>
            <p:ph type="sldNum" idx="12"/>
          </p:nvPr>
        </p:nvSpPr>
        <p:spPr>
          <a:xfrm>
            <a:off x="3641825" y="8271632"/>
            <a:ext cx="2786100" cy="436800"/>
          </a:xfrm>
          <a:prstGeom prst="rect">
            <a:avLst/>
          </a:prstGeom>
          <a:noFill/>
          <a:ln>
            <a:noFill/>
          </a:ln>
        </p:spPr>
        <p:txBody>
          <a:bodyPr spcFirstLastPara="1" wrap="square" lIns="85850" tIns="42925" rIns="85850" bIns="42925" anchor="b" anchorCtr="0">
            <a:noAutofit/>
          </a:bodyPr>
          <a:lstStyle/>
          <a:p>
            <a:pPr marL="0" lvl="0" indent="0" algn="r" rtl="0">
              <a:spcBef>
                <a:spcPts val="0"/>
              </a:spcBef>
              <a:spcAft>
                <a:spcPts val="0"/>
              </a:spcAft>
              <a:buNone/>
            </a:pPr>
            <a:fld id="{00000000-1234-1234-1234-123412341234}" type="slidenum">
              <a:rPr lang="en" sz="1200">
                <a:solidFill>
                  <a:srgbClr val="000000"/>
                </a:solidFill>
              </a:rPr>
              <a:t>4</a:t>
            </a:fld>
            <a:endParaRPr sz="1200"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0d49aeb4_0_397:notes"/>
          <p:cNvSpPr>
            <a:spLocks noGrp="1" noRot="1" noChangeAspect="1"/>
          </p:cNvSpPr>
          <p:nvPr>
            <p:ph type="sldImg" idx="2"/>
          </p:nvPr>
        </p:nvSpPr>
        <p:spPr>
          <a:xfrm>
            <a:off x="603250" y="1089025"/>
            <a:ext cx="5222875" cy="2938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35f0d49aeb4_0_397:notes"/>
          <p:cNvSpPr txBox="1">
            <a:spLocks noGrp="1"/>
          </p:cNvSpPr>
          <p:nvPr>
            <p:ph type="body" idx="1"/>
          </p:nvPr>
        </p:nvSpPr>
        <p:spPr>
          <a:xfrm>
            <a:off x="642938" y="4191000"/>
            <a:ext cx="5143500" cy="3429000"/>
          </a:xfrm>
          <a:prstGeom prst="rect">
            <a:avLst/>
          </a:prstGeom>
          <a:noFill/>
          <a:ln>
            <a:noFill/>
          </a:ln>
        </p:spPr>
        <p:txBody>
          <a:bodyPr spcFirstLastPara="1" wrap="square" lIns="85850" tIns="42925" rIns="85850" bIns="42925" anchor="t" anchorCtr="0">
            <a:noAutofit/>
          </a:bodyPr>
          <a:lstStyle/>
          <a:p>
            <a:pPr marL="0" lvl="0" indent="0" algn="l" rtl="0">
              <a:spcBef>
                <a:spcPts val="0"/>
              </a:spcBef>
              <a:spcAft>
                <a:spcPts val="0"/>
              </a:spcAft>
              <a:buNone/>
            </a:pPr>
            <a:endParaRPr sz="1000" b="1" dirty="0">
              <a:solidFill>
                <a:srgbClr val="1F4388"/>
              </a:solidFill>
              <a:latin typeface="Poppins"/>
              <a:ea typeface="Poppins"/>
              <a:cs typeface="Poppins"/>
              <a:sym typeface="Poppins"/>
            </a:endParaRPr>
          </a:p>
        </p:txBody>
      </p:sp>
      <p:sp>
        <p:nvSpPr>
          <p:cNvPr id="157" name="Google Shape;157;g35f0d49aeb4_0_397:notes"/>
          <p:cNvSpPr txBox="1">
            <a:spLocks noGrp="1"/>
          </p:cNvSpPr>
          <p:nvPr>
            <p:ph type="sldNum" idx="12"/>
          </p:nvPr>
        </p:nvSpPr>
        <p:spPr>
          <a:xfrm>
            <a:off x="3641825" y="8271632"/>
            <a:ext cx="2786100" cy="436800"/>
          </a:xfrm>
          <a:prstGeom prst="rect">
            <a:avLst/>
          </a:prstGeom>
          <a:noFill/>
          <a:ln>
            <a:noFill/>
          </a:ln>
        </p:spPr>
        <p:txBody>
          <a:bodyPr spcFirstLastPara="1" wrap="square" lIns="85850" tIns="42925" rIns="85850" bIns="42925" anchor="b" anchorCtr="0">
            <a:noAutofit/>
          </a:bodyPr>
          <a:lstStyle/>
          <a:p>
            <a:pPr marL="0" lvl="0" indent="0" algn="r" rtl="0">
              <a:spcBef>
                <a:spcPts val="0"/>
              </a:spcBef>
              <a:spcAft>
                <a:spcPts val="0"/>
              </a:spcAft>
              <a:buNone/>
            </a:pPr>
            <a:fld id="{00000000-1234-1234-1234-123412341234}" type="slidenum">
              <a:rPr lang="en" sz="1200">
                <a:solidFill>
                  <a:srgbClr val="000000"/>
                </a:solidFill>
              </a:rPr>
              <a:t>5</a:t>
            </a:fld>
            <a:endParaRPr sz="1200"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5f0d49aeb4_0_419:notes"/>
          <p:cNvSpPr>
            <a:spLocks noGrp="1" noRot="1" noChangeAspect="1"/>
          </p:cNvSpPr>
          <p:nvPr>
            <p:ph type="sldImg" idx="2"/>
          </p:nvPr>
        </p:nvSpPr>
        <p:spPr>
          <a:xfrm>
            <a:off x="603250" y="1089025"/>
            <a:ext cx="5222875" cy="2938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35f0d49aeb4_0_419:notes"/>
          <p:cNvSpPr txBox="1">
            <a:spLocks noGrp="1"/>
          </p:cNvSpPr>
          <p:nvPr>
            <p:ph type="body" idx="1"/>
          </p:nvPr>
        </p:nvSpPr>
        <p:spPr>
          <a:xfrm>
            <a:off x="642938" y="4191000"/>
            <a:ext cx="5143500" cy="3429000"/>
          </a:xfrm>
          <a:prstGeom prst="rect">
            <a:avLst/>
          </a:prstGeom>
          <a:noFill/>
          <a:ln>
            <a:noFill/>
          </a:ln>
        </p:spPr>
        <p:txBody>
          <a:bodyPr spcFirstLastPara="1" wrap="square" lIns="85850" tIns="42925" rIns="85850" bIns="42925" anchor="t" anchorCtr="0">
            <a:noAutofit/>
          </a:bodyPr>
          <a:lstStyle/>
          <a:p>
            <a:pPr marL="0" lvl="0" indent="0" algn="l" rtl="0">
              <a:lnSpc>
                <a:spcPct val="115000"/>
              </a:lnSpc>
              <a:spcBef>
                <a:spcPts val="1200"/>
              </a:spcBef>
              <a:spcAft>
                <a:spcPts val="0"/>
              </a:spcAft>
              <a:buSzPts val="1100"/>
              <a:buNone/>
            </a:pPr>
            <a:r>
              <a:rPr lang="en" sz="1200" dirty="0">
                <a:solidFill>
                  <a:schemeClr val="dk1"/>
                </a:solidFill>
              </a:rPr>
              <a:t>In our diverse society, cultural and linguistic considerations play a pivotal role in the effectiveness of nonprofit organizations serving families of children and young adults with disabilities.</a:t>
            </a:r>
            <a:endParaRPr sz="12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rPr>
              <a:t>This 90-minute workshop aims to deepen parent centers to understand how cultural backgrounds and language preferences impact service delivery and family engagement.</a:t>
            </a:r>
            <a:endParaRPr sz="12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rPr>
              <a:t>Many parent centers struggle with reaching out to multilingual families and building trust, often due to language barriers, cultural misunderstandings, and a lack of culturally relevant resources. Additionally, systemic challenges such as limited funding and staff training exacerbate these issues, making it difficult to effectively support families. </a:t>
            </a:r>
            <a:endParaRPr sz="1200" dirty="0">
              <a:solidFill>
                <a:schemeClr val="dk1"/>
              </a:solidFill>
            </a:endParaRPr>
          </a:p>
          <a:p>
            <a:pPr marL="0" lvl="0" indent="0" algn="l" rtl="0">
              <a:spcBef>
                <a:spcPts val="1200"/>
              </a:spcBef>
              <a:spcAft>
                <a:spcPts val="0"/>
              </a:spcAft>
              <a:buNone/>
            </a:pPr>
            <a:endParaRPr sz="1000" b="1" dirty="0">
              <a:solidFill>
                <a:srgbClr val="1F4388"/>
              </a:solidFill>
              <a:latin typeface="Poppins"/>
              <a:ea typeface="Poppins"/>
              <a:cs typeface="Poppins"/>
              <a:sym typeface="Poppins"/>
            </a:endParaRPr>
          </a:p>
        </p:txBody>
      </p:sp>
      <p:sp>
        <p:nvSpPr>
          <p:cNvPr id="165" name="Google Shape;165;g35f0d49aeb4_0_419:notes"/>
          <p:cNvSpPr txBox="1">
            <a:spLocks noGrp="1"/>
          </p:cNvSpPr>
          <p:nvPr>
            <p:ph type="sldNum" idx="12"/>
          </p:nvPr>
        </p:nvSpPr>
        <p:spPr>
          <a:xfrm>
            <a:off x="3641825" y="8271632"/>
            <a:ext cx="2786100" cy="436800"/>
          </a:xfrm>
          <a:prstGeom prst="rect">
            <a:avLst/>
          </a:prstGeom>
          <a:noFill/>
          <a:ln>
            <a:noFill/>
          </a:ln>
        </p:spPr>
        <p:txBody>
          <a:bodyPr spcFirstLastPara="1" wrap="square" lIns="85850" tIns="42925" rIns="85850" bIns="42925" anchor="b" anchorCtr="0">
            <a:noAutofit/>
          </a:bodyPr>
          <a:lstStyle/>
          <a:p>
            <a:pPr marL="0" lvl="0" indent="0" algn="r" rtl="0">
              <a:spcBef>
                <a:spcPts val="0"/>
              </a:spcBef>
              <a:spcAft>
                <a:spcPts val="0"/>
              </a:spcAft>
              <a:buNone/>
            </a:pPr>
            <a:fld id="{00000000-1234-1234-1234-123412341234}" type="slidenum">
              <a:rPr lang="en" sz="1200">
                <a:solidFill>
                  <a:srgbClr val="000000"/>
                </a:solidFill>
              </a:rPr>
              <a:t>6</a:t>
            </a:fld>
            <a:endParaRPr sz="1200"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0d49aeb4_0_430:notes"/>
          <p:cNvSpPr>
            <a:spLocks noGrp="1" noRot="1" noChangeAspect="1"/>
          </p:cNvSpPr>
          <p:nvPr>
            <p:ph type="sldImg" idx="2"/>
          </p:nvPr>
        </p:nvSpPr>
        <p:spPr>
          <a:xfrm>
            <a:off x="603250" y="1089025"/>
            <a:ext cx="5222875" cy="2938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35f0d49aeb4_0_430:notes"/>
          <p:cNvSpPr txBox="1">
            <a:spLocks noGrp="1"/>
          </p:cNvSpPr>
          <p:nvPr>
            <p:ph type="body" idx="1"/>
          </p:nvPr>
        </p:nvSpPr>
        <p:spPr>
          <a:xfrm>
            <a:off x="642938" y="4191000"/>
            <a:ext cx="5143500" cy="3429000"/>
          </a:xfrm>
          <a:prstGeom prst="rect">
            <a:avLst/>
          </a:prstGeom>
          <a:noFill/>
          <a:ln>
            <a:noFill/>
          </a:ln>
        </p:spPr>
        <p:txBody>
          <a:bodyPr spcFirstLastPara="1" wrap="square" lIns="85850" tIns="42925" rIns="85850" bIns="42925" anchor="t" anchorCtr="0">
            <a:noAutofit/>
          </a:bodyPr>
          <a:lstStyle/>
          <a:p>
            <a:pPr marL="0" lvl="0" indent="0" algn="l" rtl="0">
              <a:lnSpc>
                <a:spcPct val="120000"/>
              </a:lnSpc>
              <a:spcBef>
                <a:spcPts val="2400"/>
              </a:spcBef>
              <a:spcAft>
                <a:spcPts val="0"/>
              </a:spcAft>
              <a:buClr>
                <a:schemeClr val="dk1"/>
              </a:buClr>
              <a:buSzPts val="1100"/>
              <a:buFont typeface="Arial"/>
              <a:buNone/>
            </a:pPr>
            <a:r>
              <a:rPr lang="en" sz="1200" b="1" u="sng" dirty="0">
                <a:solidFill>
                  <a:schemeClr val="hlink"/>
                </a:solidFill>
                <a:latin typeface="Georgia"/>
                <a:ea typeface="Georgia"/>
                <a:cs typeface="Georgia"/>
                <a:sym typeface="Georgia"/>
                <a:hlinkClick r:id="rId3"/>
              </a:rPr>
              <a:t>The power of language: How words shape people, culture</a:t>
            </a:r>
            <a:endParaRPr sz="1200" b="1" dirty="0">
              <a:solidFill>
                <a:srgbClr val="1F4388"/>
              </a:solidFill>
              <a:latin typeface="Georgia"/>
              <a:ea typeface="Georgia"/>
              <a:cs typeface="Georgia"/>
              <a:sym typeface="Georgia"/>
            </a:endParaRPr>
          </a:p>
          <a:p>
            <a:pPr marL="0" lvl="0" indent="0" algn="l" rtl="0">
              <a:spcBef>
                <a:spcPts val="0"/>
              </a:spcBef>
              <a:spcAft>
                <a:spcPts val="0"/>
              </a:spcAft>
              <a:buNone/>
            </a:pPr>
            <a:r>
              <a:rPr lang="en" sz="1200" dirty="0">
                <a:solidFill>
                  <a:srgbClr val="1F4388"/>
                </a:solidFill>
                <a:latin typeface="Poppins"/>
                <a:ea typeface="Poppins"/>
                <a:cs typeface="Poppins"/>
                <a:sym typeface="Poppins"/>
              </a:rPr>
              <a:t>“language as a cultural, social and psychological phenomenon.”</a:t>
            </a:r>
            <a:endParaRPr sz="1200" dirty="0">
              <a:solidFill>
                <a:srgbClr val="1F4388"/>
              </a:solidFill>
              <a:latin typeface="Poppins"/>
              <a:ea typeface="Poppins"/>
              <a:cs typeface="Poppins"/>
              <a:sym typeface="Poppins"/>
            </a:endParaRPr>
          </a:p>
          <a:p>
            <a:pPr marL="0" lvl="0" indent="0" algn="l" rtl="0">
              <a:spcBef>
                <a:spcPts val="0"/>
              </a:spcBef>
              <a:spcAft>
                <a:spcPts val="0"/>
              </a:spcAft>
              <a:buNone/>
            </a:pPr>
            <a:r>
              <a:rPr lang="en" sz="1200" dirty="0">
                <a:solidFill>
                  <a:srgbClr val="1F4388"/>
                </a:solidFill>
                <a:latin typeface="Poppins"/>
                <a:ea typeface="Poppins"/>
                <a:cs typeface="Poppins"/>
                <a:sym typeface="Poppins"/>
              </a:rPr>
              <a:t>“Language can play a big role in how we and others perceive the world, and linguists work to discover what words and phrases can influence us, unknowingly.”</a:t>
            </a:r>
            <a:endParaRPr sz="1200" dirty="0">
              <a:solidFill>
                <a:srgbClr val="1F4388"/>
              </a:solidFill>
              <a:latin typeface="Poppins"/>
              <a:ea typeface="Poppins"/>
              <a:cs typeface="Poppins"/>
              <a:sym typeface="Poppins"/>
            </a:endParaRPr>
          </a:p>
        </p:txBody>
      </p:sp>
      <p:sp>
        <p:nvSpPr>
          <p:cNvPr id="172" name="Google Shape;172;g35f0d49aeb4_0_430:notes"/>
          <p:cNvSpPr txBox="1">
            <a:spLocks noGrp="1"/>
          </p:cNvSpPr>
          <p:nvPr>
            <p:ph type="sldNum" idx="12"/>
          </p:nvPr>
        </p:nvSpPr>
        <p:spPr>
          <a:xfrm>
            <a:off x="3641825" y="8271632"/>
            <a:ext cx="2786100" cy="436800"/>
          </a:xfrm>
          <a:prstGeom prst="rect">
            <a:avLst/>
          </a:prstGeom>
          <a:noFill/>
          <a:ln>
            <a:noFill/>
          </a:ln>
        </p:spPr>
        <p:txBody>
          <a:bodyPr spcFirstLastPara="1" wrap="square" lIns="85850" tIns="42925" rIns="85850" bIns="42925" anchor="b" anchorCtr="0">
            <a:noAutofit/>
          </a:bodyPr>
          <a:lstStyle/>
          <a:p>
            <a:pPr marL="0" lvl="0" indent="0" algn="r" rtl="0">
              <a:spcBef>
                <a:spcPts val="0"/>
              </a:spcBef>
              <a:spcAft>
                <a:spcPts val="0"/>
              </a:spcAft>
              <a:buNone/>
            </a:pPr>
            <a:fld id="{00000000-1234-1234-1234-123412341234}" type="slidenum">
              <a:rPr lang="en" sz="1200">
                <a:solidFill>
                  <a:srgbClr val="000000"/>
                </a:solidFill>
              </a:rPr>
              <a:t>7</a:t>
            </a:fld>
            <a:endParaRPr sz="1200"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0d49aeb4_0_551:notes"/>
          <p:cNvSpPr>
            <a:spLocks noGrp="1" noRot="1" noChangeAspect="1"/>
          </p:cNvSpPr>
          <p:nvPr>
            <p:ph type="sldImg" idx="2"/>
          </p:nvPr>
        </p:nvSpPr>
        <p:spPr>
          <a:xfrm>
            <a:off x="603250" y="1089025"/>
            <a:ext cx="5222875" cy="2938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35f0d49aeb4_0_551:notes"/>
          <p:cNvSpPr txBox="1">
            <a:spLocks noGrp="1"/>
          </p:cNvSpPr>
          <p:nvPr>
            <p:ph type="body" idx="1"/>
          </p:nvPr>
        </p:nvSpPr>
        <p:spPr>
          <a:xfrm>
            <a:off x="642938" y="4191000"/>
            <a:ext cx="5143500" cy="3429000"/>
          </a:xfrm>
          <a:prstGeom prst="rect">
            <a:avLst/>
          </a:prstGeom>
          <a:noFill/>
          <a:ln>
            <a:noFill/>
          </a:ln>
        </p:spPr>
        <p:txBody>
          <a:bodyPr spcFirstLastPara="1" wrap="square" lIns="85850" tIns="42925" rIns="85850" bIns="42925" anchor="t" anchorCtr="0">
            <a:noAutofit/>
          </a:bodyPr>
          <a:lstStyle/>
          <a:p>
            <a:pPr marL="457200" lvl="0" indent="-298450" algn="l" rtl="0">
              <a:spcBef>
                <a:spcPts val="0"/>
              </a:spcBef>
              <a:spcAft>
                <a:spcPts val="0"/>
              </a:spcAft>
              <a:buClr>
                <a:srgbClr val="1F4388"/>
              </a:buClr>
              <a:buSzPts val="1100"/>
              <a:buFont typeface="Poppins"/>
              <a:buAutoNum type="arabicPeriod"/>
            </a:pPr>
            <a:r>
              <a:rPr lang="en" dirty="0">
                <a:solidFill>
                  <a:srgbClr val="1F4388"/>
                </a:solidFill>
                <a:latin typeface="Poppins"/>
                <a:ea typeface="Poppins"/>
                <a:cs typeface="Poppins"/>
                <a:sym typeface="Poppins"/>
              </a:rPr>
              <a:t>Cultural competence is a developmental process that evolves over an extended period. Both individuals and organizations are at various levels of awareness, knowledge, and skills along the cultural competence continuum.</a:t>
            </a:r>
            <a:endParaRPr dirty="0">
              <a:solidFill>
                <a:srgbClr val="1F4388"/>
              </a:solidFill>
              <a:latin typeface="Poppins"/>
              <a:ea typeface="Poppins"/>
              <a:cs typeface="Poppins"/>
              <a:sym typeface="Poppins"/>
            </a:endParaRPr>
          </a:p>
          <a:p>
            <a:pPr marL="0" lvl="0" indent="0" algn="l" rtl="0">
              <a:spcBef>
                <a:spcPts val="0"/>
              </a:spcBef>
              <a:spcAft>
                <a:spcPts val="0"/>
              </a:spcAft>
              <a:buNone/>
            </a:pPr>
            <a:endParaRPr dirty="0">
              <a:solidFill>
                <a:srgbClr val="1F4388"/>
              </a:solidFill>
              <a:latin typeface="Poppins"/>
              <a:ea typeface="Poppins"/>
              <a:cs typeface="Poppins"/>
              <a:sym typeface="Poppins"/>
            </a:endParaRPr>
          </a:p>
          <a:p>
            <a:pPr marL="457200" lvl="0" indent="-298450" algn="l" rtl="0">
              <a:spcBef>
                <a:spcPts val="0"/>
              </a:spcBef>
              <a:spcAft>
                <a:spcPts val="0"/>
              </a:spcAft>
              <a:buClr>
                <a:srgbClr val="1F4388"/>
              </a:buClr>
              <a:buSzPts val="1100"/>
              <a:buFont typeface="Poppins"/>
              <a:buAutoNum type="arabicPeriod"/>
            </a:pPr>
            <a:r>
              <a:rPr lang="en" dirty="0">
                <a:solidFill>
                  <a:srgbClr val="1F4388"/>
                </a:solidFill>
                <a:latin typeface="Poppins"/>
                <a:ea typeface="Poppins"/>
                <a:cs typeface="Poppins"/>
                <a:sym typeface="Poppins"/>
              </a:rPr>
              <a:t>Linguistic competence is the capacity of an organization and its personnel to communicate effectively, and convey information in a manner that is easily understood by diverse groups including persons of limited English proficiency, those who have low literacy skills or are not literate, individuals experiencing disabilities, and those who are deaf or hard of hearing.</a:t>
            </a:r>
            <a:endParaRPr sz="1000" b="1" dirty="0">
              <a:solidFill>
                <a:srgbClr val="1F4388"/>
              </a:solidFill>
              <a:latin typeface="Poppins"/>
              <a:ea typeface="Poppins"/>
              <a:cs typeface="Poppins"/>
              <a:sym typeface="Poppins"/>
            </a:endParaRPr>
          </a:p>
          <a:p>
            <a:pPr marL="0" lvl="0" indent="0" algn="l" rtl="0">
              <a:spcBef>
                <a:spcPts val="0"/>
              </a:spcBef>
              <a:spcAft>
                <a:spcPts val="0"/>
              </a:spcAft>
              <a:buNone/>
            </a:pPr>
            <a:endParaRPr sz="1000" b="1" dirty="0">
              <a:solidFill>
                <a:srgbClr val="1F4388"/>
              </a:solidFill>
              <a:latin typeface="Poppins"/>
              <a:ea typeface="Poppins"/>
              <a:cs typeface="Poppins"/>
              <a:sym typeface="Poppins"/>
            </a:endParaRPr>
          </a:p>
          <a:p>
            <a:pPr marL="0" lvl="0" indent="0" algn="l" rtl="0">
              <a:spcBef>
                <a:spcPts val="0"/>
              </a:spcBef>
              <a:spcAft>
                <a:spcPts val="0"/>
              </a:spcAft>
              <a:buNone/>
            </a:pPr>
            <a:r>
              <a:rPr lang="en" sz="1000" b="1" dirty="0">
                <a:solidFill>
                  <a:srgbClr val="1F4388"/>
                </a:solidFill>
                <a:latin typeface="Poppins"/>
                <a:ea typeface="Poppins"/>
                <a:cs typeface="Poppins"/>
                <a:sym typeface="Poppins"/>
              </a:rPr>
              <a:t>https://</a:t>
            </a:r>
            <a:r>
              <a:rPr lang="en" sz="1000" b="1" dirty="0" err="1">
                <a:solidFill>
                  <a:srgbClr val="1F4388"/>
                </a:solidFill>
                <a:latin typeface="Poppins"/>
                <a:ea typeface="Poppins"/>
                <a:cs typeface="Poppins"/>
                <a:sym typeface="Poppins"/>
              </a:rPr>
              <a:t>nccc.georgetown.edu</a:t>
            </a:r>
            <a:r>
              <a:rPr lang="en" sz="1000" b="1" dirty="0">
                <a:solidFill>
                  <a:srgbClr val="1F4388"/>
                </a:solidFill>
                <a:latin typeface="Poppins"/>
                <a:ea typeface="Poppins"/>
                <a:cs typeface="Poppins"/>
                <a:sym typeface="Poppins"/>
              </a:rPr>
              <a:t>/documents/NCCC-CLCADO-</a:t>
            </a:r>
            <a:r>
              <a:rPr lang="en" sz="1000" b="1" dirty="0" err="1">
                <a:solidFill>
                  <a:srgbClr val="1F4388"/>
                </a:solidFill>
                <a:latin typeface="Poppins"/>
                <a:ea typeface="Poppins"/>
                <a:cs typeface="Poppins"/>
                <a:sym typeface="Poppins"/>
              </a:rPr>
              <a:t>Assessment.pdf</a:t>
            </a:r>
            <a:endParaRPr sz="1000" b="1" dirty="0">
              <a:solidFill>
                <a:srgbClr val="1F4388"/>
              </a:solidFill>
              <a:latin typeface="Poppins"/>
              <a:ea typeface="Poppins"/>
              <a:cs typeface="Poppins"/>
              <a:sym typeface="Poppins"/>
            </a:endParaRPr>
          </a:p>
        </p:txBody>
      </p:sp>
      <p:sp>
        <p:nvSpPr>
          <p:cNvPr id="178" name="Google Shape;178;g35f0d49aeb4_0_551:notes"/>
          <p:cNvSpPr txBox="1">
            <a:spLocks noGrp="1"/>
          </p:cNvSpPr>
          <p:nvPr>
            <p:ph type="sldNum" idx="12"/>
          </p:nvPr>
        </p:nvSpPr>
        <p:spPr>
          <a:xfrm>
            <a:off x="3641825" y="8271632"/>
            <a:ext cx="2786100" cy="436800"/>
          </a:xfrm>
          <a:prstGeom prst="rect">
            <a:avLst/>
          </a:prstGeom>
          <a:noFill/>
          <a:ln>
            <a:noFill/>
          </a:ln>
        </p:spPr>
        <p:txBody>
          <a:bodyPr spcFirstLastPara="1" wrap="square" lIns="85850" tIns="42925" rIns="85850" bIns="42925" anchor="b" anchorCtr="0">
            <a:noAutofit/>
          </a:bodyPr>
          <a:lstStyle/>
          <a:p>
            <a:pPr marL="0" lvl="0" indent="0" algn="r" rtl="0">
              <a:spcBef>
                <a:spcPts val="0"/>
              </a:spcBef>
              <a:spcAft>
                <a:spcPts val="0"/>
              </a:spcAft>
              <a:buNone/>
            </a:pPr>
            <a:fld id="{00000000-1234-1234-1234-123412341234}" type="slidenum">
              <a:rPr lang="en" sz="1200">
                <a:solidFill>
                  <a:srgbClr val="000000"/>
                </a:solidFill>
              </a:rPr>
              <a:t>8</a:t>
            </a:fld>
            <a:endParaRPr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5f0d49aeb4_0_232:notes"/>
          <p:cNvSpPr>
            <a:spLocks noGrp="1" noRot="1" noChangeAspect="1"/>
          </p:cNvSpPr>
          <p:nvPr>
            <p:ph type="sldImg" idx="2"/>
          </p:nvPr>
        </p:nvSpPr>
        <p:spPr>
          <a:xfrm>
            <a:off x="603250" y="1089025"/>
            <a:ext cx="5222875" cy="2938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35f0d49aeb4_0_232:notes"/>
          <p:cNvSpPr txBox="1">
            <a:spLocks noGrp="1"/>
          </p:cNvSpPr>
          <p:nvPr>
            <p:ph type="body" idx="1"/>
          </p:nvPr>
        </p:nvSpPr>
        <p:spPr>
          <a:xfrm>
            <a:off x="642938" y="4191000"/>
            <a:ext cx="5143500" cy="3429000"/>
          </a:xfrm>
          <a:prstGeom prst="rect">
            <a:avLst/>
          </a:prstGeom>
          <a:noFill/>
          <a:ln>
            <a:noFill/>
          </a:ln>
        </p:spPr>
        <p:txBody>
          <a:bodyPr spcFirstLastPara="1" wrap="square" lIns="85850" tIns="42925" rIns="85850" bIns="42925" anchor="t" anchorCtr="0">
            <a:noAutofit/>
          </a:bodyPr>
          <a:lstStyle/>
          <a:p>
            <a:pPr marL="152400" lvl="0" indent="-127000" algn="l" rtl="0">
              <a:spcBef>
                <a:spcPts val="0"/>
              </a:spcBef>
              <a:spcAft>
                <a:spcPts val="0"/>
              </a:spcAft>
              <a:buClr>
                <a:srgbClr val="1F4388"/>
              </a:buClr>
              <a:buSzPts val="800"/>
              <a:buFont typeface="Poppins"/>
              <a:buChar char="•"/>
            </a:pPr>
            <a:r>
              <a:rPr lang="en" sz="1000" b="1">
                <a:solidFill>
                  <a:srgbClr val="1F4388"/>
                </a:solidFill>
                <a:latin typeface="Poppins"/>
                <a:ea typeface="Poppins"/>
                <a:cs typeface="Poppins"/>
                <a:sym typeface="Poppins"/>
              </a:rPr>
              <a:t>https://fpg.unc.edu/sites/fpg.unc.edu/files/resources/presentations-and-webinars/Zhang-Bennett-IEP-CLD-familes.pdf</a:t>
            </a:r>
            <a:endParaRPr sz="1000" b="1">
              <a:solidFill>
                <a:srgbClr val="1F4388"/>
              </a:solidFill>
              <a:latin typeface="Poppins"/>
              <a:ea typeface="Poppins"/>
              <a:cs typeface="Poppins"/>
              <a:sym typeface="Poppins"/>
            </a:endParaRPr>
          </a:p>
        </p:txBody>
      </p:sp>
      <p:sp>
        <p:nvSpPr>
          <p:cNvPr id="185" name="Google Shape;185;g35f0d49aeb4_0_232:notes"/>
          <p:cNvSpPr txBox="1">
            <a:spLocks noGrp="1"/>
          </p:cNvSpPr>
          <p:nvPr>
            <p:ph type="sldNum" idx="12"/>
          </p:nvPr>
        </p:nvSpPr>
        <p:spPr>
          <a:xfrm>
            <a:off x="3641825" y="8271632"/>
            <a:ext cx="2786100" cy="436800"/>
          </a:xfrm>
          <a:prstGeom prst="rect">
            <a:avLst/>
          </a:prstGeom>
          <a:noFill/>
          <a:ln>
            <a:noFill/>
          </a:ln>
        </p:spPr>
        <p:txBody>
          <a:bodyPr spcFirstLastPara="1" wrap="square" lIns="85850" tIns="42925" rIns="85850" bIns="42925" anchor="b" anchorCtr="0">
            <a:noAutofit/>
          </a:bodyPr>
          <a:lstStyle/>
          <a:p>
            <a:pPr marL="0" lvl="0" indent="0" algn="r" rtl="0">
              <a:spcBef>
                <a:spcPts val="0"/>
              </a:spcBef>
              <a:spcAft>
                <a:spcPts val="0"/>
              </a:spcAft>
              <a:buNone/>
            </a:pPr>
            <a:fld id="{00000000-1234-1234-1234-123412341234}" type="slidenum">
              <a:rPr lang="en" sz="1200">
                <a:solidFill>
                  <a:srgbClr val="000000"/>
                </a:solidFill>
              </a:rPr>
              <a:t>9</a:t>
            </a:fld>
            <a:endParaRPr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6307300"/>
            <a:ext cx="12188825" cy="64008"/>
          </a:xfrm>
          <a:prstGeom prst="rect">
            <a:avLst/>
          </a:prstGeom>
          <a:solidFill>
            <a:srgbClr val="15334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hasCustomPrompt="1"/>
          </p:nvPr>
        </p:nvSpPr>
        <p:spPr>
          <a:xfrm>
            <a:off x="2214423" y="4511621"/>
            <a:ext cx="9768174" cy="1143000"/>
          </a:xfrm>
        </p:spPr>
        <p:txBody>
          <a:bodyPr lIns="91440" rIns="91440">
            <a:normAutofit/>
          </a:bodyPr>
          <a:lstStyle>
            <a:lvl1pPr marL="0" indent="0" algn="l">
              <a:buNone/>
              <a:defRPr sz="2400" b="1" cap="all" spc="200" baseline="0">
                <a:solidFill>
                  <a:srgbClr val="4B4B4B"/>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Add speaker name(s) and affiliation(s)</a:t>
            </a:r>
          </a:p>
        </p:txBody>
      </p:sp>
      <p:cxnSp>
        <p:nvCxnSpPr>
          <p:cNvPr id="9" name="Straight Connector 8"/>
          <p:cNvCxnSpPr/>
          <p:nvPr/>
        </p:nvCxnSpPr>
        <p:spPr>
          <a:xfrm>
            <a:off x="2214422" y="4315691"/>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754BF3D3-0FF8-C224-6543-BD3C52758028}"/>
              </a:ext>
            </a:extLst>
          </p:cNvPr>
          <p:cNvSpPr txBox="1">
            <a:spLocks/>
          </p:cNvSpPr>
          <p:nvPr userDrawn="1"/>
        </p:nvSpPr>
        <p:spPr>
          <a:xfrm>
            <a:off x="11773193" y="6492875"/>
            <a:ext cx="47625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5A88592-7BAA-4A46-BB52-D6D1CE2AF784}" type="slidenum">
              <a:rPr lang="en-US" sz="1600" smtClean="0">
                <a:solidFill>
                  <a:schemeClr val="bg1"/>
                </a:solidFill>
              </a:rPr>
              <a:pPr algn="ctr"/>
              <a:t>‹#›</a:t>
            </a:fld>
            <a:endParaRPr lang="en-US" sz="1600">
              <a:solidFill>
                <a:schemeClr val="bg1"/>
              </a:solidFill>
            </a:endParaRPr>
          </a:p>
        </p:txBody>
      </p:sp>
      <p:sp>
        <p:nvSpPr>
          <p:cNvPr id="12" name="Rectangle 11">
            <a:extLst>
              <a:ext uri="{FF2B5EF4-FFF2-40B4-BE49-F238E27FC236}">
                <a16:creationId xmlns:a16="http://schemas.microsoft.com/office/drawing/2014/main" id="{AA9F1D90-4276-A7A7-52A0-5731B3CA8CCC}"/>
              </a:ext>
            </a:extLst>
          </p:cNvPr>
          <p:cNvSpPr/>
          <p:nvPr userDrawn="1"/>
        </p:nvSpPr>
        <p:spPr>
          <a:xfrm>
            <a:off x="54933" y="50244"/>
            <a:ext cx="1859826" cy="6229541"/>
          </a:xfrm>
          <a:prstGeom prst="rect">
            <a:avLst/>
          </a:prstGeom>
          <a:solidFill>
            <a:srgbClr val="FFFFFF"/>
          </a:solidFill>
          <a:ln>
            <a:solidFill>
              <a:srgbClr val="1533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logo with a circular design&#10;&#10;AI-generated content may be incorrect.">
            <a:extLst>
              <a:ext uri="{FF2B5EF4-FFF2-40B4-BE49-F238E27FC236}">
                <a16:creationId xmlns:a16="http://schemas.microsoft.com/office/drawing/2014/main" id="{3178EC84-BA8B-B081-6C97-65F248086DB3}"/>
              </a:ext>
            </a:extLst>
          </p:cNvPr>
          <p:cNvPicPr>
            <a:picLocks noChangeAspect="1"/>
          </p:cNvPicPr>
          <p:nvPr userDrawn="1"/>
        </p:nvPicPr>
        <p:blipFill>
          <a:blip r:embed="rId2">
            <a:extLst>
              <a:ext uri="{28A0092B-C50C-407E-A947-70E740481C1C}">
                <a14:useLocalDpi xmlns:a14="http://schemas.microsoft.com/office/drawing/2010/main" val="0"/>
              </a:ext>
            </a:extLst>
          </a:blip>
          <a:srcRect l="28609" t="17982" r="28634" b="17285"/>
          <a:stretch/>
        </p:blipFill>
        <p:spPr>
          <a:xfrm>
            <a:off x="110449" y="4511621"/>
            <a:ext cx="1748794" cy="1027773"/>
          </a:xfrm>
          <a:prstGeom prst="rect">
            <a:avLst/>
          </a:prstGeom>
        </p:spPr>
      </p:pic>
      <p:pic>
        <p:nvPicPr>
          <p:cNvPr id="4" name="Picture 3">
            <a:extLst>
              <a:ext uri="{FF2B5EF4-FFF2-40B4-BE49-F238E27FC236}">
                <a16:creationId xmlns:a16="http://schemas.microsoft.com/office/drawing/2014/main" id="{0D82BD50-FDDE-7A48-1828-19D66901338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20487887">
            <a:off x="48223" y="565581"/>
            <a:ext cx="1928659" cy="11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5AF5F4AE-3232-7224-B095-2ABF4CFD3ED4}"/>
              </a:ext>
            </a:extLst>
          </p:cNvPr>
          <p:cNvSpPr>
            <a:spLocks noGrp="1"/>
          </p:cNvSpPr>
          <p:nvPr>
            <p:ph type="title"/>
          </p:nvPr>
        </p:nvSpPr>
        <p:spPr>
          <a:xfrm>
            <a:off x="2214422" y="461052"/>
            <a:ext cx="9768174" cy="3566160"/>
          </a:xfrm>
        </p:spPr>
        <p:txBody>
          <a:bodyPr anchor="b" anchorCtr="0">
            <a:normAutofit/>
          </a:bodyPr>
          <a:lstStyle>
            <a:lvl1pPr>
              <a:lnSpc>
                <a:spcPct val="85000"/>
              </a:lnSpc>
              <a:defRPr sz="5400" b="1">
                <a:solidFill>
                  <a:schemeClr val="tx1">
                    <a:lumMod val="85000"/>
                    <a:lumOff val="15000"/>
                  </a:schemeClr>
                </a:solidFill>
              </a:defRPr>
            </a:lvl1pPr>
          </a:lstStyle>
          <a:p>
            <a:r>
              <a:rPr lang="en-US" dirty="0"/>
              <a:t>Click to edit Master title style</a:t>
            </a:r>
          </a:p>
        </p:txBody>
      </p:sp>
    </p:spTree>
    <p:extLst>
      <p:ext uri="{BB962C8B-B14F-4D97-AF65-F5344CB8AC3E}">
        <p14:creationId xmlns:p14="http://schemas.microsoft.com/office/powerpoint/2010/main" val="319830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81615" y="243151"/>
            <a:ext cx="9733865" cy="994334"/>
          </a:xfrm>
        </p:spPr>
        <p:txBody>
          <a:bodyPr/>
          <a:lstStyle>
            <a:lvl1pPr marL="0">
              <a:defRPr/>
            </a:lvl1pPr>
          </a:lstStyle>
          <a:p>
            <a:r>
              <a:rPr lang="en-US" dirty="0"/>
              <a:t>Click to edit Master title style</a:t>
            </a:r>
          </a:p>
        </p:txBody>
      </p:sp>
      <p:sp>
        <p:nvSpPr>
          <p:cNvPr id="3" name="Content Placeholder 2"/>
          <p:cNvSpPr>
            <a:spLocks noGrp="1"/>
          </p:cNvSpPr>
          <p:nvPr>
            <p:ph idx="1"/>
          </p:nvPr>
        </p:nvSpPr>
        <p:spPr>
          <a:xfrm>
            <a:off x="2200089" y="1693906"/>
            <a:ext cx="9733864" cy="43425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5FBA77C6-F0B3-95C7-DB7B-414F35DB7C98}"/>
              </a:ext>
            </a:extLst>
          </p:cNvPr>
          <p:cNvSpPr txBox="1">
            <a:spLocks/>
          </p:cNvSpPr>
          <p:nvPr userDrawn="1"/>
        </p:nvSpPr>
        <p:spPr>
          <a:xfrm>
            <a:off x="11762885" y="6492875"/>
            <a:ext cx="47625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5A88592-7BAA-4A46-BB52-D6D1CE2AF784}" type="slidenum">
              <a:rPr lang="en-US" sz="1600" b="0" smtClean="0"/>
              <a:pPr algn="ctr"/>
              <a:t>‹#›</a:t>
            </a:fld>
            <a:endParaRPr lang="en-US" sz="1600" b="0"/>
          </a:p>
        </p:txBody>
      </p:sp>
    </p:spTree>
    <p:extLst>
      <p:ext uri="{BB962C8B-B14F-4D97-AF65-F5344CB8AC3E}">
        <p14:creationId xmlns:p14="http://schemas.microsoft.com/office/powerpoint/2010/main" val="1811097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98684" y="461052"/>
            <a:ext cx="9983912" cy="3566160"/>
          </a:xfrm>
        </p:spPr>
        <p:txBody>
          <a:bodyPr anchor="b" anchorCtr="0">
            <a:normAutofit/>
          </a:bodyPr>
          <a:lstStyle>
            <a:lvl1pPr>
              <a:lnSpc>
                <a:spcPct val="85000"/>
              </a:lnSpc>
              <a:defRPr sz="5400" b="1">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hasCustomPrompt="1"/>
          </p:nvPr>
        </p:nvSpPr>
        <p:spPr>
          <a:xfrm>
            <a:off x="1998684" y="4609264"/>
            <a:ext cx="9983912" cy="1143000"/>
          </a:xfrm>
        </p:spPr>
        <p:txBody>
          <a:bodyPr lIns="91440" rIns="91440" anchor="t" anchorCtr="0">
            <a:normAutofit/>
          </a:bodyPr>
          <a:lstStyle>
            <a:lvl1pPr marL="0" indent="0">
              <a:buNone/>
              <a:defRPr sz="2400" b="1" cap="all" spc="200" baseline="0">
                <a:solidFill>
                  <a:srgbClr val="4B4B4B"/>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Click to Add speaker name(s) and affiliation(s)</a:t>
            </a:r>
          </a:p>
        </p:txBody>
      </p:sp>
      <p:cxnSp>
        <p:nvCxnSpPr>
          <p:cNvPr id="9" name="Straight Connector 8"/>
          <p:cNvCxnSpPr/>
          <p:nvPr/>
        </p:nvCxnSpPr>
        <p:spPr>
          <a:xfrm>
            <a:off x="2052880" y="4307172"/>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A6712EC-F49E-3D1F-75D9-4C7D4C747054}"/>
              </a:ext>
            </a:extLst>
          </p:cNvPr>
          <p:cNvSpPr/>
          <p:nvPr userDrawn="1"/>
        </p:nvSpPr>
        <p:spPr>
          <a:xfrm>
            <a:off x="-10456" y="6438512"/>
            <a:ext cx="12212911" cy="457200"/>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321A36E0-4B88-CFA2-C8DA-4AF202F4677D}"/>
              </a:ext>
            </a:extLst>
          </p:cNvPr>
          <p:cNvSpPr/>
          <p:nvPr userDrawn="1"/>
        </p:nvSpPr>
        <p:spPr>
          <a:xfrm>
            <a:off x="0" y="6334316"/>
            <a:ext cx="12192001" cy="65998"/>
          </a:xfrm>
          <a:prstGeom prst="rect">
            <a:avLst/>
          </a:prstGeom>
          <a:solidFill>
            <a:srgbClr val="15334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54C8CC1-5E76-2A8A-AF98-D5ECEA7F62A9}"/>
              </a:ext>
            </a:extLst>
          </p:cNvPr>
          <p:cNvSpPr/>
          <p:nvPr userDrawn="1"/>
        </p:nvSpPr>
        <p:spPr>
          <a:xfrm>
            <a:off x="54933" y="50244"/>
            <a:ext cx="1859826" cy="6229541"/>
          </a:xfrm>
          <a:prstGeom prst="rect">
            <a:avLst/>
          </a:prstGeom>
          <a:solidFill>
            <a:srgbClr val="FFFFFF"/>
          </a:solidFill>
          <a:ln>
            <a:solidFill>
              <a:srgbClr val="1533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902FF757-87C6-5CCC-95DD-171B65B0DB80}"/>
              </a:ext>
            </a:extLst>
          </p:cNvPr>
          <p:cNvSpPr txBox="1">
            <a:spLocks/>
          </p:cNvSpPr>
          <p:nvPr userDrawn="1"/>
        </p:nvSpPr>
        <p:spPr>
          <a:xfrm>
            <a:off x="11773193" y="6492875"/>
            <a:ext cx="418807"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5A88592-7BAA-4A46-BB52-D6D1CE2AF784}" type="slidenum">
              <a:rPr lang="en-US" sz="1600" smtClean="0">
                <a:solidFill>
                  <a:schemeClr val="bg1"/>
                </a:solidFill>
              </a:rPr>
              <a:pPr algn="ctr"/>
              <a:t>‹#›</a:t>
            </a:fld>
            <a:endParaRPr lang="en-US" sz="1600">
              <a:solidFill>
                <a:schemeClr val="bg1"/>
              </a:solidFill>
            </a:endParaRPr>
          </a:p>
        </p:txBody>
      </p:sp>
      <p:pic>
        <p:nvPicPr>
          <p:cNvPr id="21" name="Picture 20" descr="A logo with a circular design&#10;&#10;AI-generated content may be incorrect.">
            <a:extLst>
              <a:ext uri="{FF2B5EF4-FFF2-40B4-BE49-F238E27FC236}">
                <a16:creationId xmlns:a16="http://schemas.microsoft.com/office/drawing/2014/main" id="{1F29165C-8816-C88A-E094-52C0CA291B0F}"/>
              </a:ext>
            </a:extLst>
          </p:cNvPr>
          <p:cNvPicPr>
            <a:picLocks noChangeAspect="1"/>
          </p:cNvPicPr>
          <p:nvPr userDrawn="1"/>
        </p:nvPicPr>
        <p:blipFill>
          <a:blip r:embed="rId2">
            <a:extLst>
              <a:ext uri="{28A0092B-C50C-407E-A947-70E740481C1C}">
                <a14:useLocalDpi xmlns:a14="http://schemas.microsoft.com/office/drawing/2010/main" val="0"/>
              </a:ext>
            </a:extLst>
          </a:blip>
          <a:srcRect l="28609" t="17982" r="28634" b="17285"/>
          <a:stretch/>
        </p:blipFill>
        <p:spPr>
          <a:xfrm>
            <a:off x="116166" y="4452965"/>
            <a:ext cx="1711281" cy="1005726"/>
          </a:xfrm>
          <a:prstGeom prst="rect">
            <a:avLst/>
          </a:prstGeom>
        </p:spPr>
      </p:pic>
      <p:pic>
        <p:nvPicPr>
          <p:cNvPr id="4" name="Picture 3">
            <a:extLst>
              <a:ext uri="{FF2B5EF4-FFF2-40B4-BE49-F238E27FC236}">
                <a16:creationId xmlns:a16="http://schemas.microsoft.com/office/drawing/2014/main" id="{AC8B0A71-1DA1-D888-EA21-FCBADCDAF9D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20487887">
            <a:off x="17699" y="434760"/>
            <a:ext cx="1928659" cy="11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622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2133600" y="106533"/>
            <a:ext cx="9871826" cy="1180730"/>
          </a:xfrm>
        </p:spPr>
        <p:txBody>
          <a:bodyPr>
            <a:normAutofit/>
          </a:bodyPr>
          <a:lstStyle>
            <a:lvl1pPr>
              <a:defRPr sz="4400"/>
            </a:lvl1pPr>
          </a:lstStyle>
          <a:p>
            <a:r>
              <a:rPr lang="en-US" dirty="0"/>
              <a:t>Click to edit Master title style</a:t>
            </a:r>
          </a:p>
        </p:txBody>
      </p:sp>
      <p:sp>
        <p:nvSpPr>
          <p:cNvPr id="3" name="Content Placeholder 2"/>
          <p:cNvSpPr>
            <a:spLocks noGrp="1"/>
          </p:cNvSpPr>
          <p:nvPr>
            <p:ph sz="half" idx="1"/>
          </p:nvPr>
        </p:nvSpPr>
        <p:spPr>
          <a:xfrm>
            <a:off x="2133599" y="1845734"/>
            <a:ext cx="4815839"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067666"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0267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2133600" y="277367"/>
            <a:ext cx="9700334" cy="1018774"/>
          </a:xfrm>
        </p:spPr>
        <p:txBody>
          <a:bodyPr/>
          <a:lstStyle/>
          <a:p>
            <a:r>
              <a:rPr lang="en-US" dirty="0"/>
              <a:t>Click to edit Master title style</a:t>
            </a:r>
          </a:p>
        </p:txBody>
      </p:sp>
      <p:sp>
        <p:nvSpPr>
          <p:cNvPr id="3" name="Text Placeholder 2"/>
          <p:cNvSpPr>
            <a:spLocks noGrp="1"/>
          </p:cNvSpPr>
          <p:nvPr>
            <p:ph type="body" idx="1"/>
          </p:nvPr>
        </p:nvSpPr>
        <p:spPr>
          <a:xfrm>
            <a:off x="2133600" y="1477910"/>
            <a:ext cx="4671134" cy="1018773"/>
          </a:xfrm>
        </p:spPr>
        <p:txBody>
          <a:bodyPr lIns="91440" rIns="91440" anchor="ctr">
            <a:noAutofit/>
          </a:bodyPr>
          <a:lstStyle>
            <a:lvl1pPr marL="0" indent="0">
              <a:buNone/>
              <a:defRPr sz="3200" b="1" cap="all" baseline="0">
                <a:solidFill>
                  <a:srgbClr val="4B4B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133600" y="2593111"/>
            <a:ext cx="4671134" cy="3674523"/>
          </a:xfrm>
        </p:spPr>
        <p:txBody>
          <a:bodyPr/>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162800" y="1477910"/>
            <a:ext cx="4671134" cy="1018773"/>
          </a:xfrm>
        </p:spPr>
        <p:txBody>
          <a:bodyPr lIns="91440" rIns="91440" anchor="ctr">
            <a:noAutofit/>
          </a:bodyPr>
          <a:lstStyle>
            <a:lvl1pPr marL="0" indent="0">
              <a:buNone/>
              <a:defRPr sz="3200" b="1" cap="all" baseline="0">
                <a:solidFill>
                  <a:srgbClr val="4B4B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162800" y="2587723"/>
            <a:ext cx="4671134" cy="3674523"/>
          </a:xfrm>
        </p:spPr>
        <p:txBody>
          <a:bodyPr/>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165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81615" y="243150"/>
            <a:ext cx="9733865" cy="973091"/>
          </a:xfrm>
        </p:spPr>
        <p:txBody>
          <a:bodyPr/>
          <a:lstStyle/>
          <a:p>
            <a:r>
              <a:rPr lang="en-US" dirty="0"/>
              <a:t>Click to edit Master title style</a:t>
            </a:r>
          </a:p>
        </p:txBody>
      </p:sp>
    </p:spTree>
    <p:extLst>
      <p:ext uri="{BB962C8B-B14F-4D97-AF65-F5344CB8AC3E}">
        <p14:creationId xmlns:p14="http://schemas.microsoft.com/office/powerpoint/2010/main" val="42130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81615" y="243150"/>
            <a:ext cx="9733865" cy="955335"/>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2035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41867"/>
            <a:ext cx="12192001" cy="457200"/>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15334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181615" y="243151"/>
            <a:ext cx="9733865" cy="107786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81616" y="1545999"/>
            <a:ext cx="9733864" cy="4518164"/>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a:cxnSpLocks/>
          </p:cNvCxnSpPr>
          <p:nvPr/>
        </p:nvCxnSpPr>
        <p:spPr>
          <a:xfrm>
            <a:off x="2181615" y="1362567"/>
            <a:ext cx="955901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82641AC-F204-2500-24A5-D606604A2BE1}"/>
              </a:ext>
            </a:extLst>
          </p:cNvPr>
          <p:cNvSpPr/>
          <p:nvPr userDrawn="1"/>
        </p:nvSpPr>
        <p:spPr>
          <a:xfrm>
            <a:off x="54933" y="50244"/>
            <a:ext cx="1859826" cy="6229541"/>
          </a:xfrm>
          <a:prstGeom prst="rect">
            <a:avLst/>
          </a:prstGeom>
          <a:solidFill>
            <a:srgbClr val="FFFFFF"/>
          </a:solidFill>
          <a:ln>
            <a:solidFill>
              <a:srgbClr val="1533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71A4B92E-ED63-743B-530E-800F3D6E9AE8}"/>
              </a:ext>
            </a:extLst>
          </p:cNvPr>
          <p:cNvSpPr txBox="1">
            <a:spLocks/>
          </p:cNvSpPr>
          <p:nvPr userDrawn="1"/>
        </p:nvSpPr>
        <p:spPr>
          <a:xfrm>
            <a:off x="11773193" y="6492875"/>
            <a:ext cx="47625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5A88592-7BAA-4A46-BB52-D6D1CE2AF784}" type="slidenum">
              <a:rPr lang="en-US" sz="1600" smtClean="0">
                <a:solidFill>
                  <a:schemeClr val="bg1"/>
                </a:solidFill>
              </a:rPr>
              <a:pPr algn="ctr"/>
              <a:t>‹#›</a:t>
            </a:fld>
            <a:endParaRPr lang="en-US" sz="1600">
              <a:solidFill>
                <a:schemeClr val="bg1"/>
              </a:solidFill>
            </a:endParaRPr>
          </a:p>
        </p:txBody>
      </p:sp>
      <p:pic>
        <p:nvPicPr>
          <p:cNvPr id="13" name="Picture 12" descr="CADRE Symposium Logo. Mapping the Future; Rediscovering our Purpose Together. Portland Oregon. October 21-23, 2025.">
            <a:extLst>
              <a:ext uri="{FF2B5EF4-FFF2-40B4-BE49-F238E27FC236}">
                <a16:creationId xmlns:a16="http://schemas.microsoft.com/office/drawing/2014/main" id="{EF23F657-141D-EF63-2BD0-B689C85633FB}"/>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20275800">
            <a:off x="28498" y="452965"/>
            <a:ext cx="1949639" cy="119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CADRE Logo">
            <a:extLst>
              <a:ext uri="{FF2B5EF4-FFF2-40B4-BE49-F238E27FC236}">
                <a16:creationId xmlns:a16="http://schemas.microsoft.com/office/drawing/2014/main" id="{D3F6A22C-6897-45D6-09D9-AB6FA02D9DC1}"/>
              </a:ext>
            </a:extLst>
          </p:cNvPr>
          <p:cNvPicPr>
            <a:picLocks noChangeAspect="1"/>
          </p:cNvPicPr>
          <p:nvPr userDrawn="1"/>
        </p:nvPicPr>
        <p:blipFill>
          <a:blip r:embed="rId10">
            <a:extLst>
              <a:ext uri="{28A0092B-C50C-407E-A947-70E740481C1C}">
                <a14:useLocalDpi xmlns:a14="http://schemas.microsoft.com/office/drawing/2010/main" val="0"/>
              </a:ext>
            </a:extLst>
          </a:blip>
          <a:srcRect l="28609" t="17982" r="28634" b="17285"/>
          <a:stretch/>
        </p:blipFill>
        <p:spPr>
          <a:xfrm>
            <a:off x="82641" y="4379513"/>
            <a:ext cx="1748794" cy="1027773"/>
          </a:xfrm>
          <a:prstGeom prst="rect">
            <a:avLst/>
          </a:prstGeom>
        </p:spPr>
      </p:pic>
    </p:spTree>
    <p:extLst>
      <p:ext uri="{BB962C8B-B14F-4D97-AF65-F5344CB8AC3E}">
        <p14:creationId xmlns:p14="http://schemas.microsoft.com/office/powerpoint/2010/main" val="3105788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0" r:id="rId7"/>
  </p:sldLayoutIdLst>
  <p:hf hdr="0" ftr="0" dt="0"/>
  <p:txStyles>
    <p:titleStyle>
      <a:lvl1pPr algn="l" defTabSz="914400" rtl="0" eaLnBrk="1" latinLnBrk="0" hangingPunct="1">
        <a:lnSpc>
          <a:spcPct val="85000"/>
        </a:lnSpc>
        <a:spcBef>
          <a:spcPct val="0"/>
        </a:spcBef>
        <a:buNone/>
        <a:defRPr sz="44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6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3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nsource.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8"/>
          <p:cNvSpPr txBox="1">
            <a:spLocks noGrp="1"/>
          </p:cNvSpPr>
          <p:nvPr>
            <p:ph type="title"/>
          </p:nvPr>
        </p:nvSpPr>
        <p:spPr>
          <a:xfrm>
            <a:off x="2631687" y="1323433"/>
            <a:ext cx="8637257" cy="2936333"/>
          </a:xfrm>
          <a:prstGeom prst="rect">
            <a:avLst/>
          </a:prstGeom>
        </p:spPr>
        <p:txBody>
          <a:bodyPr spcFirstLastPara="1" vert="horz" wrap="square" lIns="121900" tIns="60933" rIns="121900" bIns="60933" rtlCol="0" anchor="ctr" anchorCtr="0">
            <a:noAutofit/>
          </a:bodyPr>
          <a:lstStyle/>
          <a:p>
            <a:pPr>
              <a:spcBef>
                <a:spcPts val="0"/>
              </a:spcBef>
            </a:pPr>
            <a:r>
              <a:rPr lang="en" sz="4000" dirty="0">
                <a:solidFill>
                  <a:srgbClr val="1F4388"/>
                </a:solidFill>
                <a:highlight>
                  <a:srgbClr val="FFFFFF"/>
                </a:highlight>
                <a:latin typeface="Aptos" panose="020B0004020202020204" pitchFamily="34" charset="0"/>
              </a:rPr>
              <a:t>Cultural and Linguistic Considerations for Family Engagement within Nonprofit organizations</a:t>
            </a:r>
            <a:endParaRPr sz="4000" dirty="0">
              <a:solidFill>
                <a:srgbClr val="1F4388"/>
              </a:solidFill>
              <a:latin typeface="Aptos" panose="020B0004020202020204" pitchFamily="34" charset="0"/>
            </a:endParaRPr>
          </a:p>
        </p:txBody>
      </p:sp>
      <p:sp>
        <p:nvSpPr>
          <p:cNvPr id="131" name="Google Shape;131;p28" descr="Logo"/>
          <p:cNvSpPr/>
          <p:nvPr/>
        </p:nvSpPr>
        <p:spPr>
          <a:xfrm>
            <a:off x="6760013" y="4774123"/>
            <a:ext cx="4297059" cy="1147175"/>
          </a:xfrm>
          <a:custGeom>
            <a:avLst/>
            <a:gdLst/>
            <a:ahLst/>
            <a:cxnLst/>
            <a:rect l="l" t="t" r="r" b="b"/>
            <a:pathLst>
              <a:path w="5580595" h="2024903" extrusionOk="0">
                <a:moveTo>
                  <a:pt x="0" y="0"/>
                </a:moveTo>
                <a:lnTo>
                  <a:pt x="5580594" y="0"/>
                </a:lnTo>
                <a:lnTo>
                  <a:pt x="5580594" y="2024903"/>
                </a:lnTo>
                <a:lnTo>
                  <a:pt x="0" y="2024903"/>
                </a:lnTo>
                <a:lnTo>
                  <a:pt x="0" y="0"/>
                </a:lnTo>
                <a:close/>
              </a:path>
            </a:pathLst>
          </a:custGeom>
          <a:blipFill rotWithShape="1">
            <a:blip r:embed="rId3">
              <a:alphaModFix/>
            </a:blip>
            <a:stretch>
              <a:fillRect/>
            </a:stretch>
          </a:blipFill>
          <a:ln>
            <a:noFill/>
          </a:ln>
        </p:spPr>
        <p:txBody>
          <a:bodyPr spcFirstLastPara="1" wrap="square" lIns="60967" tIns="30467" rIns="60967" bIns="30467" anchor="t" anchorCtr="0">
            <a:noAutofit/>
          </a:bodyPr>
          <a:lstStyle/>
          <a:p>
            <a:endParaRPr sz="1200" dirty="0">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7"/>
          <p:cNvSpPr txBox="1">
            <a:spLocks noGrp="1"/>
          </p:cNvSpPr>
          <p:nvPr>
            <p:ph type="title" idx="4294967295"/>
          </p:nvPr>
        </p:nvSpPr>
        <p:spPr>
          <a:xfrm>
            <a:off x="2585800" y="267000"/>
            <a:ext cx="6914400" cy="787200"/>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73E87"/>
                </a:solidFill>
                <a:effectLst/>
                <a:uLnTx/>
                <a:uFillTx/>
                <a:latin typeface="Aptos" panose="020B0004020202020204" pitchFamily="34" charset="0"/>
                <a:ea typeface="Poppins"/>
                <a:cs typeface="Poppins"/>
                <a:sym typeface="Poppins"/>
              </a:rPr>
              <a:t>Cultural Differences</a:t>
            </a:r>
          </a:p>
        </p:txBody>
      </p:sp>
      <p:pic>
        <p:nvPicPr>
          <p:cNvPr id="195" name="Google Shape;195;p37" descr="picture of many people from different cultures"/>
          <p:cNvPicPr preferRelativeResize="0"/>
          <p:nvPr/>
        </p:nvPicPr>
        <p:blipFill>
          <a:blip r:embed="rId3">
            <a:alphaModFix/>
          </a:blip>
          <a:stretch>
            <a:fillRect/>
          </a:stretch>
        </p:blipFill>
        <p:spPr>
          <a:xfrm>
            <a:off x="2821259" y="1489703"/>
            <a:ext cx="7685699" cy="41193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8" descr="A screenshot of a computer"/>
          <p:cNvPicPr preferRelativeResize="0"/>
          <p:nvPr/>
        </p:nvPicPr>
        <p:blipFill>
          <a:blip r:embed="rId3">
            <a:alphaModFix/>
          </a:blip>
          <a:stretch>
            <a:fillRect/>
          </a:stretch>
        </p:blipFill>
        <p:spPr>
          <a:xfrm>
            <a:off x="2430966" y="1536339"/>
            <a:ext cx="9233210" cy="4485320"/>
          </a:xfrm>
          <a:prstGeom prst="rect">
            <a:avLst/>
          </a:prstGeom>
          <a:noFill/>
          <a:ln>
            <a:noFill/>
          </a:ln>
        </p:spPr>
      </p:pic>
      <p:sp>
        <p:nvSpPr>
          <p:cNvPr id="2" name="Title 1">
            <a:extLst>
              <a:ext uri="{FF2B5EF4-FFF2-40B4-BE49-F238E27FC236}">
                <a16:creationId xmlns:a16="http://schemas.microsoft.com/office/drawing/2014/main" id="{4512B2D3-F5A0-9EEC-FE49-B2325581E5A3}"/>
              </a:ext>
            </a:extLst>
          </p:cNvPr>
          <p:cNvSpPr txBox="1">
            <a:spLocks noGrp="1"/>
          </p:cNvSpPr>
          <p:nvPr>
            <p:ph type="title" idx="4294967295"/>
          </p:nvPr>
        </p:nvSpPr>
        <p:spPr>
          <a:xfrm>
            <a:off x="3646415" y="212522"/>
            <a:ext cx="2906373"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4000" b="1" i="0" u="none" strike="noStrike" kern="1200" cap="none" spc="0" normalizeH="0" baseline="0" noProof="0" dirty="0" err="1">
                <a:ln>
                  <a:noFill/>
                </a:ln>
                <a:solidFill>
                  <a:schemeClr val="bg2">
                    <a:lumMod val="25000"/>
                  </a:schemeClr>
                </a:solidFill>
                <a:effectLst/>
                <a:uLnTx/>
                <a:uFillTx/>
                <a:latin typeface="Aptos" panose="020B0004020202020204" pitchFamily="34" charset="0"/>
                <a:ea typeface="+mn-ea"/>
                <a:cs typeface="+mn-cs"/>
              </a:rPr>
              <a:t>Differences</a:t>
            </a:r>
            <a:endParaRPr kumimoji="0" lang="es-ES_tradnl" sz="4000" b="1" i="0" u="none" strike="noStrike" kern="1200" cap="none" spc="0" normalizeH="0" baseline="0" noProof="0" dirty="0">
              <a:ln>
                <a:noFill/>
              </a:ln>
              <a:solidFill>
                <a:schemeClr val="bg2">
                  <a:lumMod val="25000"/>
                </a:schemeClr>
              </a:solidFill>
              <a:effectLst/>
              <a:uLnTx/>
              <a:uFillTx/>
              <a:latin typeface="Aptos" panose="020B0004020202020204" pitchFamily="34" charset="0"/>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9"/>
          <p:cNvSpPr txBox="1">
            <a:spLocks noGrp="1"/>
          </p:cNvSpPr>
          <p:nvPr>
            <p:ph type="title"/>
          </p:nvPr>
        </p:nvSpPr>
        <p:spPr>
          <a:xfrm>
            <a:off x="1204700" y="115869"/>
            <a:ext cx="10242400" cy="741200"/>
          </a:xfrm>
          <a:prstGeom prst="rect">
            <a:avLst/>
          </a:prstGeom>
        </p:spPr>
        <p:txBody>
          <a:bodyPr spcFirstLastPara="1" vert="horz" wrap="square" lIns="121900" tIns="60933" rIns="121900" bIns="60933" rtlCol="0" anchor="ctr" anchorCtr="0">
            <a:noAutofit/>
          </a:bodyPr>
          <a:lstStyle/>
          <a:p>
            <a:pPr marL="609585">
              <a:lnSpc>
                <a:spcPct val="115000"/>
              </a:lnSpc>
              <a:spcBef>
                <a:spcPts val="1600"/>
              </a:spcBef>
              <a:spcAft>
                <a:spcPts val="1600"/>
              </a:spcAft>
            </a:pPr>
            <a:r>
              <a:rPr lang="en" sz="4000">
                <a:solidFill>
                  <a:srgbClr val="1F4388"/>
                </a:solidFill>
                <a:latin typeface="Aptos" panose="020B0004020202020204" pitchFamily="34" charset="0"/>
              </a:rPr>
              <a:t>        Cultural </a:t>
            </a:r>
            <a:r>
              <a:rPr lang="en" sz="4000" dirty="0">
                <a:solidFill>
                  <a:srgbClr val="1F4388"/>
                </a:solidFill>
                <a:latin typeface="Aptos" panose="020B0004020202020204" pitchFamily="34" charset="0"/>
              </a:rPr>
              <a:t>Insights Circle.</a:t>
            </a:r>
            <a:endParaRPr sz="4000" dirty="0">
              <a:solidFill>
                <a:srgbClr val="1F4388"/>
              </a:solidFill>
              <a:latin typeface="Aptos" panose="020B0004020202020204" pitchFamily="34" charset="0"/>
            </a:endParaRPr>
          </a:p>
        </p:txBody>
      </p:sp>
      <p:pic>
        <p:nvPicPr>
          <p:cNvPr id="208" name="Google Shape;208;p39" descr="A close-up of a head"/>
          <p:cNvPicPr preferRelativeResize="0"/>
          <p:nvPr/>
        </p:nvPicPr>
        <p:blipFill>
          <a:blip r:embed="rId3">
            <a:alphaModFix/>
          </a:blip>
          <a:stretch>
            <a:fillRect/>
          </a:stretch>
        </p:blipFill>
        <p:spPr>
          <a:xfrm>
            <a:off x="3256156" y="1601451"/>
            <a:ext cx="7281746" cy="409682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0"/>
          <p:cNvSpPr txBox="1">
            <a:spLocks noGrp="1"/>
          </p:cNvSpPr>
          <p:nvPr>
            <p:ph type="title"/>
          </p:nvPr>
        </p:nvSpPr>
        <p:spPr>
          <a:xfrm>
            <a:off x="2308302" y="672100"/>
            <a:ext cx="8319698" cy="4110400"/>
          </a:xfrm>
          <a:prstGeom prst="rect">
            <a:avLst/>
          </a:prstGeom>
        </p:spPr>
        <p:txBody>
          <a:bodyPr spcFirstLastPara="1" vert="horz" wrap="square" lIns="121900" tIns="60933" rIns="121900" bIns="60933" rtlCol="0" anchor="ctr" anchorCtr="0">
            <a:noAutofit/>
          </a:bodyPr>
          <a:lstStyle/>
          <a:p>
            <a:pPr>
              <a:spcBef>
                <a:spcPts val="0"/>
              </a:spcBef>
            </a:pPr>
            <a:r>
              <a:rPr lang="en" sz="4267" dirty="0">
                <a:solidFill>
                  <a:srgbClr val="073E87"/>
                </a:solidFill>
                <a:latin typeface="Aptos" panose="020B0004020202020204" pitchFamily="34" charset="0"/>
              </a:rPr>
              <a:t> </a:t>
            </a:r>
            <a:r>
              <a:rPr lang="en" sz="4000" dirty="0">
                <a:solidFill>
                  <a:srgbClr val="073E87"/>
                </a:solidFill>
                <a:latin typeface="Aptos" panose="020B0004020202020204" pitchFamily="34" charset="0"/>
              </a:rPr>
              <a:t>Idioms</a:t>
            </a:r>
            <a:br>
              <a:rPr lang="en" sz="4000" dirty="0">
                <a:solidFill>
                  <a:srgbClr val="073E87"/>
                </a:solidFill>
                <a:latin typeface="Aptos" panose="020B0004020202020204" pitchFamily="34" charset="0"/>
              </a:rPr>
            </a:br>
            <a:br>
              <a:rPr lang="en" sz="4000" dirty="0">
                <a:solidFill>
                  <a:srgbClr val="073E87"/>
                </a:solidFill>
                <a:latin typeface="Aptos" panose="020B0004020202020204" pitchFamily="34" charset="0"/>
              </a:rPr>
            </a:br>
            <a:endParaRPr sz="4267" dirty="0">
              <a:solidFill>
                <a:srgbClr val="073E87"/>
              </a:solidFill>
              <a:latin typeface="Aptos" panose="020B0004020202020204" pitchFamily="34" charset="0"/>
            </a:endParaRPr>
          </a:p>
          <a:p>
            <a:pPr marL="609585" indent="-448722">
              <a:spcBef>
                <a:spcPts val="1333"/>
              </a:spcBef>
              <a:buClr>
                <a:srgbClr val="073E87"/>
              </a:buClr>
              <a:buSzPts val="1700"/>
              <a:buChar char="●"/>
            </a:pPr>
            <a:r>
              <a:rPr lang="en" sz="2400" b="0" dirty="0">
                <a:solidFill>
                  <a:srgbClr val="073E87"/>
                </a:solidFill>
                <a:latin typeface="Aptos" panose="020B0004020202020204" pitchFamily="34" charset="0"/>
              </a:rPr>
              <a:t>Hope the damage is only in cash</a:t>
            </a:r>
            <a:endParaRPr sz="2400" b="0" dirty="0">
              <a:solidFill>
                <a:srgbClr val="073E87"/>
              </a:solidFill>
              <a:latin typeface="Aptos" panose="020B0004020202020204" pitchFamily="34" charset="0"/>
            </a:endParaRPr>
          </a:p>
          <a:p>
            <a:pPr marL="609585" indent="-448722">
              <a:spcBef>
                <a:spcPts val="0"/>
              </a:spcBef>
              <a:buClr>
                <a:srgbClr val="073E87"/>
              </a:buClr>
              <a:buSzPts val="1700"/>
              <a:buChar char="●"/>
            </a:pPr>
            <a:r>
              <a:rPr lang="en" sz="2400" b="0" dirty="0">
                <a:solidFill>
                  <a:srgbClr val="073E87"/>
                </a:solidFill>
                <a:latin typeface="Aptos" panose="020B0004020202020204" pitchFamily="34" charset="0"/>
              </a:rPr>
              <a:t>Spill the beans</a:t>
            </a:r>
            <a:endParaRPr sz="2400" b="0" dirty="0">
              <a:solidFill>
                <a:srgbClr val="073E87"/>
              </a:solidFill>
              <a:latin typeface="Aptos" panose="020B0004020202020204" pitchFamily="34" charset="0"/>
            </a:endParaRPr>
          </a:p>
          <a:p>
            <a:pPr marL="609585" indent="-448722">
              <a:spcBef>
                <a:spcPts val="0"/>
              </a:spcBef>
              <a:buClr>
                <a:srgbClr val="073E87"/>
              </a:buClr>
              <a:buSzPts val="1700"/>
              <a:buChar char="●"/>
            </a:pPr>
            <a:r>
              <a:rPr lang="en" sz="2400" b="0" dirty="0">
                <a:solidFill>
                  <a:srgbClr val="073E87"/>
                </a:solidFill>
                <a:latin typeface="Aptos" panose="020B0004020202020204" pitchFamily="34" charset="0"/>
              </a:rPr>
              <a:t>Under the weather.</a:t>
            </a:r>
            <a:endParaRPr sz="2400" b="0" dirty="0">
              <a:solidFill>
                <a:srgbClr val="073E87"/>
              </a:solidFill>
              <a:latin typeface="Aptos" panose="020B0004020202020204" pitchFamily="34" charset="0"/>
            </a:endParaRPr>
          </a:p>
          <a:p>
            <a:pPr marL="609585" indent="-448722">
              <a:spcBef>
                <a:spcPts val="0"/>
              </a:spcBef>
              <a:buClr>
                <a:srgbClr val="073E87"/>
              </a:buClr>
              <a:buSzPts val="1700"/>
              <a:buChar char="●"/>
            </a:pPr>
            <a:r>
              <a:rPr lang="en" sz="2400" b="0" dirty="0">
                <a:solidFill>
                  <a:srgbClr val="073E87"/>
                </a:solidFill>
                <a:latin typeface="Aptos" panose="020B0004020202020204" pitchFamily="34" charset="0"/>
              </a:rPr>
              <a:t>Beat around the bush.</a:t>
            </a:r>
            <a:endParaRPr sz="2400" b="0" dirty="0">
              <a:solidFill>
                <a:srgbClr val="073E87"/>
              </a:solidFill>
              <a:latin typeface="Aptos" panose="020B0004020202020204" pitchFamily="34" charset="0"/>
            </a:endParaRPr>
          </a:p>
          <a:p>
            <a:pPr marL="609585" indent="-448722">
              <a:spcBef>
                <a:spcPts val="0"/>
              </a:spcBef>
              <a:buClr>
                <a:srgbClr val="073E87"/>
              </a:buClr>
              <a:buSzPts val="1700"/>
              <a:buChar char="●"/>
            </a:pPr>
            <a:r>
              <a:rPr lang="en" sz="2400" b="0" dirty="0">
                <a:solidFill>
                  <a:srgbClr val="073E87"/>
                </a:solidFill>
                <a:latin typeface="Aptos" panose="020B0004020202020204" pitchFamily="34" charset="0"/>
              </a:rPr>
              <a:t>Let someone off the hook</a:t>
            </a:r>
            <a:endParaRPr sz="2400" b="0" dirty="0">
              <a:solidFill>
                <a:srgbClr val="073E87"/>
              </a:solidFill>
              <a:latin typeface="Aptos" panose="020B0004020202020204" pitchFamily="34" charset="0"/>
            </a:endParaRPr>
          </a:p>
          <a:p>
            <a:pPr marL="609585" indent="-448722">
              <a:spcBef>
                <a:spcPts val="0"/>
              </a:spcBef>
              <a:buClr>
                <a:srgbClr val="073E87"/>
              </a:buClr>
              <a:buSzPts val="1700"/>
              <a:buChar char="●"/>
            </a:pPr>
            <a:r>
              <a:rPr lang="en" sz="2400" b="0" dirty="0">
                <a:solidFill>
                  <a:srgbClr val="073E87"/>
                </a:solidFill>
                <a:latin typeface="Aptos" panose="020B0004020202020204" pitchFamily="34" charset="0"/>
              </a:rPr>
              <a:t>Your guess is as good as mine</a:t>
            </a:r>
            <a:endParaRPr sz="2400" b="0" dirty="0">
              <a:solidFill>
                <a:srgbClr val="073E87"/>
              </a:solidFill>
              <a:latin typeface="Aptos" panose="020B00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1"/>
          <p:cNvSpPr txBox="1">
            <a:spLocks noGrp="1"/>
          </p:cNvSpPr>
          <p:nvPr>
            <p:ph type="title"/>
          </p:nvPr>
        </p:nvSpPr>
        <p:spPr>
          <a:xfrm>
            <a:off x="2207941" y="124633"/>
            <a:ext cx="9638892" cy="1135455"/>
          </a:xfrm>
          <a:prstGeom prst="rect">
            <a:avLst/>
          </a:prstGeom>
        </p:spPr>
        <p:txBody>
          <a:bodyPr spcFirstLastPara="1" vert="horz" wrap="square" lIns="121900" tIns="60933" rIns="121900" bIns="60933" rtlCol="0" anchor="ctr" anchorCtr="0">
            <a:noAutofit/>
          </a:bodyPr>
          <a:lstStyle/>
          <a:p>
            <a:pPr>
              <a:spcBef>
                <a:spcPts val="0"/>
              </a:spcBef>
            </a:pPr>
            <a:r>
              <a:rPr lang="en" sz="4000" dirty="0">
                <a:solidFill>
                  <a:srgbClr val="1F4388"/>
                </a:solidFill>
                <a:latin typeface="Aptos" panose="020B0004020202020204" pitchFamily="34" charset="0"/>
              </a:rPr>
              <a:t>Interpreter Training: Building   Cultural Bridges. </a:t>
            </a:r>
            <a:endParaRPr sz="4000" dirty="0">
              <a:solidFill>
                <a:srgbClr val="1F4388"/>
              </a:solidFill>
              <a:latin typeface="Aptos" panose="020B0004020202020204" pitchFamily="34" charset="0"/>
            </a:endParaRPr>
          </a:p>
        </p:txBody>
      </p:sp>
      <p:sp>
        <p:nvSpPr>
          <p:cNvPr id="221" name="Google Shape;221;p41"/>
          <p:cNvSpPr txBox="1"/>
          <p:nvPr/>
        </p:nvSpPr>
        <p:spPr>
          <a:xfrm>
            <a:off x="2207939" y="1775367"/>
            <a:ext cx="9638893" cy="3175774"/>
          </a:xfrm>
          <a:prstGeom prst="rect">
            <a:avLst/>
          </a:prstGeom>
          <a:noFill/>
          <a:ln>
            <a:noFill/>
          </a:ln>
        </p:spPr>
        <p:txBody>
          <a:bodyPr spcFirstLastPara="1" wrap="square" lIns="121900" tIns="121900" rIns="121900" bIns="121900" anchor="t" anchorCtr="0">
            <a:noAutofit/>
          </a:bodyPr>
          <a:lstStyle/>
          <a:p>
            <a:r>
              <a:rPr lang="en" sz="2400" b="1" dirty="0">
                <a:solidFill>
                  <a:srgbClr val="1F4388"/>
                </a:solidFill>
                <a:latin typeface="Aptos" panose="020B0004020202020204" pitchFamily="34" charset="0"/>
                <a:ea typeface="Poppins"/>
                <a:cs typeface="Poppins"/>
                <a:sym typeface="Poppins"/>
              </a:rPr>
              <a:t>Participants will receive training in specific areas like:</a:t>
            </a:r>
            <a:endParaRPr sz="2400" dirty="0">
              <a:solidFill>
                <a:srgbClr val="1F4388"/>
              </a:solidFill>
              <a:latin typeface="Aptos" panose="020B0004020202020204" pitchFamily="34" charset="0"/>
              <a:ea typeface="Poppins"/>
              <a:cs typeface="Poppins"/>
              <a:sym typeface="Poppins"/>
            </a:endParaRPr>
          </a:p>
          <a:p>
            <a:pPr>
              <a:spcBef>
                <a:spcPts val="1333"/>
              </a:spcBef>
            </a:pPr>
            <a:r>
              <a:rPr lang="en" sz="2400" dirty="0">
                <a:solidFill>
                  <a:srgbClr val="1F4388"/>
                </a:solidFill>
                <a:latin typeface="Aptos" panose="020B0004020202020204" pitchFamily="34" charset="0"/>
                <a:ea typeface="Poppins"/>
                <a:cs typeface="Poppins"/>
                <a:sym typeface="Poppins"/>
              </a:rPr>
              <a:t>1. Understanding Special Education Law and Policies </a:t>
            </a:r>
            <a:endParaRPr sz="2400" dirty="0">
              <a:solidFill>
                <a:srgbClr val="1F4388"/>
              </a:solidFill>
              <a:latin typeface="Aptos" panose="020B0004020202020204" pitchFamily="34" charset="0"/>
              <a:ea typeface="Poppins"/>
              <a:cs typeface="Poppins"/>
              <a:sym typeface="Poppins"/>
            </a:endParaRPr>
          </a:p>
          <a:p>
            <a:r>
              <a:rPr lang="en" sz="2400" dirty="0">
                <a:solidFill>
                  <a:srgbClr val="1F4388"/>
                </a:solidFill>
                <a:latin typeface="Aptos" panose="020B0004020202020204" pitchFamily="34" charset="0"/>
                <a:ea typeface="Poppins"/>
                <a:cs typeface="Poppins"/>
                <a:sym typeface="Poppins"/>
              </a:rPr>
              <a:t>2. Familiarity with Educational Settings and Processes. </a:t>
            </a:r>
            <a:endParaRPr sz="2400" dirty="0">
              <a:solidFill>
                <a:srgbClr val="1F4388"/>
              </a:solidFill>
              <a:latin typeface="Aptos" panose="020B0004020202020204" pitchFamily="34" charset="0"/>
              <a:ea typeface="Poppins"/>
              <a:cs typeface="Poppins"/>
              <a:sym typeface="Poppins"/>
            </a:endParaRPr>
          </a:p>
          <a:p>
            <a:r>
              <a:rPr lang="en" sz="2400" dirty="0">
                <a:solidFill>
                  <a:srgbClr val="1F4388"/>
                </a:solidFill>
                <a:latin typeface="Aptos" panose="020B0004020202020204" pitchFamily="34" charset="0"/>
                <a:ea typeface="Poppins"/>
                <a:cs typeface="Poppins"/>
                <a:sym typeface="Poppins"/>
              </a:rPr>
              <a:t>3. Specialized Terminology and Concepts. </a:t>
            </a:r>
            <a:endParaRPr sz="2400" dirty="0">
              <a:solidFill>
                <a:srgbClr val="1F4388"/>
              </a:solidFill>
              <a:latin typeface="Aptos" panose="020B0004020202020204" pitchFamily="34" charset="0"/>
              <a:ea typeface="Poppins"/>
              <a:cs typeface="Poppins"/>
              <a:sym typeface="Poppins"/>
            </a:endParaRPr>
          </a:p>
          <a:p>
            <a:r>
              <a:rPr lang="en" sz="2400" dirty="0">
                <a:solidFill>
                  <a:srgbClr val="1F4388"/>
                </a:solidFill>
                <a:latin typeface="Aptos" panose="020B0004020202020204" pitchFamily="34" charset="0"/>
                <a:ea typeface="Poppins"/>
                <a:cs typeface="Poppins"/>
                <a:sym typeface="Poppins"/>
              </a:rPr>
              <a:t>4. Language Proficiency and Interpretation Skills. </a:t>
            </a:r>
            <a:endParaRPr sz="2400" dirty="0">
              <a:solidFill>
                <a:srgbClr val="1F4388"/>
              </a:solidFill>
              <a:latin typeface="Aptos" panose="020B0004020202020204" pitchFamily="34" charset="0"/>
              <a:ea typeface="Poppins"/>
              <a:cs typeface="Poppins"/>
              <a:sym typeface="Poppins"/>
            </a:endParaRPr>
          </a:p>
          <a:p>
            <a:r>
              <a:rPr lang="en" sz="2400" dirty="0">
                <a:solidFill>
                  <a:srgbClr val="1F4388"/>
                </a:solidFill>
                <a:latin typeface="Aptos" panose="020B0004020202020204" pitchFamily="34" charset="0"/>
                <a:ea typeface="Poppins"/>
                <a:cs typeface="Poppins"/>
                <a:sym typeface="Poppins"/>
              </a:rPr>
              <a:t>5. Cultural Competence and Sensitivity. </a:t>
            </a:r>
            <a:endParaRPr sz="2400" dirty="0">
              <a:solidFill>
                <a:srgbClr val="1F4388"/>
              </a:solidFill>
              <a:latin typeface="Aptos" panose="020B0004020202020204" pitchFamily="34" charset="0"/>
              <a:ea typeface="Poppins"/>
              <a:cs typeface="Poppins"/>
              <a:sym typeface="Poppins"/>
            </a:endParaRPr>
          </a:p>
          <a:p>
            <a:r>
              <a:rPr lang="en" sz="2400" dirty="0">
                <a:solidFill>
                  <a:srgbClr val="1F4388"/>
                </a:solidFill>
                <a:latin typeface="Aptos" panose="020B0004020202020204" pitchFamily="34" charset="0"/>
                <a:ea typeface="Poppins"/>
                <a:cs typeface="Poppins"/>
                <a:sym typeface="Poppins"/>
              </a:rPr>
              <a:t>6. Ethical Considerations.</a:t>
            </a:r>
            <a:endParaRPr sz="2400" dirty="0">
              <a:solidFill>
                <a:srgbClr val="1F4388"/>
              </a:solidFill>
              <a:latin typeface="Aptos" panose="020B0004020202020204" pitchFamily="34" charset="0"/>
              <a:ea typeface="Poppins"/>
              <a:cs typeface="Poppins"/>
              <a:sym typeface="Poppins"/>
            </a:endParaRPr>
          </a:p>
        </p:txBody>
      </p:sp>
      <p:sp>
        <p:nvSpPr>
          <p:cNvPr id="222" name="Google Shape;222;p41">
            <a:extLst>
              <a:ext uri="{C183D7F6-B498-43B3-948B-1728B52AA6E4}">
                <adec:decorative xmlns:adec="http://schemas.microsoft.com/office/drawing/2017/decorative" val="1"/>
              </a:ext>
            </a:extLst>
          </p:cNvPr>
          <p:cNvSpPr/>
          <p:nvPr/>
        </p:nvSpPr>
        <p:spPr>
          <a:xfrm>
            <a:off x="7027385" y="4951141"/>
            <a:ext cx="4352864" cy="1262189"/>
          </a:xfrm>
          <a:custGeom>
            <a:avLst/>
            <a:gdLst/>
            <a:ahLst/>
            <a:cxnLst/>
            <a:rect l="l" t="t" r="r" b="b"/>
            <a:pathLst>
              <a:path w="5580595" h="2024903" extrusionOk="0">
                <a:moveTo>
                  <a:pt x="0" y="0"/>
                </a:moveTo>
                <a:lnTo>
                  <a:pt x="5580594" y="0"/>
                </a:lnTo>
                <a:lnTo>
                  <a:pt x="5580594" y="2024903"/>
                </a:lnTo>
                <a:lnTo>
                  <a:pt x="0" y="2024903"/>
                </a:lnTo>
                <a:lnTo>
                  <a:pt x="0" y="0"/>
                </a:lnTo>
                <a:close/>
              </a:path>
            </a:pathLst>
          </a:custGeom>
          <a:blipFill rotWithShape="1">
            <a:blip r:embed="rId3">
              <a:alphaModFix/>
            </a:blip>
            <a:stretch>
              <a:fillRect/>
            </a:stretch>
          </a:blipFill>
          <a:ln>
            <a:noFill/>
          </a:ln>
        </p:spPr>
        <p:txBody>
          <a:bodyPr spcFirstLastPara="1" wrap="square" lIns="60967" tIns="30467" rIns="60967" bIns="30467" anchor="t" anchorCtr="0">
            <a:noAutofit/>
          </a:bodyPr>
          <a:lstStyle/>
          <a:p>
            <a:endParaRPr sz="120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2"/>
          <p:cNvSpPr txBox="1">
            <a:spLocks noGrp="1"/>
          </p:cNvSpPr>
          <p:nvPr>
            <p:ph type="title"/>
          </p:nvPr>
        </p:nvSpPr>
        <p:spPr>
          <a:xfrm>
            <a:off x="2843561" y="361625"/>
            <a:ext cx="7785772" cy="742346"/>
          </a:xfrm>
          <a:prstGeom prst="rect">
            <a:avLst/>
          </a:prstGeom>
        </p:spPr>
        <p:txBody>
          <a:bodyPr spcFirstLastPara="1" vert="horz" wrap="square" lIns="121900" tIns="60933" rIns="121900" bIns="60933" rtlCol="0" anchor="ctr" anchorCtr="0">
            <a:normAutofit/>
          </a:bodyPr>
          <a:lstStyle/>
          <a:p>
            <a:pPr>
              <a:spcBef>
                <a:spcPts val="0"/>
              </a:spcBef>
            </a:pPr>
            <a:r>
              <a:rPr lang="en" sz="4000" dirty="0">
                <a:solidFill>
                  <a:srgbClr val="1F4388"/>
                </a:solidFill>
                <a:latin typeface="Aptos" panose="020B0004020202020204" pitchFamily="34" charset="0"/>
              </a:rPr>
              <a:t>CONTACT US</a:t>
            </a:r>
            <a:endParaRPr sz="4000" dirty="0">
              <a:solidFill>
                <a:srgbClr val="073E87"/>
              </a:solidFill>
              <a:highlight>
                <a:schemeClr val="lt1"/>
              </a:highlight>
              <a:latin typeface="Aptos" panose="020B0004020202020204" pitchFamily="34" charset="0"/>
            </a:endParaRPr>
          </a:p>
        </p:txBody>
      </p:sp>
      <p:pic>
        <p:nvPicPr>
          <p:cNvPr id="229" name="Google Shape;229;p42" descr="Contact information"/>
          <p:cNvPicPr preferRelativeResize="0"/>
          <p:nvPr/>
        </p:nvPicPr>
        <p:blipFill rotWithShape="1">
          <a:blip r:embed="rId3">
            <a:alphaModFix/>
          </a:blip>
          <a:srcRect l="24040" t="28923" r="29324" b="47520"/>
          <a:stretch/>
        </p:blipFill>
        <p:spPr>
          <a:xfrm>
            <a:off x="3245784" y="3114377"/>
            <a:ext cx="7383549" cy="2104249"/>
          </a:xfrm>
          <a:prstGeom prst="rect">
            <a:avLst/>
          </a:prstGeom>
          <a:noFill/>
          <a:ln>
            <a:noFill/>
          </a:ln>
        </p:spPr>
      </p:pic>
      <p:sp>
        <p:nvSpPr>
          <p:cNvPr id="230" name="Google Shape;230;p42"/>
          <p:cNvSpPr txBox="1"/>
          <p:nvPr/>
        </p:nvSpPr>
        <p:spPr>
          <a:xfrm>
            <a:off x="3631596" y="1448851"/>
            <a:ext cx="4350800" cy="3000000"/>
          </a:xfrm>
          <a:prstGeom prst="rect">
            <a:avLst/>
          </a:prstGeom>
          <a:noFill/>
          <a:ln>
            <a:noFill/>
          </a:ln>
        </p:spPr>
        <p:txBody>
          <a:bodyPr spcFirstLastPara="1" wrap="square" lIns="121900" tIns="121900" rIns="121900" bIns="121900" anchor="t" anchorCtr="0">
            <a:noAutofit/>
          </a:bodyPr>
          <a:lstStyle/>
          <a:p>
            <a:pPr algn="ctr"/>
            <a:r>
              <a:rPr lang="en" sz="3200" b="1" dirty="0">
                <a:solidFill>
                  <a:srgbClr val="1F4388"/>
                </a:solidFill>
                <a:latin typeface="Aptos" panose="020B0004020202020204" pitchFamily="34" charset="0"/>
                <a:ea typeface="Poppins"/>
                <a:cs typeface="Poppins"/>
                <a:sym typeface="Poppins"/>
              </a:rPr>
              <a:t>574.234.7101</a:t>
            </a:r>
            <a:endParaRPr sz="3200" b="1" dirty="0">
              <a:solidFill>
                <a:srgbClr val="C00000"/>
              </a:solidFill>
              <a:latin typeface="Aptos" panose="020B0004020202020204" pitchFamily="34" charset="0"/>
              <a:ea typeface="Poppins"/>
              <a:cs typeface="Poppins"/>
              <a:sym typeface="Poppins"/>
            </a:endParaRPr>
          </a:p>
          <a:p>
            <a:pPr algn="ctr"/>
            <a:r>
              <a:rPr lang="en" sz="3200" b="1" dirty="0" err="1">
                <a:solidFill>
                  <a:srgbClr val="1F4388"/>
                </a:solidFill>
                <a:latin typeface="Aptos" panose="020B0004020202020204" pitchFamily="34" charset="0"/>
                <a:ea typeface="Poppins"/>
                <a:cs typeface="Poppins"/>
                <a:sym typeface="Poppins"/>
              </a:rPr>
              <a:t>www.insource.org</a:t>
            </a:r>
            <a:endParaRPr sz="3200" b="1" dirty="0">
              <a:solidFill>
                <a:srgbClr val="1F4388"/>
              </a:solidFill>
              <a:latin typeface="Aptos" panose="020B0004020202020204" pitchFamily="34" charset="0"/>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9"/>
          <p:cNvSpPr txBox="1">
            <a:spLocks noGrp="1"/>
          </p:cNvSpPr>
          <p:nvPr>
            <p:ph type="title"/>
          </p:nvPr>
        </p:nvSpPr>
        <p:spPr>
          <a:xfrm>
            <a:off x="1371233" y="3"/>
            <a:ext cx="10972800" cy="1143200"/>
          </a:xfrm>
          <a:prstGeom prst="rect">
            <a:avLst/>
          </a:prstGeom>
        </p:spPr>
        <p:txBody>
          <a:bodyPr spcFirstLastPara="1" vert="horz" wrap="square" lIns="121900" tIns="60933" rIns="121900" bIns="60933" rtlCol="0" anchor="ctr" anchorCtr="0">
            <a:normAutofit/>
          </a:bodyPr>
          <a:lstStyle/>
          <a:p>
            <a:pPr>
              <a:spcBef>
                <a:spcPts val="0"/>
              </a:spcBef>
            </a:pPr>
            <a:r>
              <a:rPr lang="en" sz="4000" dirty="0">
                <a:solidFill>
                  <a:srgbClr val="1F4388"/>
                </a:solidFill>
                <a:latin typeface="Aptos" panose="020B0004020202020204" pitchFamily="34" charset="0"/>
              </a:rPr>
              <a:t>          HOW WE HELP</a:t>
            </a:r>
            <a:endParaRPr sz="4000" dirty="0">
              <a:solidFill>
                <a:srgbClr val="1F4388"/>
              </a:solidFill>
              <a:latin typeface="Aptos" panose="020B0004020202020204" pitchFamily="34" charset="0"/>
            </a:endParaRPr>
          </a:p>
        </p:txBody>
      </p:sp>
      <p:sp>
        <p:nvSpPr>
          <p:cNvPr id="138" name="Google Shape;138;p29"/>
          <p:cNvSpPr txBox="1">
            <a:spLocks noGrp="1"/>
          </p:cNvSpPr>
          <p:nvPr>
            <p:ph type="body" idx="1"/>
          </p:nvPr>
        </p:nvSpPr>
        <p:spPr>
          <a:xfrm>
            <a:off x="2430965" y="1143203"/>
            <a:ext cx="9566667" cy="4412798"/>
          </a:xfrm>
          <a:prstGeom prst="rect">
            <a:avLst/>
          </a:prstGeom>
        </p:spPr>
        <p:txBody>
          <a:bodyPr spcFirstLastPara="1" vert="horz" wrap="square" lIns="121900" tIns="60933" rIns="121900" bIns="60933" rtlCol="0" anchor="t" anchorCtr="0">
            <a:noAutofit/>
          </a:bodyPr>
          <a:lstStyle/>
          <a:p>
            <a:pPr marL="0" indent="0">
              <a:spcBef>
                <a:spcPts val="1600"/>
              </a:spcBef>
              <a:spcAft>
                <a:spcPts val="0"/>
              </a:spcAft>
              <a:buNone/>
            </a:pPr>
            <a:r>
              <a:rPr lang="en" sz="2400" dirty="0">
                <a:solidFill>
                  <a:srgbClr val="1F4388"/>
                </a:solidFill>
                <a:latin typeface="Aptos" panose="020B0004020202020204" pitchFamily="34" charset="0"/>
                <a:ea typeface="Poppins"/>
                <a:cs typeface="Poppins"/>
                <a:sym typeface="Poppins"/>
              </a:rPr>
              <a:t>We support the special education process from birth to age 26 by providing:</a:t>
            </a:r>
            <a:endParaRPr sz="2400" dirty="0">
              <a:solidFill>
                <a:srgbClr val="1F4388"/>
              </a:solidFill>
              <a:latin typeface="Aptos" panose="020B0004020202020204" pitchFamily="34" charset="0"/>
              <a:ea typeface="Poppins"/>
              <a:cs typeface="Poppins"/>
              <a:sym typeface="Poppins"/>
            </a:endParaRPr>
          </a:p>
          <a:p>
            <a:pPr marL="609585" indent="-457189">
              <a:spcBef>
                <a:spcPts val="1333"/>
              </a:spcBef>
              <a:spcAft>
                <a:spcPts val="0"/>
              </a:spcAft>
              <a:buClr>
                <a:srgbClr val="1F4388"/>
              </a:buClr>
              <a:buSzPts val="1800"/>
              <a:buFont typeface="Poppins"/>
              <a:buChar char="●"/>
            </a:pPr>
            <a:r>
              <a:rPr lang="en" sz="2400" dirty="0">
                <a:solidFill>
                  <a:srgbClr val="1F4388"/>
                </a:solidFill>
                <a:latin typeface="Aptos" panose="020B0004020202020204" pitchFamily="34" charset="0"/>
                <a:ea typeface="Poppins"/>
                <a:cs typeface="Poppins"/>
                <a:sym typeface="Poppins"/>
              </a:rPr>
              <a:t>assistance by phone and email</a:t>
            </a:r>
            <a:endParaRPr sz="2400" dirty="0">
              <a:solidFill>
                <a:srgbClr val="1F4388"/>
              </a:solidFill>
              <a:latin typeface="Aptos" panose="020B0004020202020204" pitchFamily="34" charset="0"/>
              <a:ea typeface="Poppins"/>
              <a:cs typeface="Poppins"/>
              <a:sym typeface="Poppins"/>
            </a:endParaRPr>
          </a:p>
          <a:p>
            <a:pPr marL="609585" indent="-457189">
              <a:spcBef>
                <a:spcPts val="0"/>
              </a:spcBef>
              <a:spcAft>
                <a:spcPts val="0"/>
              </a:spcAft>
              <a:buClr>
                <a:srgbClr val="1F4388"/>
              </a:buClr>
              <a:buSzPts val="1800"/>
              <a:buFont typeface="Poppins"/>
              <a:buChar char="●"/>
            </a:pPr>
            <a:r>
              <a:rPr lang="en" sz="2400" dirty="0">
                <a:solidFill>
                  <a:srgbClr val="1F4388"/>
                </a:solidFill>
                <a:latin typeface="Aptos" panose="020B0004020202020204" pitchFamily="34" charset="0"/>
                <a:ea typeface="Poppins"/>
                <a:cs typeface="Poppins"/>
                <a:sym typeface="Poppins"/>
              </a:rPr>
              <a:t>training classes</a:t>
            </a:r>
            <a:endParaRPr sz="2400" dirty="0">
              <a:solidFill>
                <a:srgbClr val="1F4388"/>
              </a:solidFill>
              <a:latin typeface="Aptos" panose="020B0004020202020204" pitchFamily="34" charset="0"/>
              <a:ea typeface="Poppins"/>
              <a:cs typeface="Poppins"/>
              <a:sym typeface="Poppins"/>
            </a:endParaRPr>
          </a:p>
          <a:p>
            <a:pPr marL="609585" indent="-457189">
              <a:spcBef>
                <a:spcPts val="0"/>
              </a:spcBef>
              <a:spcAft>
                <a:spcPts val="0"/>
              </a:spcAft>
              <a:buClr>
                <a:srgbClr val="1F4388"/>
              </a:buClr>
              <a:buSzPts val="1800"/>
              <a:buFont typeface="Poppins"/>
              <a:buChar char="●"/>
            </a:pPr>
            <a:r>
              <a:rPr lang="en" sz="2400" dirty="0">
                <a:solidFill>
                  <a:srgbClr val="1F4388"/>
                </a:solidFill>
                <a:latin typeface="Aptos" panose="020B0004020202020204" pitchFamily="34" charset="0"/>
                <a:ea typeface="Poppins"/>
                <a:cs typeface="Poppins"/>
                <a:sym typeface="Poppins"/>
              </a:rPr>
              <a:t>support and information at school meetings</a:t>
            </a:r>
            <a:endParaRPr sz="2400" dirty="0">
              <a:solidFill>
                <a:srgbClr val="1F4388"/>
              </a:solidFill>
              <a:latin typeface="Aptos" panose="020B0004020202020204" pitchFamily="34" charset="0"/>
              <a:ea typeface="Poppins"/>
              <a:cs typeface="Poppins"/>
              <a:sym typeface="Poppins"/>
            </a:endParaRPr>
          </a:p>
          <a:p>
            <a:pPr marL="609585" indent="-457189">
              <a:spcBef>
                <a:spcPts val="0"/>
              </a:spcBef>
              <a:spcAft>
                <a:spcPts val="0"/>
              </a:spcAft>
              <a:buClr>
                <a:srgbClr val="1F4388"/>
              </a:buClr>
              <a:buSzPts val="1800"/>
              <a:buFont typeface="Poppins"/>
              <a:buChar char="●"/>
            </a:pPr>
            <a:r>
              <a:rPr lang="en" sz="2400" dirty="0">
                <a:solidFill>
                  <a:srgbClr val="1F4388"/>
                </a:solidFill>
                <a:latin typeface="Aptos" panose="020B0004020202020204" pitchFamily="34" charset="0"/>
                <a:ea typeface="Poppins"/>
                <a:cs typeface="Poppins"/>
                <a:sym typeface="Poppins"/>
              </a:rPr>
              <a:t>ways for schools and families to work together</a:t>
            </a:r>
            <a:endParaRPr sz="2400" dirty="0">
              <a:solidFill>
                <a:srgbClr val="1F4388"/>
              </a:solidFill>
              <a:latin typeface="Aptos" panose="020B0004020202020204" pitchFamily="34" charset="0"/>
              <a:ea typeface="Poppins"/>
              <a:cs typeface="Poppins"/>
              <a:sym typeface="Poppins"/>
            </a:endParaRPr>
          </a:p>
          <a:p>
            <a:pPr marL="609585" indent="-457189">
              <a:spcBef>
                <a:spcPts val="0"/>
              </a:spcBef>
              <a:spcAft>
                <a:spcPts val="0"/>
              </a:spcAft>
              <a:buClr>
                <a:srgbClr val="1F4388"/>
              </a:buClr>
              <a:buSzPts val="1800"/>
              <a:buFont typeface="Poppins"/>
              <a:buChar char="●"/>
            </a:pPr>
            <a:r>
              <a:rPr lang="en" sz="2400" dirty="0">
                <a:solidFill>
                  <a:srgbClr val="1F4388"/>
                </a:solidFill>
                <a:latin typeface="Aptos" panose="020B0004020202020204" pitchFamily="34" charset="0"/>
                <a:ea typeface="Poppins"/>
                <a:cs typeface="Poppins"/>
                <a:sym typeface="Poppins"/>
              </a:rPr>
              <a:t>special education liaisons who serve the entire state of Indiana</a:t>
            </a:r>
            <a:endParaRPr sz="2400" dirty="0">
              <a:solidFill>
                <a:srgbClr val="1F4388"/>
              </a:solidFill>
              <a:latin typeface="Aptos" panose="020B0004020202020204" pitchFamily="34" charset="0"/>
              <a:ea typeface="Poppins"/>
              <a:cs typeface="Poppins"/>
              <a:sym typeface="Poppins"/>
            </a:endParaRPr>
          </a:p>
          <a:p>
            <a:pPr marL="609585" indent="-457189">
              <a:spcBef>
                <a:spcPts val="0"/>
              </a:spcBef>
              <a:spcAft>
                <a:spcPts val="0"/>
              </a:spcAft>
              <a:buClr>
                <a:srgbClr val="1F4388"/>
              </a:buClr>
              <a:buSzPts val="1800"/>
              <a:buFont typeface="Poppins"/>
              <a:buChar char="●"/>
            </a:pPr>
            <a:r>
              <a:rPr lang="en" sz="2400" dirty="0">
                <a:solidFill>
                  <a:srgbClr val="1F4388"/>
                </a:solidFill>
                <a:latin typeface="Aptos" panose="020B0004020202020204" pitchFamily="34" charset="0"/>
                <a:ea typeface="Poppins"/>
                <a:cs typeface="Poppins"/>
                <a:sym typeface="Poppins"/>
              </a:rPr>
              <a:t>transition-aged students with training on self-advocacy</a:t>
            </a:r>
            <a:endParaRPr sz="2400" dirty="0">
              <a:solidFill>
                <a:srgbClr val="1F4388"/>
              </a:solidFill>
              <a:latin typeface="Aptos" panose="020B0004020202020204" pitchFamily="34" charset="0"/>
              <a:ea typeface="Poppins"/>
              <a:cs typeface="Poppins"/>
              <a:sym typeface="Poppins"/>
            </a:endParaRPr>
          </a:p>
          <a:p>
            <a:pPr marL="609585" indent="-457189">
              <a:spcBef>
                <a:spcPts val="0"/>
              </a:spcBef>
              <a:spcAft>
                <a:spcPts val="0"/>
              </a:spcAft>
              <a:buClr>
                <a:srgbClr val="1F4388"/>
              </a:buClr>
              <a:buSzPts val="1800"/>
              <a:buFont typeface="Poppins"/>
              <a:buChar char="●"/>
            </a:pPr>
            <a:r>
              <a:rPr lang="en" sz="2400" dirty="0">
                <a:solidFill>
                  <a:srgbClr val="1F4388"/>
                </a:solidFill>
                <a:latin typeface="Aptos" panose="020B0004020202020204" pitchFamily="34" charset="0"/>
                <a:ea typeface="Poppins"/>
                <a:cs typeface="Poppins"/>
                <a:sym typeface="Poppins"/>
              </a:rPr>
              <a:t>special education training for school interpreters</a:t>
            </a:r>
            <a:endParaRPr sz="2400" dirty="0">
              <a:solidFill>
                <a:srgbClr val="1F4388"/>
              </a:solidFill>
              <a:latin typeface="Aptos" panose="020B0004020202020204" pitchFamily="34" charset="0"/>
              <a:ea typeface="Poppins"/>
              <a:cs typeface="Poppins"/>
              <a:sym typeface="Poppins"/>
            </a:endParaRPr>
          </a:p>
          <a:p>
            <a:pPr marL="609585" indent="-457189">
              <a:spcBef>
                <a:spcPts val="0"/>
              </a:spcBef>
              <a:spcAft>
                <a:spcPts val="0"/>
              </a:spcAft>
              <a:buClr>
                <a:srgbClr val="1F4388"/>
              </a:buClr>
              <a:buSzPts val="1800"/>
              <a:buFont typeface="Poppins"/>
              <a:buChar char="●"/>
            </a:pPr>
            <a:r>
              <a:rPr lang="en" sz="2400" dirty="0">
                <a:solidFill>
                  <a:srgbClr val="1F4388"/>
                </a:solidFill>
                <a:latin typeface="Aptos" panose="020B0004020202020204" pitchFamily="34" charset="0"/>
                <a:ea typeface="Poppins"/>
                <a:cs typeface="Poppins"/>
                <a:sym typeface="Poppins"/>
              </a:rPr>
              <a:t>a wealth of resources and trainings at</a:t>
            </a:r>
            <a:r>
              <a:rPr lang="en" sz="2400" dirty="0">
                <a:solidFill>
                  <a:srgbClr val="1F4388"/>
                </a:solidFill>
                <a:uFill>
                  <a:noFill/>
                </a:uFill>
                <a:latin typeface="Aptos" panose="020B0004020202020204" pitchFamily="34" charset="0"/>
                <a:ea typeface="Poppins"/>
                <a:cs typeface="Poppins"/>
                <a:sym typeface="Poppins"/>
                <a:hlinkClick r:id="rId3">
                  <a:extLst>
                    <a:ext uri="{A12FA001-AC4F-418D-AE19-62706E023703}">
                      <ahyp:hlinkClr xmlns:ahyp="http://schemas.microsoft.com/office/drawing/2018/hyperlinkcolor" val="tx"/>
                    </a:ext>
                  </a:extLst>
                </a:hlinkClick>
              </a:rPr>
              <a:t> </a:t>
            </a:r>
            <a:r>
              <a:rPr lang="en" sz="2400" u="sng" dirty="0">
                <a:solidFill>
                  <a:srgbClr val="1F4388"/>
                </a:solidFill>
                <a:latin typeface="Aptos" panose="020B0004020202020204" pitchFamily="34" charset="0"/>
                <a:ea typeface="Poppins"/>
                <a:cs typeface="Poppins"/>
                <a:sym typeface="Poppins"/>
                <a:hlinkClick r:id="rId3">
                  <a:extLst>
                    <a:ext uri="{A12FA001-AC4F-418D-AE19-62706E023703}">
                      <ahyp:hlinkClr xmlns:ahyp="http://schemas.microsoft.com/office/drawing/2018/hyperlinkcolor" val="tx"/>
                    </a:ext>
                  </a:extLst>
                </a:hlinkClick>
              </a:rPr>
              <a:t>www.insource.org</a:t>
            </a:r>
            <a:r>
              <a:rPr lang="en" sz="2400" dirty="0">
                <a:solidFill>
                  <a:srgbClr val="1F4388"/>
                </a:solidFill>
                <a:latin typeface="Aptos" panose="020B0004020202020204" pitchFamily="34" charset="0"/>
                <a:ea typeface="Poppins"/>
                <a:cs typeface="Poppins"/>
                <a:sym typeface="Poppins"/>
              </a:rPr>
              <a:t>.</a:t>
            </a:r>
            <a:endParaRPr sz="2400" dirty="0">
              <a:solidFill>
                <a:srgbClr val="1F4388"/>
              </a:solidFill>
              <a:latin typeface="Aptos" panose="020B0004020202020204" pitchFamily="34" charset="0"/>
              <a:ea typeface="Poppins"/>
              <a:cs typeface="Poppins"/>
              <a:sym typeface="Poppins"/>
            </a:endParaRPr>
          </a:p>
        </p:txBody>
      </p:sp>
      <p:sp>
        <p:nvSpPr>
          <p:cNvPr id="139" name="Google Shape;139;p29" descr="Logo"/>
          <p:cNvSpPr/>
          <p:nvPr/>
        </p:nvSpPr>
        <p:spPr>
          <a:xfrm>
            <a:off x="7872933" y="5181572"/>
            <a:ext cx="3776203" cy="1066449"/>
          </a:xfrm>
          <a:custGeom>
            <a:avLst/>
            <a:gdLst/>
            <a:ahLst/>
            <a:cxnLst/>
            <a:rect l="l" t="t" r="r" b="b"/>
            <a:pathLst>
              <a:path w="5580595" h="2024903" extrusionOk="0">
                <a:moveTo>
                  <a:pt x="0" y="0"/>
                </a:moveTo>
                <a:lnTo>
                  <a:pt x="5580594" y="0"/>
                </a:lnTo>
                <a:lnTo>
                  <a:pt x="5580594" y="2024903"/>
                </a:lnTo>
                <a:lnTo>
                  <a:pt x="0" y="2024903"/>
                </a:lnTo>
                <a:lnTo>
                  <a:pt x="0" y="0"/>
                </a:lnTo>
                <a:close/>
              </a:path>
            </a:pathLst>
          </a:custGeom>
          <a:blipFill rotWithShape="1">
            <a:blip r:embed="rId4">
              <a:alphaModFix/>
            </a:blip>
            <a:stretch>
              <a:fillRect/>
            </a:stretch>
          </a:blipFill>
          <a:ln>
            <a:noFill/>
          </a:ln>
        </p:spPr>
        <p:txBody>
          <a:bodyPr spcFirstLastPara="1" wrap="square" lIns="60967" tIns="30467" rIns="60967" bIns="30467" anchor="t" anchorCtr="0">
            <a:noAutofit/>
          </a:bodyPr>
          <a:lstStyle/>
          <a:p>
            <a:endParaRPr sz="1200"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3" name="TextBox 2">
            <a:extLst>
              <a:ext uri="{FF2B5EF4-FFF2-40B4-BE49-F238E27FC236}">
                <a16:creationId xmlns:a16="http://schemas.microsoft.com/office/drawing/2014/main" id="{983DC185-FFD0-F73E-77DD-E7E3FB343D8D}"/>
              </a:ext>
            </a:extLst>
          </p:cNvPr>
          <p:cNvSpPr txBox="1"/>
          <p:nvPr/>
        </p:nvSpPr>
        <p:spPr>
          <a:xfrm>
            <a:off x="2539690" y="366114"/>
            <a:ext cx="6194502" cy="707886"/>
          </a:xfrm>
          <a:prstGeom prst="rect">
            <a:avLst/>
          </a:prstGeom>
          <a:noFill/>
        </p:spPr>
        <p:txBody>
          <a:bodyPr wrap="square">
            <a:spAutoFit/>
          </a:bodyPr>
          <a:lstStyle/>
          <a:p>
            <a:r>
              <a:rPr lang="en" sz="4000" b="1" dirty="0">
                <a:solidFill>
                  <a:srgbClr val="1F4388"/>
                </a:solidFill>
                <a:latin typeface="Aptos" panose="020B0004020202020204" pitchFamily="34" charset="0"/>
              </a:rPr>
              <a:t>TODAY’S PRESENTER</a:t>
            </a:r>
            <a:endParaRPr lang="es-ES_tradnl" sz="4000" b="1" dirty="0"/>
          </a:p>
        </p:txBody>
      </p:sp>
      <p:sp>
        <p:nvSpPr>
          <p:cNvPr id="145" name="Google Shape;145;p30"/>
          <p:cNvSpPr txBox="1">
            <a:spLocks noGrp="1"/>
          </p:cNvSpPr>
          <p:nvPr>
            <p:ph type="title"/>
          </p:nvPr>
        </p:nvSpPr>
        <p:spPr>
          <a:xfrm>
            <a:off x="2118731" y="713678"/>
            <a:ext cx="6000587" cy="5070322"/>
          </a:xfrm>
          <a:prstGeom prst="rect">
            <a:avLst/>
          </a:prstGeom>
        </p:spPr>
        <p:txBody>
          <a:bodyPr spcFirstLastPara="1" vert="horz" wrap="square" lIns="121900" tIns="60933" rIns="121900" bIns="60933" rtlCol="0" anchor="ctr" anchorCtr="0">
            <a:noAutofit/>
          </a:bodyPr>
          <a:lstStyle/>
          <a:p>
            <a:pPr>
              <a:lnSpc>
                <a:spcPct val="115000"/>
              </a:lnSpc>
              <a:spcBef>
                <a:spcPts val="0"/>
              </a:spcBef>
            </a:pPr>
            <a:r>
              <a:rPr lang="en" sz="2400" dirty="0">
                <a:solidFill>
                  <a:srgbClr val="1F4388"/>
                </a:solidFill>
                <a:latin typeface="Aptos" panose="020B0004020202020204" pitchFamily="34" charset="0"/>
              </a:rPr>
              <a:t>BRIGETTE TAVÁREZ</a:t>
            </a:r>
            <a:endParaRPr sz="2400" dirty="0">
              <a:solidFill>
                <a:srgbClr val="1F4388"/>
              </a:solidFill>
              <a:latin typeface="Aptos" panose="020B0004020202020204" pitchFamily="34" charset="0"/>
            </a:endParaRPr>
          </a:p>
          <a:p>
            <a:pPr marL="609585" indent="-457189">
              <a:lnSpc>
                <a:spcPct val="115000"/>
              </a:lnSpc>
              <a:spcBef>
                <a:spcPts val="1333"/>
              </a:spcBef>
              <a:buClr>
                <a:srgbClr val="1F4388"/>
              </a:buClr>
              <a:buSzPts val="1800"/>
              <a:buChar char="●"/>
            </a:pPr>
            <a:r>
              <a:rPr lang="en" sz="2400" dirty="0">
                <a:solidFill>
                  <a:srgbClr val="1F4388"/>
                </a:solidFill>
                <a:latin typeface="Aptos" panose="020B0004020202020204" pitchFamily="34" charset="0"/>
              </a:rPr>
              <a:t>IN*SOURCE Bilingual Team Leader.</a:t>
            </a:r>
            <a:endParaRPr sz="2400" dirty="0">
              <a:solidFill>
                <a:srgbClr val="1F4388"/>
              </a:solidFill>
              <a:latin typeface="Aptos" panose="020B0004020202020204" pitchFamily="34" charset="0"/>
            </a:endParaRPr>
          </a:p>
          <a:p>
            <a:pPr marL="609585" indent="-457189">
              <a:lnSpc>
                <a:spcPct val="115000"/>
              </a:lnSpc>
              <a:spcBef>
                <a:spcPts val="0"/>
              </a:spcBef>
              <a:buClr>
                <a:srgbClr val="1F4388"/>
              </a:buClr>
              <a:buSzPts val="1800"/>
              <a:buChar char="●"/>
            </a:pPr>
            <a:r>
              <a:rPr lang="en" sz="2400" dirty="0">
                <a:solidFill>
                  <a:srgbClr val="1F4388"/>
                </a:solidFill>
                <a:latin typeface="Aptos" panose="020B0004020202020204" pitchFamily="34" charset="0"/>
              </a:rPr>
              <a:t>Originally from the Dominican Republic.</a:t>
            </a:r>
            <a:endParaRPr sz="2400" dirty="0">
              <a:solidFill>
                <a:srgbClr val="1F4388"/>
              </a:solidFill>
              <a:latin typeface="Aptos" panose="020B0004020202020204" pitchFamily="34" charset="0"/>
            </a:endParaRPr>
          </a:p>
          <a:p>
            <a:pPr marL="609585" indent="-457189">
              <a:lnSpc>
                <a:spcPct val="115000"/>
              </a:lnSpc>
              <a:spcBef>
                <a:spcPts val="0"/>
              </a:spcBef>
              <a:buClr>
                <a:srgbClr val="1F4388"/>
              </a:buClr>
              <a:buSzPts val="1800"/>
              <a:buChar char="●"/>
            </a:pPr>
            <a:r>
              <a:rPr lang="en" sz="2400" dirty="0">
                <a:solidFill>
                  <a:srgbClr val="1F4388"/>
                </a:solidFill>
                <a:latin typeface="Aptos" panose="020B0004020202020204" pitchFamily="34" charset="0"/>
              </a:rPr>
              <a:t>Graduated with a Doctor of Medicine (MD) degree in 2021.</a:t>
            </a:r>
            <a:endParaRPr sz="2400" dirty="0">
              <a:solidFill>
                <a:srgbClr val="1F4388"/>
              </a:solidFill>
              <a:latin typeface="Aptos" panose="020B0004020202020204" pitchFamily="34" charset="0"/>
            </a:endParaRPr>
          </a:p>
          <a:p>
            <a:pPr marL="609585" indent="-457189">
              <a:lnSpc>
                <a:spcPct val="115000"/>
              </a:lnSpc>
              <a:spcBef>
                <a:spcPts val="0"/>
              </a:spcBef>
              <a:buClr>
                <a:srgbClr val="1F4388"/>
              </a:buClr>
              <a:buSzPts val="1800"/>
              <a:buChar char="●"/>
            </a:pPr>
            <a:r>
              <a:rPr lang="en" sz="2400" dirty="0">
                <a:solidFill>
                  <a:srgbClr val="1F4388"/>
                </a:solidFill>
                <a:latin typeface="Aptos" panose="020B0004020202020204" pitchFamily="34" charset="0"/>
              </a:rPr>
              <a:t>Over a decade of experience as an ESL teacher.</a:t>
            </a:r>
            <a:endParaRPr sz="2400" dirty="0">
              <a:solidFill>
                <a:srgbClr val="073E87"/>
              </a:solidFill>
              <a:latin typeface="Aptos" panose="020B0004020202020204" pitchFamily="34" charset="0"/>
            </a:endParaRPr>
          </a:p>
        </p:txBody>
      </p:sp>
      <p:pic>
        <p:nvPicPr>
          <p:cNvPr id="146" name="Google Shape;146;p30" descr="picture"/>
          <p:cNvPicPr preferRelativeResize="0"/>
          <p:nvPr/>
        </p:nvPicPr>
        <p:blipFill>
          <a:blip r:embed="rId3">
            <a:alphaModFix/>
          </a:blip>
          <a:stretch>
            <a:fillRect/>
          </a:stretch>
        </p:blipFill>
        <p:spPr>
          <a:xfrm>
            <a:off x="8320040" y="1324507"/>
            <a:ext cx="3321833" cy="32389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1"/>
          <p:cNvSpPr txBox="1">
            <a:spLocks noGrp="1"/>
          </p:cNvSpPr>
          <p:nvPr>
            <p:ph type="title"/>
          </p:nvPr>
        </p:nvSpPr>
        <p:spPr>
          <a:xfrm>
            <a:off x="3122341" y="602435"/>
            <a:ext cx="8546126" cy="657653"/>
          </a:xfrm>
          <a:prstGeom prst="rect">
            <a:avLst/>
          </a:prstGeom>
        </p:spPr>
        <p:txBody>
          <a:bodyPr spcFirstLastPara="1" vert="horz" wrap="square" lIns="121900" tIns="60933" rIns="121900" bIns="60933" rtlCol="0" anchor="ctr" anchorCtr="0">
            <a:noAutofit/>
          </a:bodyPr>
          <a:lstStyle/>
          <a:p>
            <a:pPr>
              <a:spcBef>
                <a:spcPts val="0"/>
              </a:spcBef>
              <a:buClr>
                <a:schemeClr val="dk1"/>
              </a:buClr>
              <a:buSzPts val="1100"/>
            </a:pPr>
            <a:r>
              <a:rPr lang="en" sz="4000" dirty="0">
                <a:solidFill>
                  <a:srgbClr val="1F4388"/>
                </a:solidFill>
                <a:latin typeface="Aptos" panose="020B0004020202020204" pitchFamily="34" charset="0"/>
              </a:rPr>
              <a:t>TODAY’S AGENDA</a:t>
            </a:r>
            <a:endParaRPr sz="4000" dirty="0">
              <a:solidFill>
                <a:srgbClr val="1F4388"/>
              </a:solidFill>
              <a:latin typeface="Aptos" panose="020B0004020202020204" pitchFamily="34" charset="0"/>
            </a:endParaRPr>
          </a:p>
        </p:txBody>
      </p:sp>
      <p:sp>
        <p:nvSpPr>
          <p:cNvPr id="153" name="Google Shape;153;p31"/>
          <p:cNvSpPr txBox="1"/>
          <p:nvPr/>
        </p:nvSpPr>
        <p:spPr>
          <a:xfrm>
            <a:off x="2709745" y="1512355"/>
            <a:ext cx="7459921" cy="3260367"/>
          </a:xfrm>
          <a:prstGeom prst="rect">
            <a:avLst/>
          </a:prstGeom>
          <a:noFill/>
          <a:ln>
            <a:noFill/>
          </a:ln>
        </p:spPr>
        <p:txBody>
          <a:bodyPr spcFirstLastPara="1" wrap="square" lIns="121900" tIns="121900" rIns="121900" bIns="121900" anchor="t" anchorCtr="0">
            <a:noAutofit/>
          </a:bodyPr>
          <a:lstStyle/>
          <a:p>
            <a:pPr marL="609585" indent="-457189">
              <a:buClr>
                <a:srgbClr val="073E87"/>
              </a:buClr>
              <a:buSzPts val="1800"/>
              <a:buFont typeface="Poppins"/>
              <a:buChar char="●"/>
            </a:pPr>
            <a:r>
              <a:rPr lang="en" sz="2800" dirty="0">
                <a:solidFill>
                  <a:srgbClr val="073E87"/>
                </a:solidFill>
                <a:latin typeface="Aptos" panose="020B0004020202020204" pitchFamily="34" charset="0"/>
                <a:ea typeface="Poppins"/>
                <a:cs typeface="Poppins"/>
                <a:sym typeface="Poppins"/>
              </a:rPr>
              <a:t>Current Challenges in Multilingual Engagement</a:t>
            </a:r>
            <a:endParaRPr sz="2800" dirty="0">
              <a:solidFill>
                <a:srgbClr val="073E87"/>
              </a:solidFill>
              <a:latin typeface="Aptos" panose="020B0004020202020204" pitchFamily="34" charset="0"/>
              <a:ea typeface="Poppins"/>
              <a:cs typeface="Poppins"/>
              <a:sym typeface="Poppins"/>
            </a:endParaRPr>
          </a:p>
          <a:p>
            <a:pPr marL="609585" indent="-457189">
              <a:buClr>
                <a:srgbClr val="073E87"/>
              </a:buClr>
              <a:buSzPts val="1800"/>
              <a:buFont typeface="Poppins"/>
              <a:buChar char="●"/>
            </a:pPr>
            <a:r>
              <a:rPr lang="en" sz="2800" dirty="0">
                <a:solidFill>
                  <a:srgbClr val="073E87"/>
                </a:solidFill>
                <a:latin typeface="Aptos" panose="020B0004020202020204" pitchFamily="34" charset="0"/>
                <a:ea typeface="Poppins"/>
                <a:cs typeface="Poppins"/>
                <a:sym typeface="Poppins"/>
              </a:rPr>
              <a:t>Importance of Language</a:t>
            </a:r>
            <a:endParaRPr sz="2800" dirty="0">
              <a:solidFill>
                <a:srgbClr val="073E87"/>
              </a:solidFill>
              <a:latin typeface="Aptos" panose="020B0004020202020204" pitchFamily="34" charset="0"/>
              <a:ea typeface="Poppins"/>
              <a:cs typeface="Poppins"/>
              <a:sym typeface="Poppins"/>
            </a:endParaRPr>
          </a:p>
          <a:p>
            <a:pPr marL="609585" indent="-457189">
              <a:buClr>
                <a:srgbClr val="073E87"/>
              </a:buClr>
              <a:buSzPts val="1800"/>
              <a:buFont typeface="Poppins"/>
              <a:buChar char="●"/>
            </a:pPr>
            <a:r>
              <a:rPr lang="en" sz="2800" dirty="0">
                <a:solidFill>
                  <a:srgbClr val="073E87"/>
                </a:solidFill>
                <a:latin typeface="Aptos" panose="020B0004020202020204" pitchFamily="34" charset="0"/>
                <a:ea typeface="Poppins"/>
                <a:cs typeface="Poppins"/>
                <a:sym typeface="Poppins"/>
              </a:rPr>
              <a:t>Key Concepts </a:t>
            </a:r>
            <a:endParaRPr sz="2800" dirty="0">
              <a:solidFill>
                <a:srgbClr val="073E87"/>
              </a:solidFill>
              <a:latin typeface="Aptos" panose="020B0004020202020204" pitchFamily="34" charset="0"/>
              <a:ea typeface="Poppins"/>
              <a:cs typeface="Poppins"/>
              <a:sym typeface="Poppins"/>
            </a:endParaRPr>
          </a:p>
          <a:p>
            <a:pPr marL="609585" indent="-457189">
              <a:buClr>
                <a:srgbClr val="073E87"/>
              </a:buClr>
              <a:buSzPts val="1800"/>
              <a:buFont typeface="Poppins"/>
              <a:buChar char="●"/>
            </a:pPr>
            <a:r>
              <a:rPr lang="en" sz="2800" dirty="0">
                <a:solidFill>
                  <a:srgbClr val="073E87"/>
                </a:solidFill>
                <a:latin typeface="Aptos" panose="020B0004020202020204" pitchFamily="34" charset="0"/>
                <a:ea typeface="Poppins"/>
                <a:cs typeface="Poppins"/>
                <a:sym typeface="Poppins"/>
              </a:rPr>
              <a:t>Linguistic and Cultural Differences</a:t>
            </a:r>
            <a:endParaRPr sz="2800" dirty="0">
              <a:solidFill>
                <a:srgbClr val="073E87"/>
              </a:solidFill>
              <a:latin typeface="Aptos" panose="020B0004020202020204" pitchFamily="34" charset="0"/>
              <a:ea typeface="Poppins"/>
              <a:cs typeface="Poppins"/>
              <a:sym typeface="Poppins"/>
            </a:endParaRPr>
          </a:p>
          <a:p>
            <a:pPr marL="609585" indent="-457189">
              <a:lnSpc>
                <a:spcPct val="115000"/>
              </a:lnSpc>
              <a:buClr>
                <a:srgbClr val="073E87"/>
              </a:buClr>
              <a:buSzPts val="1800"/>
              <a:buFont typeface="Poppins"/>
              <a:buChar char="●"/>
            </a:pPr>
            <a:r>
              <a:rPr lang="en" sz="2800" dirty="0">
                <a:solidFill>
                  <a:srgbClr val="073E87"/>
                </a:solidFill>
                <a:latin typeface="Aptos" panose="020B0004020202020204" pitchFamily="34" charset="0"/>
                <a:ea typeface="Poppins"/>
                <a:cs typeface="Poppins"/>
                <a:sym typeface="Poppins"/>
              </a:rPr>
              <a:t>Activity: Cultural Insights Circle.</a:t>
            </a:r>
            <a:endParaRPr sz="2800" dirty="0">
              <a:solidFill>
                <a:srgbClr val="073E87"/>
              </a:solidFill>
              <a:latin typeface="Aptos" panose="020B0004020202020204" pitchFamily="34" charset="0"/>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2"/>
          <p:cNvSpPr txBox="1">
            <a:spLocks noGrp="1"/>
          </p:cNvSpPr>
          <p:nvPr>
            <p:ph type="title"/>
          </p:nvPr>
        </p:nvSpPr>
        <p:spPr>
          <a:xfrm>
            <a:off x="2787804" y="87102"/>
            <a:ext cx="8683871" cy="932485"/>
          </a:xfrm>
          <a:prstGeom prst="rect">
            <a:avLst/>
          </a:prstGeom>
        </p:spPr>
        <p:txBody>
          <a:bodyPr spcFirstLastPara="1" vert="horz" wrap="square" lIns="121900" tIns="60933" rIns="121900" bIns="60933" rtlCol="0" anchor="ctr" anchorCtr="0">
            <a:noAutofit/>
          </a:bodyPr>
          <a:lstStyle/>
          <a:p>
            <a:pPr>
              <a:spcBef>
                <a:spcPts val="0"/>
              </a:spcBef>
              <a:buClr>
                <a:schemeClr val="dk1"/>
              </a:buClr>
              <a:buSzPts val="1100"/>
            </a:pPr>
            <a:r>
              <a:rPr lang="en" sz="4000" b="1" dirty="0">
                <a:solidFill>
                  <a:srgbClr val="1F4388"/>
                </a:solidFill>
                <a:latin typeface="Aptos" panose="020B0004020202020204" pitchFamily="34" charset="0"/>
              </a:rPr>
              <a:t>TODAY’S OBJECTIVES</a:t>
            </a:r>
            <a:endParaRPr sz="4000" b="1" dirty="0">
              <a:solidFill>
                <a:srgbClr val="1F4388"/>
              </a:solidFill>
              <a:latin typeface="Aptos" panose="020B0004020202020204" pitchFamily="34" charset="0"/>
            </a:endParaRPr>
          </a:p>
        </p:txBody>
      </p:sp>
      <p:sp>
        <p:nvSpPr>
          <p:cNvPr id="160" name="Google Shape;160;p32">
            <a:extLst>
              <a:ext uri="{C183D7F6-B498-43B3-948B-1728B52AA6E4}">
                <adec:decorative xmlns:adec="http://schemas.microsoft.com/office/drawing/2017/decorative" val="1"/>
              </a:ext>
            </a:extLst>
          </p:cNvPr>
          <p:cNvSpPr/>
          <p:nvPr/>
        </p:nvSpPr>
        <p:spPr>
          <a:xfrm>
            <a:off x="7129739" y="4698363"/>
            <a:ext cx="4352864" cy="1403933"/>
          </a:xfrm>
          <a:custGeom>
            <a:avLst/>
            <a:gdLst/>
            <a:ahLst/>
            <a:cxnLst/>
            <a:rect l="l" t="t" r="r" b="b"/>
            <a:pathLst>
              <a:path w="5580595" h="2024903" extrusionOk="0">
                <a:moveTo>
                  <a:pt x="0" y="0"/>
                </a:moveTo>
                <a:lnTo>
                  <a:pt x="5580594" y="0"/>
                </a:lnTo>
                <a:lnTo>
                  <a:pt x="5580594" y="2024903"/>
                </a:lnTo>
                <a:lnTo>
                  <a:pt x="0" y="2024903"/>
                </a:lnTo>
                <a:lnTo>
                  <a:pt x="0" y="0"/>
                </a:lnTo>
                <a:close/>
              </a:path>
            </a:pathLst>
          </a:custGeom>
          <a:blipFill rotWithShape="1">
            <a:blip r:embed="rId3">
              <a:alphaModFix/>
            </a:blip>
            <a:stretch>
              <a:fillRect/>
            </a:stretch>
          </a:blipFill>
          <a:ln>
            <a:noFill/>
          </a:ln>
        </p:spPr>
        <p:txBody>
          <a:bodyPr spcFirstLastPara="1" wrap="square" lIns="60967" tIns="30467" rIns="60967" bIns="30467" anchor="t" anchorCtr="0">
            <a:noAutofit/>
          </a:bodyPr>
          <a:lstStyle/>
          <a:p>
            <a:endParaRPr sz="1200" dirty="0">
              <a:solidFill>
                <a:srgbClr val="000000"/>
              </a:solidFill>
              <a:latin typeface="Calibri"/>
              <a:ea typeface="Calibri"/>
              <a:cs typeface="Calibri"/>
              <a:sym typeface="Calibri"/>
            </a:endParaRPr>
          </a:p>
        </p:txBody>
      </p:sp>
      <p:sp>
        <p:nvSpPr>
          <p:cNvPr id="161" name="Google Shape;161;p32"/>
          <p:cNvSpPr txBox="1"/>
          <p:nvPr/>
        </p:nvSpPr>
        <p:spPr>
          <a:xfrm>
            <a:off x="1975288" y="1261487"/>
            <a:ext cx="9496388" cy="3696781"/>
          </a:xfrm>
          <a:prstGeom prst="rect">
            <a:avLst/>
          </a:prstGeom>
          <a:noFill/>
          <a:ln>
            <a:noFill/>
          </a:ln>
        </p:spPr>
        <p:txBody>
          <a:bodyPr spcFirstLastPara="1" wrap="square" lIns="121900" tIns="121900" rIns="121900" bIns="121900" anchor="t" anchorCtr="0">
            <a:noAutofit/>
          </a:bodyPr>
          <a:lstStyle/>
          <a:p>
            <a:pPr marL="609585" indent="-457189">
              <a:lnSpc>
                <a:spcPct val="115000"/>
              </a:lnSpc>
              <a:spcBef>
                <a:spcPts val="1600"/>
              </a:spcBef>
              <a:buClr>
                <a:srgbClr val="1F4388"/>
              </a:buClr>
              <a:buSzPts val="1800"/>
              <a:buFont typeface="Poppins"/>
              <a:buAutoNum type="arabicPeriod"/>
            </a:pPr>
            <a:r>
              <a:rPr lang="en" sz="2400" dirty="0">
                <a:solidFill>
                  <a:srgbClr val="1F4388"/>
                </a:solidFill>
                <a:latin typeface="Poppins"/>
                <a:ea typeface="Poppins"/>
                <a:cs typeface="Poppins"/>
                <a:sym typeface="Poppins"/>
              </a:rPr>
              <a:t>Identify and articulate key cultural and linguistic factors that influence the experiences and perceptions of families with children and young adults with disabilities.</a:t>
            </a:r>
            <a:endParaRPr sz="2400" dirty="0">
              <a:solidFill>
                <a:srgbClr val="1F4388"/>
              </a:solidFill>
              <a:latin typeface="Poppins"/>
              <a:ea typeface="Poppins"/>
              <a:cs typeface="Poppins"/>
              <a:sym typeface="Poppins"/>
            </a:endParaRPr>
          </a:p>
          <a:p>
            <a:pPr marL="609585" indent="-457189">
              <a:lnSpc>
                <a:spcPct val="115000"/>
              </a:lnSpc>
              <a:buClr>
                <a:srgbClr val="1F4388"/>
              </a:buClr>
              <a:buSzPts val="1800"/>
              <a:buFont typeface="Poppins"/>
              <a:buAutoNum type="arabicPeriod"/>
            </a:pPr>
            <a:r>
              <a:rPr lang="en" sz="2400" dirty="0">
                <a:solidFill>
                  <a:srgbClr val="1F4388"/>
                </a:solidFill>
                <a:latin typeface="Poppins"/>
                <a:ea typeface="Poppins"/>
                <a:cs typeface="Poppins"/>
                <a:sym typeface="Poppins"/>
              </a:rPr>
              <a:t>Develop strategies to overcome common barriers faced by families.</a:t>
            </a:r>
            <a:endParaRPr sz="2400" dirty="0">
              <a:solidFill>
                <a:srgbClr val="1F4388"/>
              </a:solidFill>
              <a:latin typeface="Poppins"/>
              <a:ea typeface="Poppins"/>
              <a:cs typeface="Poppins"/>
              <a:sym typeface="Poppins"/>
            </a:endParaRPr>
          </a:p>
          <a:p>
            <a:pPr marL="609585" indent="-457189">
              <a:lnSpc>
                <a:spcPct val="115000"/>
              </a:lnSpc>
              <a:buClr>
                <a:srgbClr val="1F4388"/>
              </a:buClr>
              <a:buSzPts val="1800"/>
              <a:buFont typeface="Poppins"/>
              <a:buAutoNum type="arabicPeriod"/>
            </a:pPr>
            <a:r>
              <a:rPr lang="en" sz="2400" dirty="0">
                <a:solidFill>
                  <a:srgbClr val="1F4388"/>
                </a:solidFill>
                <a:latin typeface="Poppins"/>
                <a:ea typeface="Poppins"/>
                <a:cs typeface="Poppins"/>
                <a:sym typeface="Poppins"/>
              </a:rPr>
              <a:t>Create actionable plans that incorporate culturally responsive practices into their organizations.</a:t>
            </a:r>
            <a:endParaRPr sz="2400" dirty="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3" descr="Challenges for Parent Centers and Mutilingual familes picture" title="d276785d-8b81-49e7-9dfe-9586a2e0d4ae.png"/>
          <p:cNvPicPr preferRelativeResize="0"/>
          <p:nvPr/>
        </p:nvPicPr>
        <p:blipFill rotWithShape="1">
          <a:blip r:embed="rId3">
            <a:alphaModFix/>
          </a:blip>
          <a:srcRect r="3651"/>
          <a:stretch/>
        </p:blipFill>
        <p:spPr>
          <a:xfrm>
            <a:off x="2318907" y="1497564"/>
            <a:ext cx="4179127" cy="4278028"/>
          </a:xfrm>
          <a:prstGeom prst="rect">
            <a:avLst/>
          </a:prstGeom>
          <a:noFill/>
          <a:ln>
            <a:noFill/>
          </a:ln>
        </p:spPr>
      </p:pic>
      <p:sp>
        <p:nvSpPr>
          <p:cNvPr id="168" name="Google Shape;168;p33"/>
          <p:cNvSpPr txBox="1"/>
          <p:nvPr/>
        </p:nvSpPr>
        <p:spPr>
          <a:xfrm>
            <a:off x="7125628" y="1374900"/>
            <a:ext cx="4365571" cy="3855022"/>
          </a:xfrm>
          <a:prstGeom prst="rect">
            <a:avLst/>
          </a:prstGeom>
          <a:noFill/>
          <a:ln>
            <a:noFill/>
          </a:ln>
        </p:spPr>
        <p:txBody>
          <a:bodyPr spcFirstLastPara="1" wrap="square" lIns="121900" tIns="121900" rIns="121900" bIns="121900" anchor="t" anchorCtr="0">
            <a:noAutofit/>
          </a:bodyPr>
          <a:lstStyle/>
          <a:p>
            <a:pPr marL="609585" indent="-457189">
              <a:lnSpc>
                <a:spcPct val="115000"/>
              </a:lnSpc>
              <a:spcBef>
                <a:spcPts val="1600"/>
              </a:spcBef>
              <a:buClr>
                <a:srgbClr val="073E87"/>
              </a:buClr>
              <a:buSzPts val="1800"/>
              <a:buFont typeface="Poppins"/>
              <a:buChar char="●"/>
            </a:pPr>
            <a:r>
              <a:rPr lang="en" sz="2400" dirty="0">
                <a:solidFill>
                  <a:srgbClr val="073E87"/>
                </a:solidFill>
                <a:latin typeface="Aptos" panose="020B0004020202020204" pitchFamily="34" charset="0"/>
                <a:ea typeface="Poppins"/>
                <a:cs typeface="Poppins"/>
                <a:sym typeface="Poppins"/>
              </a:rPr>
              <a:t>Language barriers.</a:t>
            </a:r>
            <a:endParaRPr sz="2400" dirty="0">
              <a:solidFill>
                <a:srgbClr val="073E87"/>
              </a:solidFill>
              <a:latin typeface="Aptos" panose="020B0004020202020204" pitchFamily="34" charset="0"/>
              <a:ea typeface="Poppins"/>
              <a:cs typeface="Poppins"/>
              <a:sym typeface="Poppins"/>
            </a:endParaRPr>
          </a:p>
          <a:p>
            <a:pPr marL="609585" indent="-457189">
              <a:lnSpc>
                <a:spcPct val="115000"/>
              </a:lnSpc>
              <a:buClr>
                <a:srgbClr val="073E87"/>
              </a:buClr>
              <a:buSzPts val="1800"/>
              <a:buFont typeface="Poppins"/>
              <a:buChar char="●"/>
            </a:pPr>
            <a:r>
              <a:rPr lang="en" sz="2400" dirty="0">
                <a:solidFill>
                  <a:srgbClr val="073E87"/>
                </a:solidFill>
                <a:latin typeface="Aptos" panose="020B0004020202020204" pitchFamily="34" charset="0"/>
                <a:ea typeface="Poppins"/>
                <a:cs typeface="Poppins"/>
                <a:sym typeface="Poppins"/>
              </a:rPr>
              <a:t>Cultural misunderstandings.</a:t>
            </a:r>
            <a:endParaRPr sz="2400" dirty="0">
              <a:solidFill>
                <a:srgbClr val="073E87"/>
              </a:solidFill>
              <a:latin typeface="Aptos" panose="020B0004020202020204" pitchFamily="34" charset="0"/>
              <a:ea typeface="Poppins"/>
              <a:cs typeface="Poppins"/>
              <a:sym typeface="Poppins"/>
            </a:endParaRPr>
          </a:p>
          <a:p>
            <a:pPr marL="609585" indent="-457189">
              <a:lnSpc>
                <a:spcPct val="115000"/>
              </a:lnSpc>
              <a:buClr>
                <a:srgbClr val="073E87"/>
              </a:buClr>
              <a:buSzPts val="1800"/>
              <a:buFont typeface="Poppins"/>
              <a:buChar char="●"/>
            </a:pPr>
            <a:r>
              <a:rPr lang="en" sz="2400" dirty="0">
                <a:solidFill>
                  <a:srgbClr val="073E87"/>
                </a:solidFill>
                <a:latin typeface="Aptos" panose="020B0004020202020204" pitchFamily="34" charset="0"/>
                <a:ea typeface="Poppins"/>
                <a:cs typeface="Poppins"/>
                <a:sym typeface="Poppins"/>
              </a:rPr>
              <a:t>Lack of culturally relevant resources.</a:t>
            </a:r>
            <a:endParaRPr sz="2400" dirty="0">
              <a:solidFill>
                <a:srgbClr val="073E87"/>
              </a:solidFill>
              <a:latin typeface="Aptos" panose="020B0004020202020204" pitchFamily="34" charset="0"/>
              <a:ea typeface="Poppins"/>
              <a:cs typeface="Poppins"/>
              <a:sym typeface="Poppins"/>
            </a:endParaRPr>
          </a:p>
          <a:p>
            <a:pPr marL="609585" indent="-457189">
              <a:lnSpc>
                <a:spcPct val="115000"/>
              </a:lnSpc>
              <a:buClr>
                <a:srgbClr val="073E87"/>
              </a:buClr>
              <a:buSzPts val="1800"/>
              <a:buFont typeface="Poppins"/>
              <a:buChar char="●"/>
            </a:pPr>
            <a:r>
              <a:rPr lang="en" sz="2400" dirty="0">
                <a:solidFill>
                  <a:srgbClr val="073E87"/>
                </a:solidFill>
                <a:latin typeface="Aptos" panose="020B0004020202020204" pitchFamily="34" charset="0"/>
                <a:ea typeface="Poppins"/>
                <a:cs typeface="Poppins"/>
                <a:sym typeface="Poppins"/>
              </a:rPr>
              <a:t>Qualify interpreters</a:t>
            </a:r>
            <a:endParaRPr sz="2400" dirty="0">
              <a:solidFill>
                <a:srgbClr val="073E87"/>
              </a:solidFill>
              <a:latin typeface="Aptos" panose="020B0004020202020204" pitchFamily="34" charset="0"/>
              <a:ea typeface="Poppins"/>
              <a:cs typeface="Poppins"/>
              <a:sym typeface="Poppins"/>
            </a:endParaRPr>
          </a:p>
          <a:p>
            <a:pPr marL="609585" indent="-457189">
              <a:lnSpc>
                <a:spcPct val="115000"/>
              </a:lnSpc>
              <a:buClr>
                <a:srgbClr val="073E87"/>
              </a:buClr>
              <a:buSzPts val="1800"/>
              <a:buFont typeface="Poppins"/>
              <a:buChar char="●"/>
            </a:pPr>
            <a:r>
              <a:rPr lang="en" sz="2400" dirty="0">
                <a:solidFill>
                  <a:srgbClr val="073E87"/>
                </a:solidFill>
                <a:latin typeface="Aptos" panose="020B0004020202020204" pitchFamily="34" charset="0"/>
                <a:ea typeface="Poppins"/>
                <a:cs typeface="Poppins"/>
                <a:sym typeface="Poppins"/>
              </a:rPr>
              <a:t>Variations in the language</a:t>
            </a:r>
            <a:endParaRPr sz="2400" dirty="0">
              <a:solidFill>
                <a:srgbClr val="073E87"/>
              </a:solidFill>
              <a:latin typeface="Aptos" panose="020B0004020202020204" pitchFamily="34" charset="0"/>
            </a:endParaRPr>
          </a:p>
        </p:txBody>
      </p:sp>
      <p:sp>
        <p:nvSpPr>
          <p:cNvPr id="2" name="Title 1">
            <a:extLst>
              <a:ext uri="{FF2B5EF4-FFF2-40B4-BE49-F238E27FC236}">
                <a16:creationId xmlns:a16="http://schemas.microsoft.com/office/drawing/2014/main" id="{A2880A84-D0BB-9494-C489-4BA434423173}"/>
              </a:ext>
            </a:extLst>
          </p:cNvPr>
          <p:cNvSpPr txBox="1">
            <a:spLocks noGrp="1"/>
          </p:cNvSpPr>
          <p:nvPr>
            <p:ph type="title" idx="4294967295"/>
          </p:nvPr>
        </p:nvSpPr>
        <p:spPr>
          <a:xfrm>
            <a:off x="5118410" y="568712"/>
            <a:ext cx="2820131"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4000" b="1" i="0" u="none" strike="noStrike" kern="1200" cap="none" spc="0" normalizeH="0" baseline="0" noProof="0" dirty="0" err="1">
                <a:ln>
                  <a:noFill/>
                </a:ln>
                <a:solidFill>
                  <a:schemeClr val="bg2">
                    <a:lumMod val="25000"/>
                  </a:schemeClr>
                </a:solidFill>
                <a:effectLst/>
                <a:uLnTx/>
                <a:uFillTx/>
                <a:latin typeface="Aptos" panose="020B0004020202020204" pitchFamily="34" charset="0"/>
                <a:ea typeface="+mn-ea"/>
                <a:cs typeface="+mn-cs"/>
              </a:rPr>
              <a:t>Challenges</a:t>
            </a:r>
            <a:endParaRPr kumimoji="0" lang="es-ES_tradnl" sz="4000" b="1" i="0" u="none" strike="noStrike" kern="1200" cap="none" spc="0" normalizeH="0" baseline="0" noProof="0" dirty="0">
              <a:ln>
                <a:noFill/>
              </a:ln>
              <a:solidFill>
                <a:schemeClr val="bg2">
                  <a:lumMod val="25000"/>
                </a:schemeClr>
              </a:solidFill>
              <a:effectLst/>
              <a:uLnTx/>
              <a:uFillTx/>
              <a:latin typeface="Aptos" panose="020B0004020202020204" pitchFamily="34" charset="0"/>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34" descr="picture" title="language_GettyImages-1014903134.jpg.jpeg"/>
          <p:cNvPicPr preferRelativeResize="0"/>
          <p:nvPr/>
        </p:nvPicPr>
        <p:blipFill rotWithShape="1">
          <a:blip r:embed="rId3">
            <a:alphaModFix/>
          </a:blip>
          <a:srcRect b="5482"/>
          <a:stretch/>
        </p:blipFill>
        <p:spPr>
          <a:xfrm>
            <a:off x="2957944" y="1478307"/>
            <a:ext cx="7988633" cy="4515201"/>
          </a:xfrm>
          <a:prstGeom prst="rect">
            <a:avLst/>
          </a:prstGeom>
          <a:noFill/>
          <a:ln>
            <a:noFill/>
          </a:ln>
        </p:spPr>
      </p:pic>
      <p:sp>
        <p:nvSpPr>
          <p:cNvPr id="2" name="Title 1">
            <a:extLst>
              <a:ext uri="{FF2B5EF4-FFF2-40B4-BE49-F238E27FC236}">
                <a16:creationId xmlns:a16="http://schemas.microsoft.com/office/drawing/2014/main" id="{C9F2FC4D-A055-950A-FD4A-ABFB86F6E1C2}"/>
              </a:ext>
            </a:extLst>
          </p:cNvPr>
          <p:cNvSpPr>
            <a:spLocks noGrp="1"/>
          </p:cNvSpPr>
          <p:nvPr>
            <p:ph type="title"/>
          </p:nvPr>
        </p:nvSpPr>
        <p:spPr>
          <a:xfrm>
            <a:off x="2181615" y="-994334"/>
            <a:ext cx="9733865" cy="994334"/>
          </a:xfrm>
        </p:spPr>
        <p:txBody>
          <a:bodyPr vert="horz" lIns="91440" tIns="45720" rIns="91440" bIns="45720" rtlCol="0" anchor="b">
            <a:normAutofit/>
          </a:bodyPr>
          <a:lstStyle/>
          <a:p>
            <a:endParaRPr lang="es-ES_tradn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5"/>
          <p:cNvSpPr txBox="1">
            <a:spLocks noGrp="1"/>
          </p:cNvSpPr>
          <p:nvPr>
            <p:ph type="title"/>
          </p:nvPr>
        </p:nvSpPr>
        <p:spPr>
          <a:xfrm>
            <a:off x="2642838" y="113805"/>
            <a:ext cx="8864361" cy="1123980"/>
          </a:xfrm>
          <a:prstGeom prst="rect">
            <a:avLst/>
          </a:prstGeom>
        </p:spPr>
        <p:txBody>
          <a:bodyPr spcFirstLastPara="1" vert="horz" wrap="square" lIns="121900" tIns="60933" rIns="121900" bIns="60933" rtlCol="0" anchor="ctr" anchorCtr="0">
            <a:noAutofit/>
          </a:bodyPr>
          <a:lstStyle/>
          <a:p>
            <a:pPr>
              <a:spcBef>
                <a:spcPts val="0"/>
              </a:spcBef>
            </a:pPr>
            <a:r>
              <a:rPr lang="en" sz="4000" dirty="0">
                <a:solidFill>
                  <a:srgbClr val="1F4388"/>
                </a:solidFill>
                <a:latin typeface="Aptos" panose="020B0004020202020204" pitchFamily="34" charset="0"/>
              </a:rPr>
              <a:t>Definitions and Key Concepts</a:t>
            </a:r>
            <a:endParaRPr sz="4000" dirty="0">
              <a:solidFill>
                <a:srgbClr val="1F4388"/>
              </a:solidFill>
              <a:latin typeface="Aptos" panose="020B0004020202020204" pitchFamily="34" charset="0"/>
            </a:endParaRPr>
          </a:p>
        </p:txBody>
      </p:sp>
      <p:sp>
        <p:nvSpPr>
          <p:cNvPr id="181" name="Google Shape;181;p35"/>
          <p:cNvSpPr txBox="1"/>
          <p:nvPr/>
        </p:nvSpPr>
        <p:spPr>
          <a:xfrm>
            <a:off x="2497873" y="1492433"/>
            <a:ext cx="8329517" cy="3871304"/>
          </a:xfrm>
          <a:prstGeom prst="rect">
            <a:avLst/>
          </a:prstGeom>
          <a:noFill/>
          <a:ln>
            <a:noFill/>
          </a:ln>
        </p:spPr>
        <p:txBody>
          <a:bodyPr spcFirstLastPara="1" wrap="square" lIns="121900" tIns="121900" rIns="121900" bIns="121900" anchor="t" anchorCtr="0">
            <a:noAutofit/>
          </a:bodyPr>
          <a:lstStyle/>
          <a:p>
            <a:pPr marL="609585" indent="-457189">
              <a:buClr>
                <a:srgbClr val="073E87"/>
              </a:buClr>
              <a:buSzPts val="1800"/>
              <a:buChar char="●"/>
            </a:pPr>
            <a:r>
              <a:rPr lang="en" sz="2400" b="1" dirty="0">
                <a:solidFill>
                  <a:srgbClr val="073E87"/>
                </a:solidFill>
                <a:latin typeface="Aptos" panose="020B0004020202020204" pitchFamily="34" charset="0"/>
                <a:ea typeface="Poppins"/>
                <a:cs typeface="Poppins"/>
                <a:sym typeface="Poppins"/>
              </a:rPr>
              <a:t>Cultural Competence:</a:t>
            </a:r>
            <a:r>
              <a:rPr lang="en" sz="2400" dirty="0">
                <a:solidFill>
                  <a:srgbClr val="073E87"/>
                </a:solidFill>
                <a:latin typeface="Aptos" panose="020B0004020202020204" pitchFamily="34" charset="0"/>
                <a:ea typeface="Poppins"/>
                <a:cs typeface="Poppins"/>
                <a:sym typeface="Poppins"/>
              </a:rPr>
              <a:t> is the ability to understand, appreciate, and effectively interact with people from diverse cultures, backgrounds, and belief systems.</a:t>
            </a:r>
            <a:endParaRPr sz="2400" dirty="0">
              <a:solidFill>
                <a:srgbClr val="073E87"/>
              </a:solidFill>
              <a:latin typeface="Aptos" panose="020B0004020202020204" pitchFamily="34" charset="0"/>
              <a:ea typeface="Poppins"/>
              <a:cs typeface="Poppins"/>
              <a:sym typeface="Poppins"/>
            </a:endParaRPr>
          </a:p>
          <a:p>
            <a:pPr marL="609585" indent="-457189">
              <a:spcBef>
                <a:spcPts val="1333"/>
              </a:spcBef>
              <a:buClr>
                <a:srgbClr val="073E87"/>
              </a:buClr>
              <a:buSzPts val="1800"/>
              <a:buChar char="●"/>
            </a:pPr>
            <a:r>
              <a:rPr lang="en" sz="2400" b="1" dirty="0">
                <a:solidFill>
                  <a:srgbClr val="073E87"/>
                </a:solidFill>
                <a:latin typeface="Aptos" panose="020B0004020202020204" pitchFamily="34" charset="0"/>
                <a:ea typeface="Poppins"/>
                <a:cs typeface="Poppins"/>
                <a:sym typeface="Poppins"/>
              </a:rPr>
              <a:t>Linguistic Competence:</a:t>
            </a:r>
            <a:r>
              <a:rPr lang="en" sz="2400" dirty="0">
                <a:solidFill>
                  <a:srgbClr val="073E87"/>
                </a:solidFill>
                <a:latin typeface="Aptos" panose="020B0004020202020204" pitchFamily="34" charset="0"/>
                <a:ea typeface="Poppins"/>
                <a:cs typeface="Poppins"/>
                <a:sym typeface="Poppins"/>
              </a:rPr>
              <a:t> i</a:t>
            </a:r>
            <a:r>
              <a:rPr lang="en" sz="2400" dirty="0">
                <a:solidFill>
                  <a:srgbClr val="1F4388"/>
                </a:solidFill>
                <a:latin typeface="Aptos" panose="020B0004020202020204" pitchFamily="34" charset="0"/>
                <a:ea typeface="Poppins"/>
                <a:cs typeface="Poppins"/>
                <a:sym typeface="Poppins"/>
              </a:rPr>
              <a:t>s the capacity of an organization and its personnel to communicate effectively, and convey information in a manner that is easily understood by diverse groups.</a:t>
            </a:r>
            <a:endParaRPr sz="2400" dirty="0">
              <a:solidFill>
                <a:srgbClr val="073E87"/>
              </a:solidFill>
              <a:latin typeface="Aptos" panose="020B0004020202020204" pitchFamily="34" charset="0"/>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6"/>
          <p:cNvSpPr txBox="1">
            <a:spLocks noGrp="1"/>
          </p:cNvSpPr>
          <p:nvPr>
            <p:ph type="title"/>
          </p:nvPr>
        </p:nvSpPr>
        <p:spPr>
          <a:xfrm>
            <a:off x="2464420" y="340733"/>
            <a:ext cx="9165380" cy="807843"/>
          </a:xfrm>
          <a:prstGeom prst="rect">
            <a:avLst/>
          </a:prstGeom>
        </p:spPr>
        <p:txBody>
          <a:bodyPr spcFirstLastPara="1" vert="horz" wrap="square" lIns="121900" tIns="60933" rIns="121900" bIns="60933" rtlCol="0" anchor="ctr" anchorCtr="0">
            <a:noAutofit/>
          </a:bodyPr>
          <a:lstStyle/>
          <a:p>
            <a:pPr>
              <a:spcBef>
                <a:spcPts val="0"/>
              </a:spcBef>
              <a:buClr>
                <a:schemeClr val="dk1"/>
              </a:buClr>
              <a:buSzPts val="1100"/>
            </a:pPr>
            <a:r>
              <a:rPr lang="en" sz="4000" dirty="0">
                <a:solidFill>
                  <a:srgbClr val="1F4388"/>
                </a:solidFill>
                <a:latin typeface="Aptos" panose="020B0004020202020204" pitchFamily="34" charset="0"/>
              </a:rPr>
              <a:t>Definitions and Key Concepts</a:t>
            </a:r>
            <a:endParaRPr sz="4000" dirty="0">
              <a:solidFill>
                <a:srgbClr val="1F4388"/>
              </a:solidFill>
              <a:latin typeface="Aptos" panose="020B0004020202020204" pitchFamily="34" charset="0"/>
            </a:endParaRPr>
          </a:p>
        </p:txBody>
      </p:sp>
      <p:sp>
        <p:nvSpPr>
          <p:cNvPr id="188" name="Google Shape;188;p36"/>
          <p:cNvSpPr txBox="1"/>
          <p:nvPr/>
        </p:nvSpPr>
        <p:spPr>
          <a:xfrm>
            <a:off x="2341756" y="1492433"/>
            <a:ext cx="9288042" cy="4250445"/>
          </a:xfrm>
          <a:prstGeom prst="rect">
            <a:avLst/>
          </a:prstGeom>
          <a:noFill/>
          <a:ln>
            <a:noFill/>
          </a:ln>
        </p:spPr>
        <p:txBody>
          <a:bodyPr spcFirstLastPara="1" wrap="square" lIns="121900" tIns="121900" rIns="121900" bIns="121900" anchor="t" anchorCtr="0">
            <a:noAutofit/>
          </a:bodyPr>
          <a:lstStyle/>
          <a:p>
            <a:pPr marL="609585" indent="-457189">
              <a:buClr>
                <a:srgbClr val="073E87"/>
              </a:buClr>
              <a:buSzPts val="1800"/>
              <a:buFont typeface="Poppins"/>
              <a:buChar char="●"/>
            </a:pPr>
            <a:r>
              <a:rPr lang="en" sz="2400" b="1" dirty="0">
                <a:solidFill>
                  <a:srgbClr val="073E87"/>
                </a:solidFill>
                <a:latin typeface="Aptos" panose="020B0004020202020204" pitchFamily="34" charset="0"/>
                <a:ea typeface="Poppins"/>
                <a:cs typeface="Poppins"/>
                <a:sym typeface="Poppins"/>
              </a:rPr>
              <a:t>Cultural Brokering:</a:t>
            </a:r>
            <a:r>
              <a:rPr lang="en" sz="2400" dirty="0">
                <a:solidFill>
                  <a:srgbClr val="073E87"/>
                </a:solidFill>
                <a:latin typeface="Aptos" panose="020B0004020202020204" pitchFamily="34" charset="0"/>
                <a:ea typeface="Poppins"/>
                <a:cs typeface="Poppins"/>
                <a:sym typeface="Poppins"/>
              </a:rPr>
              <a:t> Is the act of bridging, linking, or mediating between groups or persons of different cultural backgrounds for the purpose of reducing conflict or producing change.</a:t>
            </a:r>
            <a:endParaRPr sz="2400" dirty="0">
              <a:solidFill>
                <a:srgbClr val="073E87"/>
              </a:solidFill>
              <a:latin typeface="Aptos" panose="020B0004020202020204" pitchFamily="34" charset="0"/>
              <a:ea typeface="Poppins"/>
              <a:cs typeface="Poppins"/>
              <a:sym typeface="Poppins"/>
            </a:endParaRPr>
          </a:p>
          <a:p>
            <a:pPr marL="609585" indent="-457189">
              <a:lnSpc>
                <a:spcPct val="116666"/>
              </a:lnSpc>
              <a:spcBef>
                <a:spcPts val="1333"/>
              </a:spcBef>
              <a:buClr>
                <a:srgbClr val="073E87"/>
              </a:buClr>
              <a:buSzPts val="1800"/>
              <a:buFont typeface="Poppins"/>
              <a:buChar char="●"/>
            </a:pPr>
            <a:r>
              <a:rPr lang="en" sz="2400" b="1" dirty="0">
                <a:solidFill>
                  <a:srgbClr val="025787"/>
                </a:solidFill>
                <a:highlight>
                  <a:srgbClr val="FFFFFF"/>
                </a:highlight>
                <a:latin typeface="Aptos" panose="020B0004020202020204" pitchFamily="34" charset="0"/>
                <a:ea typeface="Poppins"/>
                <a:cs typeface="Poppins"/>
                <a:sym typeface="Poppins"/>
              </a:rPr>
              <a:t>Ableism:</a:t>
            </a:r>
            <a:r>
              <a:rPr lang="en" sz="2400" b="1" dirty="0">
                <a:solidFill>
                  <a:srgbClr val="073E87"/>
                </a:solidFill>
                <a:highlight>
                  <a:srgbClr val="FFFFFF"/>
                </a:highlight>
                <a:latin typeface="Aptos" panose="020B0004020202020204" pitchFamily="34" charset="0"/>
                <a:ea typeface="Poppins"/>
                <a:cs typeface="Poppins"/>
                <a:sym typeface="Poppins"/>
              </a:rPr>
              <a:t> </a:t>
            </a:r>
            <a:r>
              <a:rPr lang="en" sz="2400" dirty="0">
                <a:solidFill>
                  <a:srgbClr val="073E87"/>
                </a:solidFill>
                <a:latin typeface="Aptos" panose="020B0004020202020204" pitchFamily="34" charset="0"/>
                <a:ea typeface="Poppins"/>
                <a:cs typeface="Poppins"/>
                <a:sym typeface="Poppins"/>
              </a:rPr>
              <a:t>is a societal prejudice and discrimination against people with disabilities, rooted in the belief that those with disabilities are less valuable or less capable than those without disabilities</a:t>
            </a:r>
            <a:endParaRPr sz="2400" dirty="0">
              <a:solidFill>
                <a:srgbClr val="073E87"/>
              </a:solidFill>
              <a:latin typeface="Aptos" panose="020B0004020202020204" pitchFamily="34" charset="0"/>
              <a:ea typeface="Poppins"/>
              <a:cs typeface="Poppins"/>
              <a:sym typeface="Poppins"/>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20" ma:contentTypeDescription="Create a new document." ma:contentTypeScope="" ma:versionID="805ba7d55169f0f14b383f020274b321">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38c128f37e5add975387cf726827ace0"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element ref="ns2:MediaServiceObjectDetectorVersions" minOccurs="0"/>
                <xsd:element ref="ns2:MediaServiceSearchPropertie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01aec00-7e9a-46c6-9b57-74fbf105366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0cbbd92-a969-402e-8621-447322a11182" xsi:nil="true"/>
    <lcf76f155ced4ddcb4097134ff3c332f xmlns="db903174-bb1c-4609-9d70-465268ead53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EA404A8-DFE8-423B-9BE7-249F6A4D697C}">
  <ds:schemaRefs>
    <ds:schemaRef ds:uri="http://schemas.microsoft.com/sharepoint/v3/contenttype/forms"/>
  </ds:schemaRefs>
</ds:datastoreItem>
</file>

<file path=customXml/itemProps2.xml><?xml version="1.0" encoding="utf-8"?>
<ds:datastoreItem xmlns:ds="http://schemas.openxmlformats.org/officeDocument/2006/customXml" ds:itemID="{EE55232D-34B3-4E5B-988B-FAC3CB177ECB}"/>
</file>

<file path=customXml/itemProps3.xml><?xml version="1.0" encoding="utf-8"?>
<ds:datastoreItem xmlns:ds="http://schemas.openxmlformats.org/officeDocument/2006/customXml" ds:itemID="{527828F2-06CE-47FF-B886-A5BDE334E17A}">
  <ds:schemaRefs>
    <ds:schemaRef ds:uri="http://schemas.microsoft.com/office/2006/metadata/properties"/>
    <ds:schemaRef ds:uri="http://schemas.microsoft.com/office/infopath/2007/PartnerControls"/>
    <ds:schemaRef ds:uri="d0cbbd92-a969-402e-8621-447322a11182"/>
  </ds:schemaRefs>
</ds:datastoreItem>
</file>

<file path=docProps/app.xml><?xml version="1.0" encoding="utf-8"?>
<Properties xmlns="http://schemas.openxmlformats.org/officeDocument/2006/extended-properties" xmlns:vt="http://schemas.openxmlformats.org/officeDocument/2006/docPropsVTypes">
  <Template>Retrospect</Template>
  <TotalTime>527</TotalTime>
  <Words>1590</Words>
  <Application>Microsoft Macintosh PowerPoint</Application>
  <PresentationFormat>Widescreen</PresentationFormat>
  <Paragraphs>140</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Arial</vt:lpstr>
      <vt:lpstr>Calibri</vt:lpstr>
      <vt:lpstr>Calibri Light</vt:lpstr>
      <vt:lpstr>Georgia</vt:lpstr>
      <vt:lpstr>Open Sans</vt:lpstr>
      <vt:lpstr>Poppins</vt:lpstr>
      <vt:lpstr>Roboto</vt:lpstr>
      <vt:lpstr>Retrospect</vt:lpstr>
      <vt:lpstr>Cultural and Linguistic Considerations for Family Engagement within Nonprofit organizations</vt:lpstr>
      <vt:lpstr>          HOW WE HELP</vt:lpstr>
      <vt:lpstr>BRIGETTE TAVÁREZ IN*SOURCE Bilingual Team Leader. Originally from the Dominican Republic. Graduated with a Doctor of Medicine (MD) degree in 2021. Over a decade of experience as an ESL teacher.</vt:lpstr>
      <vt:lpstr>TODAY’S AGENDA</vt:lpstr>
      <vt:lpstr>TODAY’S OBJECTIVES</vt:lpstr>
      <vt:lpstr>Challenges</vt:lpstr>
      <vt:lpstr>PowerPoint Presentation</vt:lpstr>
      <vt:lpstr>Definitions and Key Concepts</vt:lpstr>
      <vt:lpstr>Definitions and Key Concepts</vt:lpstr>
      <vt:lpstr>Cultural Differences</vt:lpstr>
      <vt:lpstr>Differences</vt:lpstr>
      <vt:lpstr>        Cultural Insights Circle.</vt:lpstr>
      <vt:lpstr> Idioms   Hope the damage is only in cash Spill the beans Under the weather. Beat around the bush. Let someone off the hook Your guess is as good as mine</vt:lpstr>
      <vt:lpstr>Interpreter Training: Building   Cultural Bridges. </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Melanie Reese</dc:creator>
  <cp:lastModifiedBy>Tavarez Collado, Brigette Laurys</cp:lastModifiedBy>
  <cp:revision>7</cp:revision>
  <dcterms:created xsi:type="dcterms:W3CDTF">2025-04-28T16:03:12Z</dcterms:created>
  <dcterms:modified xsi:type="dcterms:W3CDTF">2025-09-26T21:40:00Z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ies>
</file>