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267" r:id="rId5"/>
    <p:sldId id="264" r:id="rId6"/>
    <p:sldId id="263" r:id="rId7"/>
    <p:sldId id="257" r:id="rId8"/>
    <p:sldId id="269" r:id="rId9"/>
    <p:sldId id="278" r:id="rId10"/>
    <p:sldId id="280" r:id="rId11"/>
    <p:sldId id="279" r:id="rId12"/>
    <p:sldId id="270" r:id="rId13"/>
    <p:sldId id="271" r:id="rId14"/>
    <p:sldId id="281" r:id="rId15"/>
    <p:sldId id="272" r:id="rId16"/>
    <p:sldId id="282" r:id="rId17"/>
    <p:sldId id="283" r:id="rId18"/>
    <p:sldId id="273" r:id="rId19"/>
    <p:sldId id="274" r:id="rId20"/>
    <p:sldId id="275" r:id="rId21"/>
    <p:sldId id="276" r:id="rId22"/>
    <p:sldId id="277"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5DEAEB-B561-BE19-2D39-8B17181DDEFC}" name="Nicole Garcia" initials="NG" userId="Nicole Garci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54A13"/>
    <a:srgbClr val="C9560F"/>
    <a:srgbClr val="FFFFFF"/>
    <a:srgbClr val="15334B"/>
    <a:srgbClr val="4B4B4B"/>
    <a:srgbClr val="8A8A8A"/>
    <a:srgbClr val="931E30"/>
    <a:srgbClr val="D9D9D9"/>
    <a:srgbClr val="214D71"/>
    <a:srgbClr val="255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B8A2B-762A-40D3-A999-EE09DE448B0C}" v="391" dt="2025-04-29T21:53:03.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6" autoAdjust="0"/>
    <p:restoredTop sz="67857" autoAdjust="0"/>
  </p:normalViewPr>
  <p:slideViewPr>
    <p:cSldViewPr snapToGrid="0">
      <p:cViewPr varScale="1">
        <p:scale>
          <a:sx n="75" d="100"/>
          <a:sy n="75" d="100"/>
        </p:scale>
        <p:origin x="1824"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Reese" userId="d43604fa-edc1-4e86-a1d3-96fc75bc9fd8" providerId="ADAL" clId="{940B8A2B-762A-40D3-A999-EE09DE448B0C}"/>
    <pc:docChg chg="undo custSel addSld delSld modSld sldOrd modMainMaster">
      <pc:chgData name="Melanie Reese" userId="d43604fa-edc1-4e86-a1d3-96fc75bc9fd8" providerId="ADAL" clId="{940B8A2B-762A-40D3-A999-EE09DE448B0C}" dt="2025-04-29T22:27:25.648" v="938" actId="20577"/>
      <pc:docMkLst>
        <pc:docMk/>
      </pc:docMkLst>
      <pc:sldChg chg="addSp delSp modSp mod modClrScheme chgLayout">
        <pc:chgData name="Melanie Reese" userId="d43604fa-edc1-4e86-a1d3-96fc75bc9fd8" providerId="ADAL" clId="{940B8A2B-762A-40D3-A999-EE09DE448B0C}" dt="2025-04-29T21:20:08.984" v="375" actId="700"/>
        <pc:sldMkLst>
          <pc:docMk/>
          <pc:sldMk cId="1518347813" sldId="257"/>
        </pc:sldMkLst>
        <pc:spChg chg="del mod ord">
          <ac:chgData name="Melanie Reese" userId="d43604fa-edc1-4e86-a1d3-96fc75bc9fd8" providerId="ADAL" clId="{940B8A2B-762A-40D3-A999-EE09DE448B0C}" dt="2025-04-29T15:53:24.150" v="165" actId="700"/>
          <ac:spMkLst>
            <pc:docMk/>
            <pc:sldMk cId="1518347813" sldId="257"/>
            <ac:spMk id="2" creationId="{E7311C78-4E53-06E1-5101-8CCDC0CB8979}"/>
          </ac:spMkLst>
        </pc:spChg>
        <pc:spChg chg="del mod ord">
          <ac:chgData name="Melanie Reese" userId="d43604fa-edc1-4e86-a1d3-96fc75bc9fd8" providerId="ADAL" clId="{940B8A2B-762A-40D3-A999-EE09DE448B0C}" dt="2025-04-29T15:53:24.150" v="165" actId="700"/>
          <ac:spMkLst>
            <pc:docMk/>
            <pc:sldMk cId="1518347813" sldId="257"/>
            <ac:spMk id="3" creationId="{A505351E-9679-E299-B932-19D5646A9065}"/>
          </ac:spMkLst>
        </pc:spChg>
        <pc:spChg chg="add del mod ord">
          <ac:chgData name="Melanie Reese" userId="d43604fa-edc1-4e86-a1d3-96fc75bc9fd8" providerId="ADAL" clId="{940B8A2B-762A-40D3-A999-EE09DE448B0C}" dt="2025-04-29T21:20:08.984" v="375" actId="700"/>
          <ac:spMkLst>
            <pc:docMk/>
            <pc:sldMk cId="1518347813" sldId="257"/>
            <ac:spMk id="4" creationId="{152F17DD-F24B-086E-CA7F-E177F8657FFD}"/>
          </ac:spMkLst>
        </pc:spChg>
        <pc:spChg chg="add del mod ord">
          <ac:chgData name="Melanie Reese" userId="d43604fa-edc1-4e86-a1d3-96fc75bc9fd8" providerId="ADAL" clId="{940B8A2B-762A-40D3-A999-EE09DE448B0C}" dt="2025-04-29T21:20:08.984" v="375" actId="700"/>
          <ac:spMkLst>
            <pc:docMk/>
            <pc:sldMk cId="1518347813" sldId="257"/>
            <ac:spMk id="5" creationId="{2C3CBA84-B8D2-CDD7-32C4-FACF1C612A32}"/>
          </ac:spMkLst>
        </pc:spChg>
        <pc:spChg chg="add mod ord">
          <ac:chgData name="Melanie Reese" userId="d43604fa-edc1-4e86-a1d3-96fc75bc9fd8" providerId="ADAL" clId="{940B8A2B-762A-40D3-A999-EE09DE448B0C}" dt="2025-04-29T21:20:08.984" v="375" actId="700"/>
          <ac:spMkLst>
            <pc:docMk/>
            <pc:sldMk cId="1518347813" sldId="257"/>
            <ac:spMk id="6" creationId="{DCCED817-6CE8-DEAD-70B8-6D2D66BFAD72}"/>
          </ac:spMkLst>
        </pc:spChg>
        <pc:spChg chg="add mod ord">
          <ac:chgData name="Melanie Reese" userId="d43604fa-edc1-4e86-a1d3-96fc75bc9fd8" providerId="ADAL" clId="{940B8A2B-762A-40D3-A999-EE09DE448B0C}" dt="2025-04-29T21:20:08.984" v="375" actId="700"/>
          <ac:spMkLst>
            <pc:docMk/>
            <pc:sldMk cId="1518347813" sldId="257"/>
            <ac:spMk id="7" creationId="{9328EB90-16F7-357F-3215-C869D3B3CAE7}"/>
          </ac:spMkLst>
        </pc:spChg>
        <pc:spChg chg="add mod ord">
          <ac:chgData name="Melanie Reese" userId="d43604fa-edc1-4e86-a1d3-96fc75bc9fd8" providerId="ADAL" clId="{940B8A2B-762A-40D3-A999-EE09DE448B0C}" dt="2025-04-29T21:20:08.984" v="375" actId="700"/>
          <ac:spMkLst>
            <pc:docMk/>
            <pc:sldMk cId="1518347813" sldId="257"/>
            <ac:spMk id="8" creationId="{90316C63-6797-41EB-8CA6-B29415E889B3}"/>
          </ac:spMkLst>
        </pc:spChg>
      </pc:sldChg>
      <pc:sldChg chg="del">
        <pc:chgData name="Melanie Reese" userId="d43604fa-edc1-4e86-a1d3-96fc75bc9fd8" providerId="ADAL" clId="{940B8A2B-762A-40D3-A999-EE09DE448B0C}" dt="2025-04-29T21:19:54.341" v="374" actId="47"/>
        <pc:sldMkLst>
          <pc:docMk/>
          <pc:sldMk cId="556288421" sldId="258"/>
        </pc:sldMkLst>
      </pc:sldChg>
      <pc:sldChg chg="del">
        <pc:chgData name="Melanie Reese" userId="d43604fa-edc1-4e86-a1d3-96fc75bc9fd8" providerId="ADAL" clId="{940B8A2B-762A-40D3-A999-EE09DE448B0C}" dt="2025-04-29T15:56:01.681" v="191" actId="47"/>
        <pc:sldMkLst>
          <pc:docMk/>
          <pc:sldMk cId="869352810" sldId="259"/>
        </pc:sldMkLst>
      </pc:sldChg>
      <pc:sldChg chg="del">
        <pc:chgData name="Melanie Reese" userId="d43604fa-edc1-4e86-a1d3-96fc75bc9fd8" providerId="ADAL" clId="{940B8A2B-762A-40D3-A999-EE09DE448B0C}" dt="2025-04-29T15:56:01.869" v="192" actId="47"/>
        <pc:sldMkLst>
          <pc:docMk/>
          <pc:sldMk cId="4192292413" sldId="260"/>
        </pc:sldMkLst>
      </pc:sldChg>
      <pc:sldChg chg="del">
        <pc:chgData name="Melanie Reese" userId="d43604fa-edc1-4e86-a1d3-96fc75bc9fd8" providerId="ADAL" clId="{940B8A2B-762A-40D3-A999-EE09DE448B0C}" dt="2025-04-29T15:56:02.067" v="193" actId="47"/>
        <pc:sldMkLst>
          <pc:docMk/>
          <pc:sldMk cId="3272406872" sldId="261"/>
        </pc:sldMkLst>
      </pc:sldChg>
      <pc:sldChg chg="del">
        <pc:chgData name="Melanie Reese" userId="d43604fa-edc1-4e86-a1d3-96fc75bc9fd8" providerId="ADAL" clId="{940B8A2B-762A-40D3-A999-EE09DE448B0C}" dt="2025-04-29T15:56:02.730" v="194" actId="47"/>
        <pc:sldMkLst>
          <pc:docMk/>
          <pc:sldMk cId="831361942" sldId="262"/>
        </pc:sldMkLst>
      </pc:sldChg>
      <pc:sldChg chg="modSp mod ord">
        <pc:chgData name="Melanie Reese" userId="d43604fa-edc1-4e86-a1d3-96fc75bc9fd8" providerId="ADAL" clId="{940B8A2B-762A-40D3-A999-EE09DE448B0C}" dt="2025-04-29T21:38:13.974" v="538" actId="14100"/>
        <pc:sldMkLst>
          <pc:docMk/>
          <pc:sldMk cId="1651317825" sldId="264"/>
        </pc:sldMkLst>
        <pc:spChg chg="mod">
          <ac:chgData name="Melanie Reese" userId="d43604fa-edc1-4e86-a1d3-96fc75bc9fd8" providerId="ADAL" clId="{940B8A2B-762A-40D3-A999-EE09DE448B0C}" dt="2025-04-29T21:38:13.974" v="538" actId="14100"/>
          <ac:spMkLst>
            <pc:docMk/>
            <pc:sldMk cId="1651317825" sldId="264"/>
            <ac:spMk id="3" creationId="{F01FE6FE-343F-8CD7-5330-402D5EED31C2}"/>
          </ac:spMkLst>
        </pc:spChg>
      </pc:sldChg>
      <pc:sldChg chg="del">
        <pc:chgData name="Melanie Reese" userId="d43604fa-edc1-4e86-a1d3-96fc75bc9fd8" providerId="ADAL" clId="{940B8A2B-762A-40D3-A999-EE09DE448B0C}" dt="2025-04-29T15:56:00.948" v="187" actId="47"/>
        <pc:sldMkLst>
          <pc:docMk/>
          <pc:sldMk cId="3621001134" sldId="265"/>
        </pc:sldMkLst>
      </pc:sldChg>
      <pc:sldChg chg="addSp delSp modSp new mod ord modClrScheme chgLayout modNotesTx">
        <pc:chgData name="Melanie Reese" userId="d43604fa-edc1-4e86-a1d3-96fc75bc9fd8" providerId="ADAL" clId="{940B8A2B-762A-40D3-A999-EE09DE448B0C}" dt="2025-04-29T22:27:25.648" v="938" actId="20577"/>
        <pc:sldMkLst>
          <pc:docMk/>
          <pc:sldMk cId="4146567352" sldId="265"/>
        </pc:sldMkLst>
        <pc:spChg chg="mod ord">
          <ac:chgData name="Melanie Reese" userId="d43604fa-edc1-4e86-a1d3-96fc75bc9fd8" providerId="ADAL" clId="{940B8A2B-762A-40D3-A999-EE09DE448B0C}" dt="2025-04-29T21:36:21.966" v="535" actId="113"/>
          <ac:spMkLst>
            <pc:docMk/>
            <pc:sldMk cId="4146567352" sldId="265"/>
            <ac:spMk id="2" creationId="{32E9819E-3F5B-4576-2A3E-6AC8B7D1CD64}"/>
          </ac:spMkLst>
        </pc:spChg>
        <pc:spChg chg="del">
          <ac:chgData name="Melanie Reese" userId="d43604fa-edc1-4e86-a1d3-96fc75bc9fd8" providerId="ADAL" clId="{940B8A2B-762A-40D3-A999-EE09DE448B0C}" dt="2025-04-29T21:06:38.026" v="211" actId="478"/>
          <ac:spMkLst>
            <pc:docMk/>
            <pc:sldMk cId="4146567352" sldId="265"/>
            <ac:spMk id="3" creationId="{C87E0B0E-2EBD-29A6-8E37-B67026FD8D85}"/>
          </ac:spMkLst>
        </pc:spChg>
        <pc:spChg chg="add del mod">
          <ac:chgData name="Melanie Reese" userId="d43604fa-edc1-4e86-a1d3-96fc75bc9fd8" providerId="ADAL" clId="{940B8A2B-762A-40D3-A999-EE09DE448B0C}" dt="2025-04-29T21:22:39.371" v="386" actId="26606"/>
          <ac:spMkLst>
            <pc:docMk/>
            <pc:sldMk cId="4146567352" sldId="265"/>
            <ac:spMk id="4" creationId="{9E257425-491E-C75F-1664-7B546E85191B}"/>
          </ac:spMkLst>
        </pc:spChg>
        <pc:spChg chg="add del mod">
          <ac:chgData name="Melanie Reese" userId="d43604fa-edc1-4e86-a1d3-96fc75bc9fd8" providerId="ADAL" clId="{940B8A2B-762A-40D3-A999-EE09DE448B0C}" dt="2025-04-29T21:10:43.968" v="254" actId="478"/>
          <ac:spMkLst>
            <pc:docMk/>
            <pc:sldMk cId="4146567352" sldId="265"/>
            <ac:spMk id="5" creationId="{53DC8022-7712-907B-B413-6F6FF0808863}"/>
          </ac:spMkLst>
        </pc:spChg>
        <pc:spChg chg="add mod">
          <ac:chgData name="Melanie Reese" userId="d43604fa-edc1-4e86-a1d3-96fc75bc9fd8" providerId="ADAL" clId="{940B8A2B-762A-40D3-A999-EE09DE448B0C}" dt="2025-04-29T21:34:58.039" v="531" actId="255"/>
          <ac:spMkLst>
            <pc:docMk/>
            <pc:sldMk cId="4146567352" sldId="265"/>
            <ac:spMk id="6" creationId="{B9CA45FD-44CE-9FDA-1AA5-712A4012B99D}"/>
          </ac:spMkLst>
        </pc:spChg>
        <pc:spChg chg="del mod topLvl">
          <ac:chgData name="Melanie Reese" userId="d43604fa-edc1-4e86-a1d3-96fc75bc9fd8" providerId="ADAL" clId="{940B8A2B-762A-40D3-A999-EE09DE448B0C}" dt="2025-04-29T21:29:12.128" v="447" actId="478"/>
          <ac:spMkLst>
            <pc:docMk/>
            <pc:sldMk cId="4146567352" sldId="265"/>
            <ac:spMk id="9" creationId="{788970B4-D0C4-1372-3BCD-AFCD707BA36D}"/>
          </ac:spMkLst>
        </pc:spChg>
        <pc:spChg chg="mod topLvl">
          <ac:chgData name="Melanie Reese" userId="d43604fa-edc1-4e86-a1d3-96fc75bc9fd8" providerId="ADAL" clId="{940B8A2B-762A-40D3-A999-EE09DE448B0C}" dt="2025-04-29T22:27:25.648" v="938" actId="20577"/>
          <ac:spMkLst>
            <pc:docMk/>
            <pc:sldMk cId="4146567352" sldId="265"/>
            <ac:spMk id="10" creationId="{C4C5CD9C-8F0B-0816-C0D2-D70894E439FF}"/>
          </ac:spMkLst>
        </pc:spChg>
        <pc:spChg chg="add mod">
          <ac:chgData name="Melanie Reese" userId="d43604fa-edc1-4e86-a1d3-96fc75bc9fd8" providerId="ADAL" clId="{940B8A2B-762A-40D3-A999-EE09DE448B0C}" dt="2025-04-29T21:31:09.393" v="472" actId="403"/>
          <ac:spMkLst>
            <pc:docMk/>
            <pc:sldMk cId="4146567352" sldId="265"/>
            <ac:spMk id="12" creationId="{E850A8A1-3CFD-1080-A3F2-4AAABB62D539}"/>
          </ac:spMkLst>
        </pc:spChg>
        <pc:grpChg chg="del mod">
          <ac:chgData name="Melanie Reese" userId="d43604fa-edc1-4e86-a1d3-96fc75bc9fd8" providerId="ADAL" clId="{940B8A2B-762A-40D3-A999-EE09DE448B0C}" dt="2025-04-29T21:29:12.128" v="447" actId="478"/>
          <ac:grpSpMkLst>
            <pc:docMk/>
            <pc:sldMk cId="4146567352" sldId="265"/>
            <ac:grpSpMk id="7" creationId="{F0B8BA14-2B75-64E9-8D2C-3F2881F04A68}"/>
          </ac:grpSpMkLst>
        </pc:grpChg>
        <pc:graphicFrameChg chg="add del modGraphic">
          <ac:chgData name="Melanie Reese" userId="d43604fa-edc1-4e86-a1d3-96fc75bc9fd8" providerId="ADAL" clId="{940B8A2B-762A-40D3-A999-EE09DE448B0C}" dt="2025-04-29T21:27:16.495" v="411" actId="18245"/>
          <ac:graphicFrameMkLst>
            <pc:docMk/>
            <pc:sldMk cId="4146567352" sldId="265"/>
            <ac:graphicFrameMk id="8" creationId="{69FC0200-7185-4C0C-0154-0831B065F3C0}"/>
          </ac:graphicFrameMkLst>
        </pc:graphicFrameChg>
      </pc:sldChg>
      <pc:sldChg chg="modSp del mod">
        <pc:chgData name="Melanie Reese" userId="d43604fa-edc1-4e86-a1d3-96fc75bc9fd8" providerId="ADAL" clId="{940B8A2B-762A-40D3-A999-EE09DE448B0C}" dt="2025-04-29T15:56:01.149" v="188" actId="47"/>
        <pc:sldMkLst>
          <pc:docMk/>
          <pc:sldMk cId="1756279523" sldId="266"/>
        </pc:sldMkLst>
        <pc:spChg chg="mod">
          <ac:chgData name="Melanie Reese" userId="d43604fa-edc1-4e86-a1d3-96fc75bc9fd8" providerId="ADAL" clId="{940B8A2B-762A-40D3-A999-EE09DE448B0C}" dt="2025-04-28T17:37:12.176" v="162" actId="14100"/>
          <ac:spMkLst>
            <pc:docMk/>
            <pc:sldMk cId="1756279523" sldId="266"/>
            <ac:spMk id="3" creationId="{E2637B51-63EC-6F5A-C393-4E0F74575E86}"/>
          </ac:spMkLst>
        </pc:spChg>
      </pc:sldChg>
      <pc:sldChg chg="addSp delSp modSp new mod modClrScheme chgLayout">
        <pc:chgData name="Melanie Reese" userId="d43604fa-edc1-4e86-a1d3-96fc75bc9fd8" providerId="ADAL" clId="{940B8A2B-762A-40D3-A999-EE09DE448B0C}" dt="2025-04-29T21:20:27.668" v="377" actId="700"/>
        <pc:sldMkLst>
          <pc:docMk/>
          <pc:sldMk cId="2496885931" sldId="266"/>
        </pc:sldMkLst>
        <pc:spChg chg="del mod ord">
          <ac:chgData name="Melanie Reese" userId="d43604fa-edc1-4e86-a1d3-96fc75bc9fd8" providerId="ADAL" clId="{940B8A2B-762A-40D3-A999-EE09DE448B0C}" dt="2025-04-29T21:20:27.668" v="377" actId="700"/>
          <ac:spMkLst>
            <pc:docMk/>
            <pc:sldMk cId="2496885931" sldId="266"/>
            <ac:spMk id="2" creationId="{121D85FC-01ED-8A94-F06E-2E52D7C9D531}"/>
          </ac:spMkLst>
        </pc:spChg>
        <pc:spChg chg="del mod ord">
          <ac:chgData name="Melanie Reese" userId="d43604fa-edc1-4e86-a1d3-96fc75bc9fd8" providerId="ADAL" clId="{940B8A2B-762A-40D3-A999-EE09DE448B0C}" dt="2025-04-29T21:20:27.668" v="377" actId="700"/>
          <ac:spMkLst>
            <pc:docMk/>
            <pc:sldMk cId="2496885931" sldId="266"/>
            <ac:spMk id="3" creationId="{09337632-9184-3DB7-DF79-A536D1571395}"/>
          </ac:spMkLst>
        </pc:spChg>
        <pc:spChg chg="del mod ord">
          <ac:chgData name="Melanie Reese" userId="d43604fa-edc1-4e86-a1d3-96fc75bc9fd8" providerId="ADAL" clId="{940B8A2B-762A-40D3-A999-EE09DE448B0C}" dt="2025-04-29T21:20:27.668" v="377" actId="700"/>
          <ac:spMkLst>
            <pc:docMk/>
            <pc:sldMk cId="2496885931" sldId="266"/>
            <ac:spMk id="4" creationId="{7E976542-F3B9-4183-6EC5-32E323B4F24F}"/>
          </ac:spMkLst>
        </pc:spChg>
        <pc:spChg chg="add mod ord">
          <ac:chgData name="Melanie Reese" userId="d43604fa-edc1-4e86-a1d3-96fc75bc9fd8" providerId="ADAL" clId="{940B8A2B-762A-40D3-A999-EE09DE448B0C}" dt="2025-04-29T21:20:27.668" v="377" actId="700"/>
          <ac:spMkLst>
            <pc:docMk/>
            <pc:sldMk cId="2496885931" sldId="266"/>
            <ac:spMk id="5" creationId="{E2E2B66A-10B8-864B-FE60-2BD547DF64C6}"/>
          </ac:spMkLst>
        </pc:spChg>
        <pc:spChg chg="add mod ord">
          <ac:chgData name="Melanie Reese" userId="d43604fa-edc1-4e86-a1d3-96fc75bc9fd8" providerId="ADAL" clId="{940B8A2B-762A-40D3-A999-EE09DE448B0C}" dt="2025-04-29T21:20:27.668" v="377" actId="700"/>
          <ac:spMkLst>
            <pc:docMk/>
            <pc:sldMk cId="2496885931" sldId="266"/>
            <ac:spMk id="6" creationId="{1D3E3927-A3BA-BE38-416E-B02D9AA194F5}"/>
          </ac:spMkLst>
        </pc:spChg>
        <pc:spChg chg="add mod ord">
          <ac:chgData name="Melanie Reese" userId="d43604fa-edc1-4e86-a1d3-96fc75bc9fd8" providerId="ADAL" clId="{940B8A2B-762A-40D3-A999-EE09DE448B0C}" dt="2025-04-29T21:20:27.668" v="377" actId="700"/>
          <ac:spMkLst>
            <pc:docMk/>
            <pc:sldMk cId="2496885931" sldId="266"/>
            <ac:spMk id="7" creationId="{A0956C2B-0976-C414-6A3D-96788F3D64F5}"/>
          </ac:spMkLst>
        </pc:spChg>
        <pc:spChg chg="add mod ord">
          <ac:chgData name="Melanie Reese" userId="d43604fa-edc1-4e86-a1d3-96fc75bc9fd8" providerId="ADAL" clId="{940B8A2B-762A-40D3-A999-EE09DE448B0C}" dt="2025-04-29T21:20:27.668" v="377" actId="700"/>
          <ac:spMkLst>
            <pc:docMk/>
            <pc:sldMk cId="2496885931" sldId="266"/>
            <ac:spMk id="8" creationId="{5025D605-7213-BEFA-2A64-0A6E6B541794}"/>
          </ac:spMkLst>
        </pc:spChg>
        <pc:spChg chg="add mod ord">
          <ac:chgData name="Melanie Reese" userId="d43604fa-edc1-4e86-a1d3-96fc75bc9fd8" providerId="ADAL" clId="{940B8A2B-762A-40D3-A999-EE09DE448B0C}" dt="2025-04-29T21:20:27.668" v="377" actId="700"/>
          <ac:spMkLst>
            <pc:docMk/>
            <pc:sldMk cId="2496885931" sldId="266"/>
            <ac:spMk id="9" creationId="{512F9466-25F8-8C01-7503-6C6B716428FB}"/>
          </ac:spMkLst>
        </pc:spChg>
      </pc:sldChg>
      <pc:sldChg chg="del">
        <pc:chgData name="Melanie Reese" userId="d43604fa-edc1-4e86-a1d3-96fc75bc9fd8" providerId="ADAL" clId="{940B8A2B-762A-40D3-A999-EE09DE448B0C}" dt="2025-04-29T15:56:01.336" v="189" actId="47"/>
        <pc:sldMkLst>
          <pc:docMk/>
          <pc:sldMk cId="152974874" sldId="267"/>
        </pc:sldMkLst>
      </pc:sldChg>
      <pc:sldChg chg="addSp delSp modSp new mod modClrScheme chgLayout">
        <pc:chgData name="Melanie Reese" userId="d43604fa-edc1-4e86-a1d3-96fc75bc9fd8" providerId="ADAL" clId="{940B8A2B-762A-40D3-A999-EE09DE448B0C}" dt="2025-04-29T21:25:22.847" v="393" actId="700"/>
        <pc:sldMkLst>
          <pc:docMk/>
          <pc:sldMk cId="1904887924" sldId="267"/>
        </pc:sldMkLst>
        <pc:spChg chg="del mod ord">
          <ac:chgData name="Melanie Reese" userId="d43604fa-edc1-4e86-a1d3-96fc75bc9fd8" providerId="ADAL" clId="{940B8A2B-762A-40D3-A999-EE09DE448B0C}" dt="2025-04-29T21:25:22.847" v="393" actId="700"/>
          <ac:spMkLst>
            <pc:docMk/>
            <pc:sldMk cId="1904887924" sldId="267"/>
            <ac:spMk id="2" creationId="{873E51DD-19D0-C3B3-0E54-A27AA707907B}"/>
          </ac:spMkLst>
        </pc:spChg>
        <pc:spChg chg="add mod ord">
          <ac:chgData name="Melanie Reese" userId="d43604fa-edc1-4e86-a1d3-96fc75bc9fd8" providerId="ADAL" clId="{940B8A2B-762A-40D3-A999-EE09DE448B0C}" dt="2025-04-29T21:25:22.847" v="393" actId="700"/>
          <ac:spMkLst>
            <pc:docMk/>
            <pc:sldMk cId="1904887924" sldId="267"/>
            <ac:spMk id="3" creationId="{B7E89F0D-5B8F-A105-4BBE-8812814B8BAD}"/>
          </ac:spMkLst>
        </pc:spChg>
        <pc:spChg chg="add mod ord">
          <ac:chgData name="Melanie Reese" userId="d43604fa-edc1-4e86-a1d3-96fc75bc9fd8" providerId="ADAL" clId="{940B8A2B-762A-40D3-A999-EE09DE448B0C}" dt="2025-04-29T21:25:22.847" v="393" actId="700"/>
          <ac:spMkLst>
            <pc:docMk/>
            <pc:sldMk cId="1904887924" sldId="267"/>
            <ac:spMk id="4" creationId="{F7E7D2DE-1879-18B7-0970-C739D08FF1C7}"/>
          </ac:spMkLst>
        </pc:spChg>
      </pc:sldChg>
      <pc:sldChg chg="addSp delSp modSp new del mod chgLayout">
        <pc:chgData name="Melanie Reese" userId="d43604fa-edc1-4e86-a1d3-96fc75bc9fd8" providerId="ADAL" clId="{940B8A2B-762A-40D3-A999-EE09DE448B0C}" dt="2025-04-29T21:20:44.540" v="380" actId="47"/>
        <pc:sldMkLst>
          <pc:docMk/>
          <pc:sldMk cId="2878464916" sldId="267"/>
        </pc:sldMkLst>
        <pc:spChg chg="del">
          <ac:chgData name="Melanie Reese" userId="d43604fa-edc1-4e86-a1d3-96fc75bc9fd8" providerId="ADAL" clId="{940B8A2B-762A-40D3-A999-EE09DE448B0C}" dt="2025-04-29T21:20:41.008" v="379" actId="700"/>
          <ac:spMkLst>
            <pc:docMk/>
            <pc:sldMk cId="2878464916" sldId="267"/>
            <ac:spMk id="2" creationId="{8F5676A7-D69B-CA96-CD54-83743D1A944C}"/>
          </ac:spMkLst>
        </pc:spChg>
        <pc:spChg chg="del">
          <ac:chgData name="Melanie Reese" userId="d43604fa-edc1-4e86-a1d3-96fc75bc9fd8" providerId="ADAL" clId="{940B8A2B-762A-40D3-A999-EE09DE448B0C}" dt="2025-04-29T21:20:41.008" v="379" actId="700"/>
          <ac:spMkLst>
            <pc:docMk/>
            <pc:sldMk cId="2878464916" sldId="267"/>
            <ac:spMk id="3" creationId="{5DC27927-FE0C-B0B8-E924-B61AFB86D9A2}"/>
          </ac:spMkLst>
        </pc:spChg>
        <pc:spChg chg="del">
          <ac:chgData name="Melanie Reese" userId="d43604fa-edc1-4e86-a1d3-96fc75bc9fd8" providerId="ADAL" clId="{940B8A2B-762A-40D3-A999-EE09DE448B0C}" dt="2025-04-29T21:20:41.008" v="379" actId="700"/>
          <ac:spMkLst>
            <pc:docMk/>
            <pc:sldMk cId="2878464916" sldId="267"/>
            <ac:spMk id="4" creationId="{1D4A5617-6498-7FF9-DD7D-891B67FE8E20}"/>
          </ac:spMkLst>
        </pc:spChg>
        <pc:spChg chg="del">
          <ac:chgData name="Melanie Reese" userId="d43604fa-edc1-4e86-a1d3-96fc75bc9fd8" providerId="ADAL" clId="{940B8A2B-762A-40D3-A999-EE09DE448B0C}" dt="2025-04-29T21:20:41.008" v="379" actId="700"/>
          <ac:spMkLst>
            <pc:docMk/>
            <pc:sldMk cId="2878464916" sldId="267"/>
            <ac:spMk id="5" creationId="{4E278202-CE71-B153-E19D-B9A731774C04}"/>
          </ac:spMkLst>
        </pc:spChg>
        <pc:spChg chg="del">
          <ac:chgData name="Melanie Reese" userId="d43604fa-edc1-4e86-a1d3-96fc75bc9fd8" providerId="ADAL" clId="{940B8A2B-762A-40D3-A999-EE09DE448B0C}" dt="2025-04-29T21:20:41.008" v="379" actId="700"/>
          <ac:spMkLst>
            <pc:docMk/>
            <pc:sldMk cId="2878464916" sldId="267"/>
            <ac:spMk id="6" creationId="{4E43949D-F72C-C88D-07CC-F0B772D0942B}"/>
          </ac:spMkLst>
        </pc:spChg>
        <pc:spChg chg="add mod ord">
          <ac:chgData name="Melanie Reese" userId="d43604fa-edc1-4e86-a1d3-96fc75bc9fd8" providerId="ADAL" clId="{940B8A2B-762A-40D3-A999-EE09DE448B0C}" dt="2025-04-29T21:20:41.008" v="379" actId="700"/>
          <ac:spMkLst>
            <pc:docMk/>
            <pc:sldMk cId="2878464916" sldId="267"/>
            <ac:spMk id="7" creationId="{8E547657-D8C7-AD66-B315-75C90570045C}"/>
          </ac:spMkLst>
        </pc:spChg>
        <pc:spChg chg="add mod ord">
          <ac:chgData name="Melanie Reese" userId="d43604fa-edc1-4e86-a1d3-96fc75bc9fd8" providerId="ADAL" clId="{940B8A2B-762A-40D3-A999-EE09DE448B0C}" dt="2025-04-29T21:20:41.008" v="379" actId="700"/>
          <ac:spMkLst>
            <pc:docMk/>
            <pc:sldMk cId="2878464916" sldId="267"/>
            <ac:spMk id="8" creationId="{C7EF072E-7FEF-0C96-E5D2-5CB83799D8D0}"/>
          </ac:spMkLst>
        </pc:spChg>
        <pc:spChg chg="add mod ord">
          <ac:chgData name="Melanie Reese" userId="d43604fa-edc1-4e86-a1d3-96fc75bc9fd8" providerId="ADAL" clId="{940B8A2B-762A-40D3-A999-EE09DE448B0C}" dt="2025-04-29T21:20:41.008" v="379" actId="700"/>
          <ac:spMkLst>
            <pc:docMk/>
            <pc:sldMk cId="2878464916" sldId="267"/>
            <ac:spMk id="9" creationId="{8DCFA594-CA7B-6E6A-F4DD-F958516D8F74}"/>
          </ac:spMkLst>
        </pc:spChg>
        <pc:spChg chg="add mod ord">
          <ac:chgData name="Melanie Reese" userId="d43604fa-edc1-4e86-a1d3-96fc75bc9fd8" providerId="ADAL" clId="{940B8A2B-762A-40D3-A999-EE09DE448B0C}" dt="2025-04-29T21:20:41.008" v="379" actId="700"/>
          <ac:spMkLst>
            <pc:docMk/>
            <pc:sldMk cId="2878464916" sldId="267"/>
            <ac:spMk id="10" creationId="{7BC56F06-A147-D8BD-AC42-7F7A714908FA}"/>
          </ac:spMkLst>
        </pc:spChg>
        <pc:spChg chg="add mod ord">
          <ac:chgData name="Melanie Reese" userId="d43604fa-edc1-4e86-a1d3-96fc75bc9fd8" providerId="ADAL" clId="{940B8A2B-762A-40D3-A999-EE09DE448B0C}" dt="2025-04-29T21:20:41.008" v="379" actId="700"/>
          <ac:spMkLst>
            <pc:docMk/>
            <pc:sldMk cId="2878464916" sldId="267"/>
            <ac:spMk id="11" creationId="{3C007912-A700-9418-2A69-819C030D6AFE}"/>
          </ac:spMkLst>
        </pc:spChg>
      </pc:sldChg>
      <pc:sldChg chg="del">
        <pc:chgData name="Melanie Reese" userId="d43604fa-edc1-4e86-a1d3-96fc75bc9fd8" providerId="ADAL" clId="{940B8A2B-762A-40D3-A999-EE09DE448B0C}" dt="2025-04-29T15:56:01.520" v="190" actId="47"/>
        <pc:sldMkLst>
          <pc:docMk/>
          <pc:sldMk cId="1734306666" sldId="268"/>
        </pc:sldMkLst>
      </pc:sldChg>
      <pc:sldMasterChg chg="addSp delSp modSp mod setBg modSldLayout">
        <pc:chgData name="Melanie Reese" userId="d43604fa-edc1-4e86-a1d3-96fc75bc9fd8" providerId="ADAL" clId="{940B8A2B-762A-40D3-A999-EE09DE448B0C}" dt="2025-04-29T21:53:03.862" v="932" actId="403"/>
        <pc:sldMasterMkLst>
          <pc:docMk/>
          <pc:sldMasterMk cId="2535995536" sldId="2147483648"/>
        </pc:sldMasterMkLst>
        <pc:spChg chg="mod">
          <ac:chgData name="Melanie Reese" userId="d43604fa-edc1-4e86-a1d3-96fc75bc9fd8" providerId="ADAL" clId="{940B8A2B-762A-40D3-A999-EE09DE448B0C}" dt="2025-04-28T17:31:28.543" v="102" actId="14100"/>
          <ac:spMkLst>
            <pc:docMk/>
            <pc:sldMasterMk cId="2535995536" sldId="2147483648"/>
            <ac:spMk id="2" creationId="{F2476AE6-808B-F490-4718-376FFD2D4F9F}"/>
          </ac:spMkLst>
        </pc:spChg>
        <pc:spChg chg="mod">
          <ac:chgData name="Melanie Reese" userId="d43604fa-edc1-4e86-a1d3-96fc75bc9fd8" providerId="ADAL" clId="{940B8A2B-762A-40D3-A999-EE09DE448B0C}" dt="2025-04-28T17:31:31.960" v="104" actId="14100"/>
          <ac:spMkLst>
            <pc:docMk/>
            <pc:sldMasterMk cId="2535995536" sldId="2147483648"/>
            <ac:spMk id="3" creationId="{BE32F4E3-F7C5-5A5E-205B-BF6086DCC355}"/>
          </ac:spMkLst>
        </pc:spChg>
        <pc:spChg chg="add mod ord">
          <ac:chgData name="Melanie Reese" userId="d43604fa-edc1-4e86-a1d3-96fc75bc9fd8" providerId="ADAL" clId="{940B8A2B-762A-40D3-A999-EE09DE448B0C}" dt="2025-04-29T21:43:18.256" v="554" actId="14100"/>
          <ac:spMkLst>
            <pc:docMk/>
            <pc:sldMasterMk cId="2535995536" sldId="2147483648"/>
            <ac:spMk id="4" creationId="{F55F5496-0E4E-DA8E-D6D3-9C368FE63735}"/>
          </ac:spMkLst>
        </pc:spChg>
        <pc:spChg chg="del mod">
          <ac:chgData name="Melanie Reese" userId="d43604fa-edc1-4e86-a1d3-96fc75bc9fd8" providerId="ADAL" clId="{940B8A2B-762A-40D3-A999-EE09DE448B0C}" dt="2025-04-28T17:22:07.826" v="6" actId="478"/>
          <ac:spMkLst>
            <pc:docMk/>
            <pc:sldMasterMk cId="2535995536" sldId="2147483648"/>
            <ac:spMk id="7" creationId="{7FD6C132-012A-4C80-81DA-9DE379089711}"/>
          </ac:spMkLst>
        </pc:spChg>
        <pc:spChg chg="del">
          <ac:chgData name="Melanie Reese" userId="d43604fa-edc1-4e86-a1d3-96fc75bc9fd8" providerId="ADAL" clId="{940B8A2B-762A-40D3-A999-EE09DE448B0C}" dt="2025-04-28T17:25:46.803" v="40" actId="478"/>
          <ac:spMkLst>
            <pc:docMk/>
            <pc:sldMasterMk cId="2535995536" sldId="2147483648"/>
            <ac:spMk id="9" creationId="{76B1DACA-4ADE-9F0C-ED95-2143BA78C316}"/>
          </ac:spMkLst>
        </pc:spChg>
        <pc:spChg chg="del mod ord">
          <ac:chgData name="Melanie Reese" userId="d43604fa-edc1-4e86-a1d3-96fc75bc9fd8" providerId="ADAL" clId="{940B8A2B-762A-40D3-A999-EE09DE448B0C}" dt="2025-04-29T21:42:48.627" v="551" actId="478"/>
          <ac:spMkLst>
            <pc:docMk/>
            <pc:sldMasterMk cId="2535995536" sldId="2147483648"/>
            <ac:spMk id="11" creationId="{1D0EED0A-E338-9AB2-880D-6976E39334C4}"/>
          </ac:spMkLst>
        </pc:spChg>
        <pc:spChg chg="mod">
          <ac:chgData name="Melanie Reese" userId="d43604fa-edc1-4e86-a1d3-96fc75bc9fd8" providerId="ADAL" clId="{940B8A2B-762A-40D3-A999-EE09DE448B0C}" dt="2025-04-29T21:42:40.340" v="549" actId="207"/>
          <ac:spMkLst>
            <pc:docMk/>
            <pc:sldMasterMk cId="2535995536" sldId="2147483648"/>
            <ac:spMk id="12" creationId="{A12E8745-24F8-9E5E-2371-8A8E1BB892CD}"/>
          </ac:spMkLst>
        </pc:spChg>
        <pc:spChg chg="del">
          <ac:chgData name="Melanie Reese" userId="d43604fa-edc1-4e86-a1d3-96fc75bc9fd8" providerId="ADAL" clId="{940B8A2B-762A-40D3-A999-EE09DE448B0C}" dt="2025-04-28T17:22:09.598" v="7" actId="478"/>
          <ac:spMkLst>
            <pc:docMk/>
            <pc:sldMasterMk cId="2535995536" sldId="2147483648"/>
            <ac:spMk id="15" creationId="{27202A77-DF8A-A9A8-7F83-ADB777D18D75}"/>
          </ac:spMkLst>
        </pc:spChg>
        <pc:spChg chg="add del mod">
          <ac:chgData name="Melanie Reese" userId="d43604fa-edc1-4e86-a1d3-96fc75bc9fd8" providerId="ADAL" clId="{940B8A2B-762A-40D3-A999-EE09DE448B0C}" dt="2025-04-28T17:30:05.884" v="88" actId="478"/>
          <ac:spMkLst>
            <pc:docMk/>
            <pc:sldMasterMk cId="2535995536" sldId="2147483648"/>
            <ac:spMk id="16" creationId="{FE43BBF6-4536-05CC-7853-519F138E9BCF}"/>
          </ac:spMkLst>
        </pc:spChg>
        <pc:spChg chg="add mod ord">
          <ac:chgData name="Melanie Reese" userId="d43604fa-edc1-4e86-a1d3-96fc75bc9fd8" providerId="ADAL" clId="{940B8A2B-762A-40D3-A999-EE09DE448B0C}" dt="2025-04-28T17:30:39.500" v="91" actId="167"/>
          <ac:spMkLst>
            <pc:docMk/>
            <pc:sldMasterMk cId="2535995536" sldId="2147483648"/>
            <ac:spMk id="19" creationId="{D7AC1312-7862-D5C5-A331-80F19CD7FC3F}"/>
          </ac:spMkLst>
        </pc:spChg>
        <pc:picChg chg="mod">
          <ac:chgData name="Melanie Reese" userId="d43604fa-edc1-4e86-a1d3-96fc75bc9fd8" providerId="ADAL" clId="{940B8A2B-762A-40D3-A999-EE09DE448B0C}" dt="2025-04-29T21:46:37.134" v="891" actId="962"/>
          <ac:picMkLst>
            <pc:docMk/>
            <pc:sldMasterMk cId="2535995536" sldId="2147483648"/>
            <ac:picMk id="8" creationId="{4620BC93-CF2C-DB9D-F416-CA51BCFE4117}"/>
          </ac:picMkLst>
        </pc:picChg>
        <pc:picChg chg="del mod ord">
          <ac:chgData name="Melanie Reese" userId="d43604fa-edc1-4e86-a1d3-96fc75bc9fd8" providerId="ADAL" clId="{940B8A2B-762A-40D3-A999-EE09DE448B0C}" dt="2025-04-28T17:26:11.135" v="43" actId="478"/>
          <ac:picMkLst>
            <pc:docMk/>
            <pc:sldMasterMk cId="2535995536" sldId="2147483648"/>
            <ac:picMk id="10" creationId="{F4E29ACE-21FD-F823-5305-779C7D5FF76F}"/>
          </ac:picMkLst>
        </pc:picChg>
        <pc:picChg chg="add mod modCrop">
          <ac:chgData name="Melanie Reese" userId="d43604fa-edc1-4e86-a1d3-96fc75bc9fd8" providerId="ADAL" clId="{940B8A2B-762A-40D3-A999-EE09DE448B0C}" dt="2025-04-29T21:48:02.096" v="911" actId="962"/>
          <ac:picMkLst>
            <pc:docMk/>
            <pc:sldMasterMk cId="2535995536" sldId="2147483648"/>
            <ac:picMk id="18" creationId="{62A01A2E-E348-43BF-25DE-D6E05DBEB85C}"/>
          </ac:picMkLst>
        </pc:picChg>
        <pc:sldLayoutChg chg="modSp mod">
          <pc:chgData name="Melanie Reese" userId="d43604fa-edc1-4e86-a1d3-96fc75bc9fd8" providerId="ADAL" clId="{940B8A2B-762A-40D3-A999-EE09DE448B0C}" dt="2025-04-29T21:51:20.567" v="919" actId="242"/>
          <pc:sldLayoutMkLst>
            <pc:docMk/>
            <pc:sldMasterMk cId="2535995536" sldId="2147483648"/>
            <pc:sldLayoutMk cId="2367574725" sldId="2147483649"/>
          </pc:sldLayoutMkLst>
          <pc:spChg chg="mod">
            <ac:chgData name="Melanie Reese" userId="d43604fa-edc1-4e86-a1d3-96fc75bc9fd8" providerId="ADAL" clId="{940B8A2B-762A-40D3-A999-EE09DE448B0C}" dt="2025-04-29T15:54:21.076" v="173" actId="1076"/>
            <ac:spMkLst>
              <pc:docMk/>
              <pc:sldMasterMk cId="2535995536" sldId="2147483648"/>
              <pc:sldLayoutMk cId="2367574725" sldId="2147483649"/>
              <ac:spMk id="2" creationId="{DB8672C4-E01C-194E-0925-828D6863F262}"/>
            </ac:spMkLst>
          </pc:spChg>
          <pc:spChg chg="mod">
            <ac:chgData name="Melanie Reese" userId="d43604fa-edc1-4e86-a1d3-96fc75bc9fd8" providerId="ADAL" clId="{940B8A2B-762A-40D3-A999-EE09DE448B0C}" dt="2025-04-29T21:51:20.567" v="919" actId="242"/>
            <ac:spMkLst>
              <pc:docMk/>
              <pc:sldMasterMk cId="2535995536" sldId="2147483648"/>
              <pc:sldLayoutMk cId="2367574725" sldId="2147483649"/>
              <ac:spMk id="3" creationId="{A5314416-E843-2B9D-92FE-D7B526339B67}"/>
            </ac:spMkLst>
          </pc:spChg>
        </pc:sldLayoutChg>
        <pc:sldLayoutChg chg="delSp modSp mod">
          <pc:chgData name="Melanie Reese" userId="d43604fa-edc1-4e86-a1d3-96fc75bc9fd8" providerId="ADAL" clId="{940B8A2B-762A-40D3-A999-EE09DE448B0C}" dt="2025-04-29T21:37:42.053" v="537" actId="478"/>
          <pc:sldLayoutMkLst>
            <pc:docMk/>
            <pc:sldMasterMk cId="2535995536" sldId="2147483648"/>
            <pc:sldLayoutMk cId="2711908523" sldId="2147483650"/>
          </pc:sldLayoutMkLst>
          <pc:spChg chg="mod">
            <ac:chgData name="Melanie Reese" userId="d43604fa-edc1-4e86-a1d3-96fc75bc9fd8" providerId="ADAL" clId="{940B8A2B-762A-40D3-A999-EE09DE448B0C}" dt="2025-04-28T17:33:20.537" v="119" actId="1076"/>
            <ac:spMkLst>
              <pc:docMk/>
              <pc:sldMasterMk cId="2535995536" sldId="2147483648"/>
              <pc:sldLayoutMk cId="2711908523" sldId="2147483650"/>
              <ac:spMk id="2" creationId="{DC2BDAC7-7355-F618-4DB5-3D6E9ED06945}"/>
            </ac:spMkLst>
          </pc:spChg>
          <pc:spChg chg="mod">
            <ac:chgData name="Melanie Reese" userId="d43604fa-edc1-4e86-a1d3-96fc75bc9fd8" providerId="ADAL" clId="{940B8A2B-762A-40D3-A999-EE09DE448B0C}" dt="2025-04-28T17:33:16.395" v="118" actId="14100"/>
            <ac:spMkLst>
              <pc:docMk/>
              <pc:sldMasterMk cId="2535995536" sldId="2147483648"/>
              <pc:sldLayoutMk cId="2711908523" sldId="2147483650"/>
              <ac:spMk id="3" creationId="{61BF76B1-16D0-D07C-5434-95C11BD1A342}"/>
            </ac:spMkLst>
          </pc:spChg>
          <pc:spChg chg="del">
            <ac:chgData name="Melanie Reese" userId="d43604fa-edc1-4e86-a1d3-96fc75bc9fd8" providerId="ADAL" clId="{940B8A2B-762A-40D3-A999-EE09DE448B0C}" dt="2025-04-29T21:18:40.346" v="367" actId="478"/>
            <ac:spMkLst>
              <pc:docMk/>
              <pc:sldMasterMk cId="2535995536" sldId="2147483648"/>
              <pc:sldLayoutMk cId="2711908523" sldId="2147483650"/>
              <ac:spMk id="9" creationId="{A0CA01D5-CC33-6AA1-FB2C-7A780DA57358}"/>
            </ac:spMkLst>
          </pc:spChg>
          <pc:spChg chg="del mod">
            <ac:chgData name="Melanie Reese" userId="d43604fa-edc1-4e86-a1d3-96fc75bc9fd8" providerId="ADAL" clId="{940B8A2B-762A-40D3-A999-EE09DE448B0C}" dt="2025-04-29T21:37:42.053" v="537" actId="478"/>
            <ac:spMkLst>
              <pc:docMk/>
              <pc:sldMasterMk cId="2535995536" sldId="2147483648"/>
              <pc:sldLayoutMk cId="2711908523" sldId="2147483650"/>
              <ac:spMk id="17" creationId="{43ED5872-54D6-FFD0-5703-EDCBAA15C5D1}"/>
            </ac:spMkLst>
          </pc:spChg>
        </pc:sldLayoutChg>
        <pc:sldLayoutChg chg="addSp modSp mod">
          <pc:chgData name="Melanie Reese" userId="d43604fa-edc1-4e86-a1d3-96fc75bc9fd8" providerId="ADAL" clId="{940B8A2B-762A-40D3-A999-EE09DE448B0C}" dt="2025-04-29T15:54:10.533" v="172" actId="20577"/>
          <pc:sldLayoutMkLst>
            <pc:docMk/>
            <pc:sldMasterMk cId="2535995536" sldId="2147483648"/>
            <pc:sldLayoutMk cId="1098311977" sldId="2147483651"/>
          </pc:sldLayoutMkLst>
          <pc:spChg chg="mod">
            <ac:chgData name="Melanie Reese" userId="d43604fa-edc1-4e86-a1d3-96fc75bc9fd8" providerId="ADAL" clId="{940B8A2B-762A-40D3-A999-EE09DE448B0C}" dt="2025-04-28T17:33:46.643" v="127" actId="1076"/>
            <ac:spMkLst>
              <pc:docMk/>
              <pc:sldMasterMk cId="2535995536" sldId="2147483648"/>
              <pc:sldLayoutMk cId="1098311977" sldId="2147483651"/>
              <ac:spMk id="2" creationId="{FC6FEDB0-B6C4-BA95-C99E-A09255C82EA9}"/>
            </ac:spMkLst>
          </pc:spChg>
          <pc:spChg chg="mod">
            <ac:chgData name="Melanie Reese" userId="d43604fa-edc1-4e86-a1d3-96fc75bc9fd8" providerId="ADAL" clId="{940B8A2B-762A-40D3-A999-EE09DE448B0C}" dt="2025-04-28T17:34:05.700" v="131" actId="207"/>
            <ac:spMkLst>
              <pc:docMk/>
              <pc:sldMasterMk cId="2535995536" sldId="2147483648"/>
              <pc:sldLayoutMk cId="1098311977" sldId="2147483651"/>
              <ac:spMk id="3" creationId="{90823F8E-A140-C9C6-A4AA-D7BDE7A5F83F}"/>
            </ac:spMkLst>
          </pc:spChg>
          <pc:spChg chg="add mod ord">
            <ac:chgData name="Melanie Reese" userId="d43604fa-edc1-4e86-a1d3-96fc75bc9fd8" providerId="ADAL" clId="{940B8A2B-762A-40D3-A999-EE09DE448B0C}" dt="2025-04-29T15:54:10.533" v="172" actId="20577"/>
            <ac:spMkLst>
              <pc:docMk/>
              <pc:sldMasterMk cId="2535995536" sldId="2147483648"/>
              <pc:sldLayoutMk cId="1098311977" sldId="2147483651"/>
              <ac:spMk id="4" creationId="{F9E8EB2E-6ABB-D441-FE7A-2D0D2297849E}"/>
            </ac:spMkLst>
          </pc:spChg>
        </pc:sldLayoutChg>
        <pc:sldLayoutChg chg="modSp mod">
          <pc:chgData name="Melanie Reese" userId="d43604fa-edc1-4e86-a1d3-96fc75bc9fd8" providerId="ADAL" clId="{940B8A2B-762A-40D3-A999-EE09DE448B0C}" dt="2025-04-28T17:35:04.609" v="145" actId="14100"/>
          <pc:sldLayoutMkLst>
            <pc:docMk/>
            <pc:sldMasterMk cId="2535995536" sldId="2147483648"/>
            <pc:sldLayoutMk cId="142600677" sldId="2147483652"/>
          </pc:sldLayoutMkLst>
          <pc:spChg chg="mod">
            <ac:chgData name="Melanie Reese" userId="d43604fa-edc1-4e86-a1d3-96fc75bc9fd8" providerId="ADAL" clId="{940B8A2B-762A-40D3-A999-EE09DE448B0C}" dt="2025-04-28T17:35:04.609" v="145" actId="14100"/>
            <ac:spMkLst>
              <pc:docMk/>
              <pc:sldMasterMk cId="2535995536" sldId="2147483648"/>
              <pc:sldLayoutMk cId="142600677" sldId="2147483652"/>
              <ac:spMk id="2" creationId="{BB691C29-D941-ED2A-1B4F-61694BFFB635}"/>
            </ac:spMkLst>
          </pc:spChg>
          <pc:spChg chg="mod">
            <ac:chgData name="Melanie Reese" userId="d43604fa-edc1-4e86-a1d3-96fc75bc9fd8" providerId="ADAL" clId="{940B8A2B-762A-40D3-A999-EE09DE448B0C}" dt="2025-04-28T17:34:47.992" v="142" actId="1076"/>
            <ac:spMkLst>
              <pc:docMk/>
              <pc:sldMasterMk cId="2535995536" sldId="2147483648"/>
              <pc:sldLayoutMk cId="142600677" sldId="2147483652"/>
              <ac:spMk id="3" creationId="{64CDC92C-79F3-112E-3B08-10915DB22698}"/>
            </ac:spMkLst>
          </pc:spChg>
          <pc:spChg chg="mod">
            <ac:chgData name="Melanie Reese" userId="d43604fa-edc1-4e86-a1d3-96fc75bc9fd8" providerId="ADAL" clId="{940B8A2B-762A-40D3-A999-EE09DE448B0C}" dt="2025-04-28T17:35:00.260" v="144" actId="1076"/>
            <ac:spMkLst>
              <pc:docMk/>
              <pc:sldMasterMk cId="2535995536" sldId="2147483648"/>
              <pc:sldLayoutMk cId="142600677" sldId="2147483652"/>
              <ac:spMk id="4" creationId="{D521FDF4-665D-A937-F5DA-30CEEF2902D2}"/>
            </ac:spMkLst>
          </pc:spChg>
        </pc:sldLayoutChg>
        <pc:sldLayoutChg chg="modSp mod">
          <pc:chgData name="Melanie Reese" userId="d43604fa-edc1-4e86-a1d3-96fc75bc9fd8" providerId="ADAL" clId="{940B8A2B-762A-40D3-A999-EE09DE448B0C}" dt="2025-04-29T21:53:03.862" v="932" actId="403"/>
          <pc:sldLayoutMkLst>
            <pc:docMk/>
            <pc:sldMasterMk cId="2535995536" sldId="2147483648"/>
            <pc:sldLayoutMk cId="3606189036" sldId="2147483653"/>
          </pc:sldLayoutMkLst>
          <pc:spChg chg="mod">
            <ac:chgData name="Melanie Reese" userId="d43604fa-edc1-4e86-a1d3-96fc75bc9fd8" providerId="ADAL" clId="{940B8A2B-762A-40D3-A999-EE09DE448B0C}" dt="2025-04-29T15:54:54.695" v="181" actId="14100"/>
            <ac:spMkLst>
              <pc:docMk/>
              <pc:sldMasterMk cId="2535995536" sldId="2147483648"/>
              <pc:sldLayoutMk cId="3606189036" sldId="2147483653"/>
              <ac:spMk id="2" creationId="{C17DFB7D-A164-FC0E-993D-2F30F00DBDFD}"/>
            </ac:spMkLst>
          </pc:spChg>
          <pc:spChg chg="mod">
            <ac:chgData name="Melanie Reese" userId="d43604fa-edc1-4e86-a1d3-96fc75bc9fd8" providerId="ADAL" clId="{940B8A2B-762A-40D3-A999-EE09DE448B0C}" dt="2025-04-29T21:51:58.669" v="921" actId="255"/>
            <ac:spMkLst>
              <pc:docMk/>
              <pc:sldMasterMk cId="2535995536" sldId="2147483648"/>
              <pc:sldLayoutMk cId="3606189036" sldId="2147483653"/>
              <ac:spMk id="3" creationId="{23259E76-67A4-C053-3F1B-5DD51DE7A0CC}"/>
            </ac:spMkLst>
          </pc:spChg>
          <pc:spChg chg="mod">
            <ac:chgData name="Melanie Reese" userId="d43604fa-edc1-4e86-a1d3-96fc75bc9fd8" providerId="ADAL" clId="{940B8A2B-762A-40D3-A999-EE09DE448B0C}" dt="2025-04-29T21:52:17.974" v="924" actId="255"/>
            <ac:spMkLst>
              <pc:docMk/>
              <pc:sldMasterMk cId="2535995536" sldId="2147483648"/>
              <pc:sldLayoutMk cId="3606189036" sldId="2147483653"/>
              <ac:spMk id="4" creationId="{54430C8F-D55C-F169-8143-494BE094023A}"/>
            </ac:spMkLst>
          </pc:spChg>
          <pc:spChg chg="mod">
            <ac:chgData name="Melanie Reese" userId="d43604fa-edc1-4e86-a1d3-96fc75bc9fd8" providerId="ADAL" clId="{940B8A2B-762A-40D3-A999-EE09DE448B0C}" dt="2025-04-29T21:53:03.862" v="932" actId="403"/>
            <ac:spMkLst>
              <pc:docMk/>
              <pc:sldMasterMk cId="2535995536" sldId="2147483648"/>
              <pc:sldLayoutMk cId="3606189036" sldId="2147483653"/>
              <ac:spMk id="5" creationId="{88F15A94-46A0-2EA2-ED8A-608E6C1ABA17}"/>
            </ac:spMkLst>
          </pc:spChg>
          <pc:spChg chg="mod">
            <ac:chgData name="Melanie Reese" userId="d43604fa-edc1-4e86-a1d3-96fc75bc9fd8" providerId="ADAL" clId="{940B8A2B-762A-40D3-A999-EE09DE448B0C}" dt="2025-04-29T21:52:55.925" v="930" actId="255"/>
            <ac:spMkLst>
              <pc:docMk/>
              <pc:sldMasterMk cId="2535995536" sldId="2147483648"/>
              <pc:sldLayoutMk cId="3606189036" sldId="2147483653"/>
              <ac:spMk id="6" creationId="{3F512458-DD83-FAC5-82E6-E38EFEFF7A5D}"/>
            </ac:spMkLst>
          </pc:spChg>
        </pc:sldLayoutChg>
        <pc:sldLayoutChg chg="addSp delSp modSp mod">
          <pc:chgData name="Melanie Reese" userId="d43604fa-edc1-4e86-a1d3-96fc75bc9fd8" providerId="ADAL" clId="{940B8A2B-762A-40D3-A999-EE09DE448B0C}" dt="2025-04-29T21:41:10.029" v="541" actId="21"/>
          <pc:sldLayoutMkLst>
            <pc:docMk/>
            <pc:sldMasterMk cId="2535995536" sldId="2147483648"/>
            <pc:sldLayoutMk cId="714619108" sldId="2147483654"/>
          </pc:sldLayoutMkLst>
          <pc:spChg chg="mod">
            <ac:chgData name="Melanie Reese" userId="d43604fa-edc1-4e86-a1d3-96fc75bc9fd8" providerId="ADAL" clId="{940B8A2B-762A-40D3-A999-EE09DE448B0C}" dt="2025-04-29T15:55:00.751" v="182" actId="14100"/>
            <ac:spMkLst>
              <pc:docMk/>
              <pc:sldMasterMk cId="2535995536" sldId="2147483648"/>
              <pc:sldLayoutMk cId="714619108" sldId="2147483654"/>
              <ac:spMk id="2" creationId="{27529283-A887-EE27-F2EC-918C88FDC2BE}"/>
            </ac:spMkLst>
          </pc:spChg>
          <pc:spChg chg="add del mod">
            <ac:chgData name="Melanie Reese" userId="d43604fa-edc1-4e86-a1d3-96fc75bc9fd8" providerId="ADAL" clId="{940B8A2B-762A-40D3-A999-EE09DE448B0C}" dt="2025-04-29T21:41:10.029" v="541" actId="21"/>
            <ac:spMkLst>
              <pc:docMk/>
              <pc:sldMasterMk cId="2535995536" sldId="2147483648"/>
              <pc:sldLayoutMk cId="714619108" sldId="2147483654"/>
              <ac:spMk id="3" creationId="{F55F5496-0E4E-DA8E-D6D3-9C368FE63735}"/>
            </ac:spMkLst>
          </pc:spChg>
        </pc:sldLayoutChg>
        <pc:sldLayoutChg chg="modSp mod">
          <pc:chgData name="Melanie Reese" userId="d43604fa-edc1-4e86-a1d3-96fc75bc9fd8" providerId="ADAL" clId="{940B8A2B-762A-40D3-A999-EE09DE448B0C}" dt="2025-04-29T21:49:19.686" v="915" actId="403"/>
          <pc:sldLayoutMkLst>
            <pc:docMk/>
            <pc:sldMasterMk cId="2535995536" sldId="2147483648"/>
            <pc:sldLayoutMk cId="140603130" sldId="2147483656"/>
          </pc:sldLayoutMkLst>
          <pc:spChg chg="mod">
            <ac:chgData name="Melanie Reese" userId="d43604fa-edc1-4e86-a1d3-96fc75bc9fd8" providerId="ADAL" clId="{940B8A2B-762A-40D3-A999-EE09DE448B0C}" dt="2025-04-29T21:49:11.444" v="912" actId="242"/>
            <ac:spMkLst>
              <pc:docMk/>
              <pc:sldMasterMk cId="2535995536" sldId="2147483648"/>
              <pc:sldLayoutMk cId="140603130" sldId="2147483656"/>
              <ac:spMk id="2" creationId="{A1FD5C87-7FB0-8164-2E22-A2BFE6FF3989}"/>
            </ac:spMkLst>
          </pc:spChg>
          <pc:spChg chg="mod">
            <ac:chgData name="Melanie Reese" userId="d43604fa-edc1-4e86-a1d3-96fc75bc9fd8" providerId="ADAL" clId="{940B8A2B-762A-40D3-A999-EE09DE448B0C}" dt="2025-04-28T17:35:58.311" v="155" actId="14100"/>
            <ac:spMkLst>
              <pc:docMk/>
              <pc:sldMasterMk cId="2535995536" sldId="2147483648"/>
              <pc:sldLayoutMk cId="140603130" sldId="2147483656"/>
              <ac:spMk id="3" creationId="{BED01B1F-2DB9-7EA3-5630-ECC3FA9EC552}"/>
            </ac:spMkLst>
          </pc:spChg>
          <pc:spChg chg="mod">
            <ac:chgData name="Melanie Reese" userId="d43604fa-edc1-4e86-a1d3-96fc75bc9fd8" providerId="ADAL" clId="{940B8A2B-762A-40D3-A999-EE09DE448B0C}" dt="2025-04-29T21:49:19.686" v="915" actId="403"/>
            <ac:spMkLst>
              <pc:docMk/>
              <pc:sldMasterMk cId="2535995536" sldId="2147483648"/>
              <pc:sldLayoutMk cId="140603130" sldId="2147483656"/>
              <ac:spMk id="4" creationId="{39AF8A53-A0BB-99B1-7248-957C166632FE}"/>
            </ac:spMkLst>
          </pc:spChg>
        </pc:sldLayoutChg>
        <pc:sldLayoutChg chg="modSp mod">
          <pc:chgData name="Melanie Reese" userId="d43604fa-edc1-4e86-a1d3-96fc75bc9fd8" providerId="ADAL" clId="{940B8A2B-762A-40D3-A999-EE09DE448B0C}" dt="2025-04-29T21:51:00.943" v="918" actId="242"/>
          <pc:sldLayoutMkLst>
            <pc:docMk/>
            <pc:sldMasterMk cId="2535995536" sldId="2147483648"/>
            <pc:sldLayoutMk cId="2127485731" sldId="2147483657"/>
          </pc:sldLayoutMkLst>
          <pc:spChg chg="mod">
            <ac:chgData name="Melanie Reese" userId="d43604fa-edc1-4e86-a1d3-96fc75bc9fd8" providerId="ADAL" clId="{940B8A2B-762A-40D3-A999-EE09DE448B0C}" dt="2025-04-29T21:51:00.943" v="918" actId="242"/>
            <ac:spMkLst>
              <pc:docMk/>
              <pc:sldMasterMk cId="2535995536" sldId="2147483648"/>
              <pc:sldLayoutMk cId="2127485731" sldId="2147483657"/>
              <ac:spMk id="2" creationId="{E9BD807A-2234-9935-94FD-28C493E57DD2}"/>
            </ac:spMkLst>
          </pc:spChg>
          <pc:spChg chg="mod">
            <ac:chgData name="Melanie Reese" userId="d43604fa-edc1-4e86-a1d3-96fc75bc9fd8" providerId="ADAL" clId="{940B8A2B-762A-40D3-A999-EE09DE448B0C}" dt="2025-04-29T15:55:07.803" v="183" actId="14100"/>
            <ac:spMkLst>
              <pc:docMk/>
              <pc:sldMasterMk cId="2535995536" sldId="2147483648"/>
              <pc:sldLayoutMk cId="2127485731" sldId="2147483657"/>
              <ac:spMk id="3" creationId="{14A3648A-A9C3-7ADC-34DD-81AFD3F59933}"/>
            </ac:spMkLst>
          </pc:spChg>
          <pc:spChg chg="mod">
            <ac:chgData name="Melanie Reese" userId="d43604fa-edc1-4e86-a1d3-96fc75bc9fd8" providerId="ADAL" clId="{940B8A2B-762A-40D3-A999-EE09DE448B0C}" dt="2025-04-29T15:55:24.245" v="186" actId="255"/>
            <ac:spMkLst>
              <pc:docMk/>
              <pc:sldMasterMk cId="2535995536" sldId="2147483648"/>
              <pc:sldLayoutMk cId="2127485731" sldId="2147483657"/>
              <ac:spMk id="4" creationId="{ED70EEF8-F7D8-01A8-171C-C365304A946A}"/>
            </ac:spMkLst>
          </pc:spChg>
        </pc:sldLayoutChg>
        <pc:sldLayoutChg chg="modSp mod">
          <pc:chgData name="Melanie Reese" userId="d43604fa-edc1-4e86-a1d3-96fc75bc9fd8" providerId="ADAL" clId="{940B8A2B-762A-40D3-A999-EE09DE448B0C}" dt="2025-04-28T17:36:42.710" v="158" actId="14100"/>
          <pc:sldLayoutMkLst>
            <pc:docMk/>
            <pc:sldMasterMk cId="2535995536" sldId="2147483648"/>
            <pc:sldLayoutMk cId="1088727383" sldId="2147483659"/>
          </pc:sldLayoutMkLst>
          <pc:spChg chg="mod">
            <ac:chgData name="Melanie Reese" userId="d43604fa-edc1-4e86-a1d3-96fc75bc9fd8" providerId="ADAL" clId="{940B8A2B-762A-40D3-A999-EE09DE448B0C}" dt="2025-04-28T17:36:42.710" v="158" actId="14100"/>
            <ac:spMkLst>
              <pc:docMk/>
              <pc:sldMasterMk cId="2535995536" sldId="2147483648"/>
              <pc:sldLayoutMk cId="1088727383" sldId="2147483659"/>
              <ac:spMk id="3" creationId="{11E7182D-4535-8E8C-C72D-28EEC896E2D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F80D91-9478-0C76-BFB8-3D23D5A6B2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25881B9-F116-E134-5F82-49A30F2C27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934A7D-7B7F-488B-AA78-B5FAFBF5943D}" type="datetimeFigureOut">
              <a:rPr lang="en-US" smtClean="0"/>
              <a:t>10/17/2025</a:t>
            </a:fld>
            <a:endParaRPr lang="en-US" dirty="0"/>
          </a:p>
        </p:txBody>
      </p:sp>
      <p:sp>
        <p:nvSpPr>
          <p:cNvPr id="4" name="Footer Placeholder 3">
            <a:extLst>
              <a:ext uri="{FF2B5EF4-FFF2-40B4-BE49-F238E27FC236}">
                <a16:creationId xmlns:a16="http://schemas.microsoft.com/office/drawing/2014/main" id="{F6ADB68A-42A8-EBBE-E057-230F22A76D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0BA59ED-6A43-5A9D-4A70-C3BB6A6517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90F9C3-2622-45B3-9A75-C0465CA3DBA0}" type="slidenum">
              <a:rPr lang="en-US" smtClean="0"/>
              <a:t>‹#›</a:t>
            </a:fld>
            <a:endParaRPr lang="en-US" dirty="0"/>
          </a:p>
        </p:txBody>
      </p:sp>
    </p:spTree>
    <p:extLst>
      <p:ext uri="{BB962C8B-B14F-4D97-AF65-F5344CB8AC3E}">
        <p14:creationId xmlns:p14="http://schemas.microsoft.com/office/powerpoint/2010/main" val="4110415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A19A-5E76-4AE2-A453-BFA8D2DACBCC}" type="datetimeFigureOut">
              <a:rPr lang="en-US" smtClean="0"/>
              <a:t>10/17/2025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4D15D-94BA-4ED1-A06E-3F83917AB7EC}" type="slidenum">
              <a:rPr lang="en-US" smtClean="0"/>
              <a:t>‹#›</a:t>
            </a:fld>
            <a:endParaRPr lang="en-US" dirty="0"/>
          </a:p>
        </p:txBody>
      </p:sp>
    </p:spTree>
    <p:extLst>
      <p:ext uri="{BB962C8B-B14F-4D97-AF65-F5344CB8AC3E}">
        <p14:creationId xmlns:p14="http://schemas.microsoft.com/office/powerpoint/2010/main" val="8662649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3</a:t>
            </a:fld>
            <a:endParaRPr lang="en-US" dirty="0"/>
          </a:p>
        </p:txBody>
      </p:sp>
    </p:spTree>
    <p:extLst>
      <p:ext uri="{BB962C8B-B14F-4D97-AF65-F5344CB8AC3E}">
        <p14:creationId xmlns:p14="http://schemas.microsoft.com/office/powerpoint/2010/main" val="338840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5</a:t>
            </a:fld>
            <a:endParaRPr lang="en-US" dirty="0"/>
          </a:p>
        </p:txBody>
      </p:sp>
    </p:spTree>
    <p:extLst>
      <p:ext uri="{BB962C8B-B14F-4D97-AF65-F5344CB8AC3E}">
        <p14:creationId xmlns:p14="http://schemas.microsoft.com/office/powerpoint/2010/main" val="242171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6</a:t>
            </a:fld>
            <a:endParaRPr lang="en-US" dirty="0"/>
          </a:p>
        </p:txBody>
      </p:sp>
    </p:spTree>
    <p:extLst>
      <p:ext uri="{BB962C8B-B14F-4D97-AF65-F5344CB8AC3E}">
        <p14:creationId xmlns:p14="http://schemas.microsoft.com/office/powerpoint/2010/main" val="288099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7</a:t>
            </a:fld>
            <a:endParaRPr lang="en-US" dirty="0"/>
          </a:p>
        </p:txBody>
      </p:sp>
    </p:spTree>
    <p:extLst>
      <p:ext uri="{BB962C8B-B14F-4D97-AF65-F5344CB8AC3E}">
        <p14:creationId xmlns:p14="http://schemas.microsoft.com/office/powerpoint/2010/main" val="80901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8</a:t>
            </a:fld>
            <a:endParaRPr lang="en-US" dirty="0"/>
          </a:p>
        </p:txBody>
      </p:sp>
    </p:spTree>
    <p:extLst>
      <p:ext uri="{BB962C8B-B14F-4D97-AF65-F5344CB8AC3E}">
        <p14:creationId xmlns:p14="http://schemas.microsoft.com/office/powerpoint/2010/main" val="186235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10</a:t>
            </a:fld>
            <a:endParaRPr lang="en-US" dirty="0"/>
          </a:p>
        </p:txBody>
      </p:sp>
    </p:spTree>
    <p:extLst>
      <p:ext uri="{BB962C8B-B14F-4D97-AF65-F5344CB8AC3E}">
        <p14:creationId xmlns:p14="http://schemas.microsoft.com/office/powerpoint/2010/main" val="11922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16</a:t>
            </a:fld>
            <a:endParaRPr lang="en-US" dirty="0"/>
          </a:p>
        </p:txBody>
      </p:sp>
    </p:spTree>
    <p:extLst>
      <p:ext uri="{BB962C8B-B14F-4D97-AF65-F5344CB8AC3E}">
        <p14:creationId xmlns:p14="http://schemas.microsoft.com/office/powerpoint/2010/main" val="100623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17</a:t>
            </a:fld>
            <a:endParaRPr lang="en-US" dirty="0"/>
          </a:p>
        </p:txBody>
      </p:sp>
    </p:spTree>
    <p:extLst>
      <p:ext uri="{BB962C8B-B14F-4D97-AF65-F5344CB8AC3E}">
        <p14:creationId xmlns:p14="http://schemas.microsoft.com/office/powerpoint/2010/main" val="91637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72C4-E01C-194E-0925-828D6863F262}"/>
              </a:ext>
            </a:extLst>
          </p:cNvPr>
          <p:cNvSpPr>
            <a:spLocks noGrp="1"/>
          </p:cNvSpPr>
          <p:nvPr>
            <p:ph type="ctrTitle" hasCustomPrompt="1"/>
          </p:nvPr>
        </p:nvSpPr>
        <p:spPr>
          <a:xfrm>
            <a:off x="2296358" y="1290398"/>
            <a:ext cx="9144000" cy="2387600"/>
          </a:xfrm>
        </p:spPr>
        <p:txBody>
          <a:bodyPr anchor="ctr"/>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A5314416-E843-2B9D-92FE-D7B526339B67}"/>
              </a:ext>
            </a:extLst>
          </p:cNvPr>
          <p:cNvSpPr>
            <a:spLocks noGrp="1"/>
          </p:cNvSpPr>
          <p:nvPr>
            <p:ph type="subTitle" idx="1" hasCustomPrompt="1"/>
          </p:nvPr>
        </p:nvSpPr>
        <p:spPr>
          <a:xfrm>
            <a:off x="2302276" y="4081614"/>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Name(s) and Affiliation(s)</a:t>
            </a:r>
          </a:p>
        </p:txBody>
      </p:sp>
    </p:spTree>
    <p:extLst>
      <p:ext uri="{BB962C8B-B14F-4D97-AF65-F5344CB8AC3E}">
        <p14:creationId xmlns:p14="http://schemas.microsoft.com/office/powerpoint/2010/main" val="236757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7434-DB97-338A-8B1C-422B34A87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AFA22-E2F7-4447-E616-86BD337D1AF5}"/>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52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86EA4E-22B7-83A4-C9CD-7FB28E533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E7182D-4535-8E8C-C72D-28EEC896E2D0}"/>
              </a:ext>
            </a:extLst>
          </p:cNvPr>
          <p:cNvSpPr>
            <a:spLocks noGrp="1"/>
          </p:cNvSpPr>
          <p:nvPr>
            <p:ph type="body" orient="vert" idx="1"/>
          </p:nvPr>
        </p:nvSpPr>
        <p:spPr>
          <a:xfrm>
            <a:off x="2092750" y="365125"/>
            <a:ext cx="647974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72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DAC7-7355-F618-4DB5-3D6E9ED06945}"/>
              </a:ext>
            </a:extLst>
          </p:cNvPr>
          <p:cNvSpPr>
            <a:spLocks noGrp="1"/>
          </p:cNvSpPr>
          <p:nvPr>
            <p:ph type="title"/>
          </p:nvPr>
        </p:nvSpPr>
        <p:spPr>
          <a:xfrm>
            <a:off x="2162173" y="232647"/>
            <a:ext cx="9423367" cy="1325563"/>
          </a:xfrm>
        </p:spPr>
        <p:txBody>
          <a:bodyPr>
            <a:normAutofit/>
          </a:bodyPr>
          <a:lstStyle>
            <a:lvl1pPr>
              <a:defRPr sz="4400" b="1"/>
            </a:lvl1pPr>
          </a:lstStyle>
          <a:p>
            <a:r>
              <a:rPr lang="en-US" dirty="0"/>
              <a:t>Click to edit Master title style</a:t>
            </a:r>
          </a:p>
        </p:txBody>
      </p:sp>
      <p:sp>
        <p:nvSpPr>
          <p:cNvPr id="3" name="Content Placeholder 2">
            <a:extLst>
              <a:ext uri="{FF2B5EF4-FFF2-40B4-BE49-F238E27FC236}">
                <a16:creationId xmlns:a16="http://schemas.microsoft.com/office/drawing/2014/main" id="{61BF76B1-16D0-D07C-5434-95C11BD1A342}"/>
              </a:ext>
            </a:extLst>
          </p:cNvPr>
          <p:cNvSpPr>
            <a:spLocks noGrp="1"/>
          </p:cNvSpPr>
          <p:nvPr>
            <p:ph idx="1"/>
          </p:nvPr>
        </p:nvSpPr>
        <p:spPr>
          <a:xfrm>
            <a:off x="2162174" y="1850436"/>
            <a:ext cx="9423367" cy="4295840"/>
          </a:xfrm>
        </p:spPr>
        <p:txBody>
          <a:bodyPr/>
          <a:lstStyle>
            <a:lvl1pPr>
              <a:defRPr sz="3600" b="1"/>
            </a:lvl1pPr>
            <a:lvl2pPr>
              <a:defRPr sz="3200"/>
            </a:lvl2pPr>
            <a:lvl3pPr>
              <a:defRPr sz="2800"/>
            </a:lvl3pPr>
            <a:lvl4pPr>
              <a:defRPr sz="26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19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EDB0-B6C4-BA95-C99E-A09255C82EA9}"/>
              </a:ext>
            </a:extLst>
          </p:cNvPr>
          <p:cNvSpPr>
            <a:spLocks noGrp="1"/>
          </p:cNvSpPr>
          <p:nvPr>
            <p:ph type="title"/>
          </p:nvPr>
        </p:nvSpPr>
        <p:spPr>
          <a:xfrm>
            <a:off x="2130457" y="830690"/>
            <a:ext cx="9605913" cy="2852737"/>
          </a:xfrm>
        </p:spPr>
        <p:txBody>
          <a:bodyPr anchor="ctr"/>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0823F8E-A140-C9C6-A4AA-D7BDE7A5F83F}"/>
              </a:ext>
            </a:extLst>
          </p:cNvPr>
          <p:cNvSpPr>
            <a:spLocks noGrp="1"/>
          </p:cNvSpPr>
          <p:nvPr>
            <p:ph type="body" idx="1" hasCustomPrompt="1"/>
          </p:nvPr>
        </p:nvSpPr>
        <p:spPr>
          <a:xfrm>
            <a:off x="2130457" y="4118123"/>
            <a:ext cx="9605913" cy="1500187"/>
          </a:xfr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Speaker Name(s) and Affiliation(s)</a:t>
            </a:r>
          </a:p>
        </p:txBody>
      </p:sp>
    </p:spTree>
    <p:extLst>
      <p:ext uri="{BB962C8B-B14F-4D97-AF65-F5344CB8AC3E}">
        <p14:creationId xmlns:p14="http://schemas.microsoft.com/office/powerpoint/2010/main" val="109831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1C29-D941-ED2A-1B4F-61694BFFB635}"/>
              </a:ext>
            </a:extLst>
          </p:cNvPr>
          <p:cNvSpPr>
            <a:spLocks noGrp="1"/>
          </p:cNvSpPr>
          <p:nvPr>
            <p:ph type="title"/>
          </p:nvPr>
        </p:nvSpPr>
        <p:spPr>
          <a:xfrm>
            <a:off x="2129272" y="182332"/>
            <a:ext cx="955053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4CDC92C-79F3-112E-3B08-10915DB22698}"/>
              </a:ext>
            </a:extLst>
          </p:cNvPr>
          <p:cNvSpPr>
            <a:spLocks noGrp="1"/>
          </p:cNvSpPr>
          <p:nvPr>
            <p:ph sz="half" idx="1"/>
          </p:nvPr>
        </p:nvSpPr>
        <p:spPr>
          <a:xfrm>
            <a:off x="2129272" y="1869682"/>
            <a:ext cx="46060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1FDF4-665D-A937-F5DA-30CEEF2902D2}"/>
              </a:ext>
            </a:extLst>
          </p:cNvPr>
          <p:cNvSpPr>
            <a:spLocks noGrp="1"/>
          </p:cNvSpPr>
          <p:nvPr>
            <p:ph sz="half" idx="2"/>
          </p:nvPr>
        </p:nvSpPr>
        <p:spPr>
          <a:xfrm>
            <a:off x="7073778" y="1869682"/>
            <a:ext cx="460603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60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FB7D-A164-FC0E-993D-2F30F00DBDFD}"/>
              </a:ext>
            </a:extLst>
          </p:cNvPr>
          <p:cNvSpPr>
            <a:spLocks noGrp="1"/>
          </p:cNvSpPr>
          <p:nvPr>
            <p:ph type="title"/>
          </p:nvPr>
        </p:nvSpPr>
        <p:spPr>
          <a:xfrm>
            <a:off x="2193686" y="394394"/>
            <a:ext cx="943690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59E76-67A4-C053-3F1B-5DD51DE7A0CC}"/>
              </a:ext>
            </a:extLst>
          </p:cNvPr>
          <p:cNvSpPr>
            <a:spLocks noGrp="1"/>
          </p:cNvSpPr>
          <p:nvPr>
            <p:ph type="body" idx="1"/>
          </p:nvPr>
        </p:nvSpPr>
        <p:spPr>
          <a:xfrm>
            <a:off x="2193686" y="1965911"/>
            <a:ext cx="4502101" cy="823912"/>
          </a:xfrm>
        </p:spPr>
        <p:txBody>
          <a:bodyPr anchor="ctr">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430C8F-D55C-F169-8143-494BE094023A}"/>
              </a:ext>
            </a:extLst>
          </p:cNvPr>
          <p:cNvSpPr>
            <a:spLocks noGrp="1"/>
          </p:cNvSpPr>
          <p:nvPr>
            <p:ph sz="half" idx="2"/>
          </p:nvPr>
        </p:nvSpPr>
        <p:spPr>
          <a:xfrm>
            <a:off x="2193687" y="2789823"/>
            <a:ext cx="4502101" cy="3684588"/>
          </a:xfrm>
        </p:spPr>
        <p:txBody>
          <a:bodyPr/>
          <a:lstStyle>
            <a:lvl1pPr>
              <a:defRPr sz="3200" b="0"/>
            </a:lvl1pPr>
            <a:lvl2pPr>
              <a:defRPr sz="2800"/>
            </a:lvl2pPr>
            <a:lvl3pPr>
              <a:defRPr sz="2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8F15A94-46A0-2EA2-ED8A-608E6C1ABA17}"/>
              </a:ext>
            </a:extLst>
          </p:cNvPr>
          <p:cNvSpPr>
            <a:spLocks noGrp="1"/>
          </p:cNvSpPr>
          <p:nvPr>
            <p:ph type="body" sz="quarter" idx="3"/>
          </p:nvPr>
        </p:nvSpPr>
        <p:spPr>
          <a:xfrm>
            <a:off x="7128493" y="1940850"/>
            <a:ext cx="4502101" cy="823912"/>
          </a:xfrm>
        </p:spPr>
        <p:txBody>
          <a:bodyPr anchor="ctr">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F512458-DD83-FAC5-82E6-E38EFEFF7A5D}"/>
              </a:ext>
            </a:extLst>
          </p:cNvPr>
          <p:cNvSpPr>
            <a:spLocks noGrp="1"/>
          </p:cNvSpPr>
          <p:nvPr>
            <p:ph sz="quarter" idx="4"/>
          </p:nvPr>
        </p:nvSpPr>
        <p:spPr>
          <a:xfrm>
            <a:off x="7128493" y="2789823"/>
            <a:ext cx="4502102" cy="3684588"/>
          </a:xfrm>
        </p:spPr>
        <p:txBody>
          <a:bodyPr/>
          <a:lstStyle>
            <a:lvl1pPr>
              <a:defRPr sz="3200" b="0"/>
            </a:lvl1pPr>
            <a:lvl2pPr>
              <a:defRPr sz="2800"/>
            </a:lvl2pPr>
            <a:lvl3pPr>
              <a:defRPr sz="2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18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9283-A887-EE27-F2EC-918C88FDC2BE}"/>
              </a:ext>
            </a:extLst>
          </p:cNvPr>
          <p:cNvSpPr>
            <a:spLocks noGrp="1"/>
          </p:cNvSpPr>
          <p:nvPr>
            <p:ph type="title"/>
          </p:nvPr>
        </p:nvSpPr>
        <p:spPr>
          <a:xfrm>
            <a:off x="2129272" y="182332"/>
            <a:ext cx="9580375" cy="1325563"/>
          </a:xfrm>
        </p:spPr>
        <p:txBody>
          <a:bodyPr/>
          <a:lstStyle/>
          <a:p>
            <a:r>
              <a:rPr lang="en-US"/>
              <a:t>Click to edit Master title style</a:t>
            </a:r>
          </a:p>
        </p:txBody>
      </p:sp>
    </p:spTree>
    <p:extLst>
      <p:ext uri="{BB962C8B-B14F-4D97-AF65-F5344CB8AC3E}">
        <p14:creationId xmlns:p14="http://schemas.microsoft.com/office/powerpoint/2010/main" val="71461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4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C87-7FB0-8164-2E22-A2BFE6FF3989}"/>
              </a:ext>
            </a:extLst>
          </p:cNvPr>
          <p:cNvSpPr>
            <a:spLocks noGrp="1"/>
          </p:cNvSpPr>
          <p:nvPr>
            <p:ph type="title"/>
          </p:nvPr>
        </p:nvSpPr>
        <p:spPr>
          <a:xfrm>
            <a:off x="2486303" y="769938"/>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ED01B1F-2DB9-7EA3-5630-ECC3FA9EC552}"/>
              </a:ext>
            </a:extLst>
          </p:cNvPr>
          <p:cNvSpPr>
            <a:spLocks noGrp="1"/>
          </p:cNvSpPr>
          <p:nvPr>
            <p:ph idx="1"/>
          </p:nvPr>
        </p:nvSpPr>
        <p:spPr>
          <a:xfrm>
            <a:off x="6664750" y="769938"/>
            <a:ext cx="4756625" cy="53999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9AF8A53-A0BB-99B1-7248-957C166632FE}"/>
              </a:ext>
            </a:extLst>
          </p:cNvPr>
          <p:cNvSpPr>
            <a:spLocks noGrp="1"/>
          </p:cNvSpPr>
          <p:nvPr>
            <p:ph type="body" sz="half" idx="2"/>
          </p:nvPr>
        </p:nvSpPr>
        <p:spPr>
          <a:xfrm>
            <a:off x="2486302" y="2473833"/>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60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807A-2234-9935-94FD-28C493E57DD2}"/>
              </a:ext>
            </a:extLst>
          </p:cNvPr>
          <p:cNvSpPr>
            <a:spLocks noGrp="1"/>
          </p:cNvSpPr>
          <p:nvPr>
            <p:ph type="title"/>
          </p:nvPr>
        </p:nvSpPr>
        <p:spPr>
          <a:xfrm>
            <a:off x="2402258" y="457200"/>
            <a:ext cx="3932237" cy="1600200"/>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A3648A-A9C3-7ADC-34DD-81AFD3F59933}"/>
              </a:ext>
            </a:extLst>
          </p:cNvPr>
          <p:cNvSpPr>
            <a:spLocks noGrp="1"/>
          </p:cNvSpPr>
          <p:nvPr>
            <p:ph type="pic" idx="1"/>
          </p:nvPr>
        </p:nvSpPr>
        <p:spPr>
          <a:xfrm>
            <a:off x="6604986" y="987425"/>
            <a:ext cx="475040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D70EEF8-F7D8-01A8-171C-C365304A946A}"/>
              </a:ext>
            </a:extLst>
          </p:cNvPr>
          <p:cNvSpPr>
            <a:spLocks noGrp="1"/>
          </p:cNvSpPr>
          <p:nvPr>
            <p:ph type="body" sz="half" idx="2"/>
          </p:nvPr>
        </p:nvSpPr>
        <p:spPr>
          <a:xfrm>
            <a:off x="2402258" y="2208321"/>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2748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334B"/>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5F5496-0E4E-DA8E-D6D3-9C368FE63735}"/>
              </a:ext>
            </a:extLst>
          </p:cNvPr>
          <p:cNvSpPr/>
          <p:nvPr userDrawn="1"/>
        </p:nvSpPr>
        <p:spPr>
          <a:xfrm>
            <a:off x="11830639" y="0"/>
            <a:ext cx="366944" cy="6858000"/>
          </a:xfrm>
          <a:prstGeom prst="rect">
            <a:avLst/>
          </a:prstGeom>
          <a:solidFill>
            <a:srgbClr val="C54A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7AC1312-7862-D5C5-A331-80F19CD7FC3F}"/>
              </a:ext>
            </a:extLst>
          </p:cNvPr>
          <p:cNvSpPr/>
          <p:nvPr userDrawn="1"/>
        </p:nvSpPr>
        <p:spPr>
          <a:xfrm>
            <a:off x="0" y="0"/>
            <a:ext cx="1992384" cy="685800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2476AE6-808B-F490-4718-376FFD2D4F9F}"/>
              </a:ext>
            </a:extLst>
          </p:cNvPr>
          <p:cNvSpPr>
            <a:spLocks noGrp="1"/>
          </p:cNvSpPr>
          <p:nvPr>
            <p:ph type="title"/>
          </p:nvPr>
        </p:nvSpPr>
        <p:spPr>
          <a:xfrm>
            <a:off x="2129272" y="182332"/>
            <a:ext cx="96439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E32F4E3-F7C5-5A5E-205B-BF6086DCC355}"/>
              </a:ext>
            </a:extLst>
          </p:cNvPr>
          <p:cNvSpPr>
            <a:spLocks noGrp="1"/>
          </p:cNvSpPr>
          <p:nvPr>
            <p:ph type="body" idx="1"/>
          </p:nvPr>
        </p:nvSpPr>
        <p:spPr>
          <a:xfrm>
            <a:off x="2049830" y="1755002"/>
            <a:ext cx="9695271" cy="49206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A12E8745-24F8-9E5E-2371-8A8E1BB892CD}"/>
              </a:ext>
            </a:extLst>
          </p:cNvPr>
          <p:cNvSpPr txBox="1">
            <a:spLocks/>
          </p:cNvSpPr>
          <p:nvPr userDrawn="1"/>
        </p:nvSpPr>
        <p:spPr>
          <a:xfrm>
            <a:off x="11773193"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solidFill>
                  <a:schemeClr val="bg1"/>
                </a:solidFill>
              </a:rPr>
              <a:pPr algn="ctr"/>
              <a:t>‹#›</a:t>
            </a:fld>
            <a:endParaRPr lang="en-US" sz="1600" dirty="0">
              <a:solidFill>
                <a:schemeClr val="bg1"/>
              </a:solidFill>
            </a:endParaRPr>
          </a:p>
        </p:txBody>
      </p:sp>
      <p:pic>
        <p:nvPicPr>
          <p:cNvPr id="8" name="Picture 7" descr="Cawdray Symposium Logo. Mapping the Future; Rediscovering our Purpose Together. Portland Oregon. October 21-23, 2025.">
            <a:extLst>
              <a:ext uri="{FF2B5EF4-FFF2-40B4-BE49-F238E27FC236}">
                <a16:creationId xmlns:a16="http://schemas.microsoft.com/office/drawing/2014/main" id="{4620BC93-CF2C-DB9D-F416-CA51BCFE4117}"/>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165" y="1507895"/>
            <a:ext cx="2078712" cy="130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ADRE Logo.">
            <a:extLst>
              <a:ext uri="{FF2B5EF4-FFF2-40B4-BE49-F238E27FC236}">
                <a16:creationId xmlns:a16="http://schemas.microsoft.com/office/drawing/2014/main" id="{62A01A2E-E348-43BF-25DE-D6E05DBEB85C}"/>
              </a:ext>
            </a:extLst>
          </p:cNvPr>
          <p:cNvPicPr>
            <a:picLocks noChangeAspect="1"/>
          </p:cNvPicPr>
          <p:nvPr userDrawn="1"/>
        </p:nvPicPr>
        <p:blipFill>
          <a:blip r:embed="rId14">
            <a:extLst>
              <a:ext uri="{28A0092B-C50C-407E-A947-70E740481C1C}">
                <a14:useLocalDpi xmlns:a14="http://schemas.microsoft.com/office/drawing/2010/main" val="0"/>
              </a:ext>
            </a:extLst>
          </a:blip>
          <a:srcRect l="28609" t="17982" r="28634" b="17285"/>
          <a:stretch/>
        </p:blipFill>
        <p:spPr>
          <a:xfrm>
            <a:off x="92958" y="3153668"/>
            <a:ext cx="1806465" cy="1061666"/>
          </a:xfrm>
          <a:prstGeom prst="rect">
            <a:avLst/>
          </a:prstGeom>
        </p:spPr>
      </p:pic>
    </p:spTree>
    <p:extLst>
      <p:ext uri="{BB962C8B-B14F-4D97-AF65-F5344CB8AC3E}">
        <p14:creationId xmlns:p14="http://schemas.microsoft.com/office/powerpoint/2010/main" val="253599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dcruz@weste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89F0D-5B8F-A105-4BBE-8812814B8BAD}"/>
              </a:ext>
            </a:extLst>
          </p:cNvPr>
          <p:cNvSpPr>
            <a:spLocks noGrp="1"/>
          </p:cNvSpPr>
          <p:nvPr>
            <p:ph type="ctrTitle"/>
          </p:nvPr>
        </p:nvSpPr>
        <p:spPr/>
        <p:txBody>
          <a:bodyPr>
            <a:normAutofit fontScale="90000"/>
          </a:bodyPr>
          <a:lstStyle/>
          <a:p>
            <a:r>
              <a:rPr lang="en-US" dirty="0"/>
              <a:t>The Past, Present, and Future of Special Education Advocacy</a:t>
            </a:r>
          </a:p>
        </p:txBody>
      </p:sp>
      <p:sp>
        <p:nvSpPr>
          <p:cNvPr id="4" name="Subtitle 3">
            <a:extLst>
              <a:ext uri="{FF2B5EF4-FFF2-40B4-BE49-F238E27FC236}">
                <a16:creationId xmlns:a16="http://schemas.microsoft.com/office/drawing/2014/main" id="{F7E7D2DE-1879-18B7-0970-C739D08FF1C7}"/>
              </a:ext>
            </a:extLst>
          </p:cNvPr>
          <p:cNvSpPr>
            <a:spLocks noGrp="1"/>
          </p:cNvSpPr>
          <p:nvPr>
            <p:ph type="subTitle" idx="1"/>
          </p:nvPr>
        </p:nvSpPr>
        <p:spPr/>
        <p:txBody>
          <a:bodyPr>
            <a:normAutofit/>
          </a:bodyPr>
          <a:lstStyle/>
          <a:p>
            <a:r>
              <a:rPr lang="en-US" sz="3200" dirty="0"/>
              <a:t>Presented by: Diana Cruz, WestEd</a:t>
            </a:r>
          </a:p>
          <a:p>
            <a:r>
              <a:rPr lang="en-US" sz="3200" dirty="0"/>
              <a:t>October 22</a:t>
            </a:r>
            <a:r>
              <a:rPr lang="en-US" sz="3200"/>
              <a:t>, 2025</a:t>
            </a:r>
            <a:endParaRPr lang="en-US" sz="3200" dirty="0"/>
          </a:p>
        </p:txBody>
      </p:sp>
    </p:spTree>
    <p:extLst>
      <p:ext uri="{BB962C8B-B14F-4D97-AF65-F5344CB8AC3E}">
        <p14:creationId xmlns:p14="http://schemas.microsoft.com/office/powerpoint/2010/main" val="190488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and Talk</a:t>
            </a:r>
            <a:endParaRPr dirty="0"/>
          </a:p>
        </p:txBody>
      </p:sp>
      <p:sp>
        <p:nvSpPr>
          <p:cNvPr id="3" name="Content Placeholder 2"/>
          <p:cNvSpPr>
            <a:spLocks noGrp="1"/>
          </p:cNvSpPr>
          <p:nvPr>
            <p:ph idx="1"/>
          </p:nvPr>
        </p:nvSpPr>
        <p:spPr/>
        <p:txBody>
          <a:bodyPr/>
          <a:lstStyle/>
          <a:p>
            <a:pPr marL="742950" indent="-742950">
              <a:buFont typeface="+mj-lt"/>
              <a:buAutoNum type="arabicPeriod"/>
            </a:pPr>
            <a:r>
              <a:rPr dirty="0"/>
              <a:t>How did parent and community advocacy shape the creation of IDEA?</a:t>
            </a:r>
            <a:endParaRPr lang="en-US" dirty="0"/>
          </a:p>
          <a:p>
            <a:pPr marL="742950" indent="-742950">
              <a:buFont typeface="+mj-lt"/>
              <a:buAutoNum type="arabicPeriod"/>
            </a:pPr>
            <a:endParaRPr lang="en-US" dirty="0"/>
          </a:p>
          <a:p>
            <a:pPr marL="742950" indent="-742950">
              <a:buFont typeface="+mj-lt"/>
              <a:buAutoNum type="arabicPeriod"/>
            </a:pPr>
            <a:r>
              <a:rPr lang="en-US" dirty="0"/>
              <a:t>How might special education be different now if not for their advocacy?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E2944-A949-5A7F-3830-8E19B00EB050}"/>
              </a:ext>
            </a:extLst>
          </p:cNvPr>
          <p:cNvSpPr>
            <a:spLocks noGrp="1"/>
          </p:cNvSpPr>
          <p:nvPr>
            <p:ph type="title"/>
          </p:nvPr>
        </p:nvSpPr>
        <p:spPr>
          <a:xfrm>
            <a:off x="2130455" y="1402190"/>
            <a:ext cx="9605913" cy="2852737"/>
          </a:xfrm>
        </p:spPr>
        <p:txBody>
          <a:bodyPr>
            <a:noAutofit/>
          </a:bodyPr>
          <a:lstStyle/>
          <a:p>
            <a:pPr algn="l"/>
            <a:r>
              <a:rPr lang="en-US" sz="2800" dirty="0"/>
              <a:t>Parents’ knowledge and untiring advocacy… provided the energy and will to create special education programs wherever they occurred. They had petitioned school administrators, school board members, state officials, state legislators, and increasingly, federal legislators and administrators. It became apparent to me that there would be little, if any, special education if the parents had not created it directly or through political persuasion. </a:t>
            </a:r>
          </a:p>
        </p:txBody>
      </p:sp>
      <p:sp>
        <p:nvSpPr>
          <p:cNvPr id="5" name="Text Placeholder 4">
            <a:extLst>
              <a:ext uri="{FF2B5EF4-FFF2-40B4-BE49-F238E27FC236}">
                <a16:creationId xmlns:a16="http://schemas.microsoft.com/office/drawing/2014/main" id="{2428CC5A-2FF8-CD9B-18BF-27AB71836035}"/>
              </a:ext>
            </a:extLst>
          </p:cNvPr>
          <p:cNvSpPr>
            <a:spLocks noGrp="1"/>
          </p:cNvSpPr>
          <p:nvPr>
            <p:ph type="body" idx="1"/>
          </p:nvPr>
        </p:nvSpPr>
        <p:spPr>
          <a:xfrm>
            <a:off x="2130456" y="4664223"/>
            <a:ext cx="9605913" cy="1500187"/>
          </a:xfrm>
        </p:spPr>
        <p:txBody>
          <a:bodyPr>
            <a:normAutofit fontScale="92500" lnSpcReduction="10000"/>
          </a:bodyPr>
          <a:lstStyle/>
          <a:p>
            <a:r>
              <a:rPr lang="en-US" dirty="0"/>
              <a:t>- E.W. Martin Jr. </a:t>
            </a:r>
          </a:p>
          <a:p>
            <a:r>
              <a:rPr lang="en-US" dirty="0"/>
              <a:t>Drafter of the EAHCA </a:t>
            </a:r>
          </a:p>
          <a:p>
            <a:r>
              <a:rPr lang="en-US" dirty="0"/>
              <a:t>First Assistant Secretary of Education for Special Education and Rehabilitative Services</a:t>
            </a:r>
          </a:p>
        </p:txBody>
      </p:sp>
    </p:spTree>
    <p:extLst>
      <p:ext uri="{BB962C8B-B14F-4D97-AF65-F5344CB8AC3E}">
        <p14:creationId xmlns:p14="http://schemas.microsoft.com/office/powerpoint/2010/main" val="141154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173" y="232647"/>
            <a:ext cx="9674227" cy="1325563"/>
          </a:xfrm>
        </p:spPr>
        <p:txBody>
          <a:bodyPr/>
          <a:lstStyle/>
          <a:p>
            <a:r>
              <a:rPr lang="en-US" dirty="0"/>
              <a:t>Federal Landscape Evolves</a:t>
            </a:r>
            <a:endParaRPr dirty="0"/>
          </a:p>
        </p:txBody>
      </p:sp>
      <p:sp>
        <p:nvSpPr>
          <p:cNvPr id="3" name="Content Placeholder 2"/>
          <p:cNvSpPr>
            <a:spLocks noGrp="1"/>
          </p:cNvSpPr>
          <p:nvPr>
            <p:ph idx="1"/>
          </p:nvPr>
        </p:nvSpPr>
        <p:spPr/>
        <p:txBody>
          <a:bodyPr>
            <a:normAutofit fontScale="92500" lnSpcReduction="20000"/>
          </a:bodyPr>
          <a:lstStyle/>
          <a:p>
            <a:r>
              <a:rPr dirty="0"/>
              <a:t>IDEA’s evolution has emphasized accountability, </a:t>
            </a:r>
            <a:r>
              <a:rPr lang="en-US" dirty="0"/>
              <a:t>equity, </a:t>
            </a:r>
            <a:r>
              <a:rPr dirty="0"/>
              <a:t>inclusion, and measurable progress.</a:t>
            </a:r>
          </a:p>
          <a:p>
            <a:r>
              <a:rPr dirty="0"/>
              <a:t>Key events:</a:t>
            </a:r>
          </a:p>
          <a:p>
            <a:pPr lvl="1"/>
            <a:r>
              <a:rPr dirty="0"/>
              <a:t>19</a:t>
            </a:r>
            <a:r>
              <a:rPr lang="en-US" dirty="0"/>
              <a:t>79</a:t>
            </a:r>
            <a:r>
              <a:rPr dirty="0"/>
              <a:t> – </a:t>
            </a:r>
            <a:r>
              <a:rPr lang="en-US" dirty="0"/>
              <a:t>President Carter forms U.S. Department of Education</a:t>
            </a:r>
          </a:p>
          <a:p>
            <a:pPr lvl="1"/>
            <a:r>
              <a:rPr lang="en-US" dirty="0"/>
              <a:t>1982 – Board of Education v. Rowley </a:t>
            </a:r>
          </a:p>
          <a:p>
            <a:pPr lvl="1"/>
            <a:r>
              <a:rPr lang="en-US" dirty="0"/>
              <a:t>1990 – ADA signed</a:t>
            </a:r>
          </a:p>
          <a:p>
            <a:pPr lvl="1"/>
            <a:r>
              <a:rPr lang="en-US" dirty="0"/>
              <a:t>1990 – EAHCA becomes IDEA and aligns with ADA</a:t>
            </a:r>
          </a:p>
          <a:p>
            <a:pPr lvl="1"/>
            <a:r>
              <a:rPr dirty="0"/>
              <a:t>1997 &amp; 2004 – IDEA Reauthorizations</a:t>
            </a:r>
          </a:p>
          <a:p>
            <a:pPr lvl="1"/>
            <a:r>
              <a:rPr dirty="0"/>
              <a:t>2017 – Endrew F. decision</a:t>
            </a:r>
          </a:p>
          <a:p>
            <a:pPr marL="0" indent="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D668CD-13D5-8705-C047-287774EC298F}"/>
              </a:ext>
            </a:extLst>
          </p:cNvPr>
          <p:cNvSpPr>
            <a:spLocks noGrp="1"/>
          </p:cNvSpPr>
          <p:nvPr>
            <p:ph type="title"/>
          </p:nvPr>
        </p:nvSpPr>
        <p:spPr/>
        <p:txBody>
          <a:bodyPr/>
          <a:lstStyle/>
          <a:p>
            <a:r>
              <a:rPr lang="en-US" dirty="0"/>
              <a:t>The Signing of 504 &amp; Passage of ADA</a:t>
            </a:r>
          </a:p>
        </p:txBody>
      </p:sp>
      <p:pic>
        <p:nvPicPr>
          <p:cNvPr id="12" name="Picture 11" descr="Group of individuals with physical disabilities crawling up the steps of the U.S. Capital building">
            <a:extLst>
              <a:ext uri="{FF2B5EF4-FFF2-40B4-BE49-F238E27FC236}">
                <a16:creationId xmlns:a16="http://schemas.microsoft.com/office/drawing/2014/main" id="{A32A290B-BC05-70C3-6D86-46DB202BF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0" y="1634894"/>
            <a:ext cx="4889500" cy="2346555"/>
          </a:xfrm>
          <a:prstGeom prst="rect">
            <a:avLst/>
          </a:prstGeom>
        </p:spPr>
      </p:pic>
      <p:pic>
        <p:nvPicPr>
          <p:cNvPr id="14" name="Picture 13" descr="A young boy climbing up the steps of the U.S. Capital on his hands and knees.">
            <a:extLst>
              <a:ext uri="{FF2B5EF4-FFF2-40B4-BE49-F238E27FC236}">
                <a16:creationId xmlns:a16="http://schemas.microsoft.com/office/drawing/2014/main" id="{878EBE85-15E7-A83C-F1F9-7ED6DACB3E82}"/>
              </a:ext>
            </a:extLst>
          </p:cNvPr>
          <p:cNvPicPr>
            <a:picLocks noChangeAspect="1"/>
          </p:cNvPicPr>
          <p:nvPr/>
        </p:nvPicPr>
        <p:blipFill>
          <a:blip r:embed="rId3">
            <a:extLst>
              <a:ext uri="{28A0092B-C50C-407E-A947-70E740481C1C}">
                <a14:useLocalDpi xmlns:a14="http://schemas.microsoft.com/office/drawing/2010/main" val="0"/>
              </a:ext>
            </a:extLst>
          </a:blip>
          <a:srcRect r="7612"/>
          <a:stretch>
            <a:fillRect/>
          </a:stretch>
        </p:blipFill>
        <p:spPr>
          <a:xfrm>
            <a:off x="8062553" y="1634894"/>
            <a:ext cx="2192201" cy="2372818"/>
          </a:xfrm>
          <a:prstGeom prst="rect">
            <a:avLst/>
          </a:prstGeom>
        </p:spPr>
      </p:pic>
      <p:pic>
        <p:nvPicPr>
          <p:cNvPr id="8" name="Content Placeholder 7" descr="A group of people in wheelchairs protesting&#10;">
            <a:extLst>
              <a:ext uri="{FF2B5EF4-FFF2-40B4-BE49-F238E27FC236}">
                <a16:creationId xmlns:a16="http://schemas.microsoft.com/office/drawing/2014/main" id="{ACB4022B-4431-1106-3143-43681932B5B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870200" y="4108450"/>
            <a:ext cx="3560762" cy="2372817"/>
          </a:xfrm>
        </p:spPr>
      </p:pic>
      <p:pic>
        <p:nvPicPr>
          <p:cNvPr id="10" name="Content Placeholder 9" descr="A group of people in wheelchairs at the 504 sit in. ">
            <a:extLst>
              <a:ext uri="{FF2B5EF4-FFF2-40B4-BE49-F238E27FC236}">
                <a16:creationId xmlns:a16="http://schemas.microsoft.com/office/drawing/2014/main" id="{4B486A59-C56B-A0EC-9E37-0102623770D6}"/>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85448" y="4108450"/>
            <a:ext cx="3669306" cy="2372817"/>
          </a:xfrm>
        </p:spPr>
      </p:pic>
    </p:spTree>
    <p:extLst>
      <p:ext uri="{BB962C8B-B14F-4D97-AF65-F5344CB8AC3E}">
        <p14:creationId xmlns:p14="http://schemas.microsoft.com/office/powerpoint/2010/main" val="63425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D64B-3217-19B2-63E5-84369A0FB074}"/>
              </a:ext>
            </a:extLst>
          </p:cNvPr>
          <p:cNvSpPr>
            <a:spLocks noGrp="1"/>
          </p:cNvSpPr>
          <p:nvPr>
            <p:ph type="title"/>
          </p:nvPr>
        </p:nvSpPr>
        <p:spPr/>
        <p:txBody>
          <a:bodyPr/>
          <a:lstStyle/>
          <a:p>
            <a:r>
              <a:rPr lang="en-US" dirty="0"/>
              <a:t>Whole Group Discussion</a:t>
            </a:r>
          </a:p>
        </p:txBody>
      </p:sp>
      <p:sp>
        <p:nvSpPr>
          <p:cNvPr id="5" name="Content Placeholder 4">
            <a:extLst>
              <a:ext uri="{FF2B5EF4-FFF2-40B4-BE49-F238E27FC236}">
                <a16:creationId xmlns:a16="http://schemas.microsoft.com/office/drawing/2014/main" id="{898001B4-F8C1-A859-4476-A0C9B8B8FE45}"/>
              </a:ext>
            </a:extLst>
          </p:cNvPr>
          <p:cNvSpPr>
            <a:spLocks noGrp="1"/>
          </p:cNvSpPr>
          <p:nvPr>
            <p:ph idx="1"/>
          </p:nvPr>
        </p:nvSpPr>
        <p:spPr/>
        <p:txBody>
          <a:bodyPr/>
          <a:lstStyle/>
          <a:p>
            <a:pPr marL="0" indent="0">
              <a:buNone/>
            </a:pPr>
            <a:r>
              <a:rPr lang="en-US" dirty="0"/>
              <a:t>How has individual and collective advocacy shaped the federal landscape for individuals with disabilities?</a:t>
            </a:r>
          </a:p>
          <a:p>
            <a:pPr marL="0" indent="0">
              <a:buNone/>
            </a:pPr>
            <a:endParaRPr lang="en-US" dirty="0"/>
          </a:p>
        </p:txBody>
      </p:sp>
    </p:spTree>
    <p:extLst>
      <p:ext uri="{BB962C8B-B14F-4D97-AF65-F5344CB8AC3E}">
        <p14:creationId xmlns:p14="http://schemas.microsoft.com/office/powerpoint/2010/main" val="301213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Federal Oversight and Enforcement</a:t>
            </a:r>
          </a:p>
        </p:txBody>
      </p:sp>
      <p:sp>
        <p:nvSpPr>
          <p:cNvPr id="3" name="Content Placeholder 2"/>
          <p:cNvSpPr>
            <a:spLocks noGrp="1"/>
          </p:cNvSpPr>
          <p:nvPr>
            <p:ph idx="1"/>
          </p:nvPr>
        </p:nvSpPr>
        <p:spPr/>
        <p:txBody>
          <a:bodyPr>
            <a:normAutofit/>
          </a:bodyPr>
          <a:lstStyle/>
          <a:p>
            <a:r>
              <a:rPr dirty="0"/>
              <a:t>Federal protections rely on oversight from</a:t>
            </a:r>
            <a:r>
              <a:rPr lang="en-US" dirty="0"/>
              <a:t>:</a:t>
            </a:r>
            <a:r>
              <a:rPr dirty="0"/>
              <a:t> </a:t>
            </a:r>
            <a:endParaRPr lang="en-US" dirty="0"/>
          </a:p>
          <a:p>
            <a:pPr lvl="1"/>
            <a:r>
              <a:rPr dirty="0"/>
              <a:t>U.S. Department of Education</a:t>
            </a:r>
            <a:endParaRPr lang="en-US" dirty="0"/>
          </a:p>
          <a:p>
            <a:pPr lvl="1"/>
            <a:r>
              <a:rPr dirty="0"/>
              <a:t>Office for Civil Rights</a:t>
            </a:r>
            <a:endParaRPr lang="en-US" dirty="0"/>
          </a:p>
          <a:p>
            <a:pPr lvl="1"/>
            <a:r>
              <a:rPr lang="en-US" dirty="0"/>
              <a:t>Judicial system via individual parent advocacy</a:t>
            </a:r>
          </a:p>
          <a:p>
            <a:r>
              <a:rPr lang="en-US" dirty="0"/>
              <a:t>Changes to Federal Landscape</a:t>
            </a:r>
          </a:p>
          <a:p>
            <a:pPr lvl="1"/>
            <a:r>
              <a:rPr lang="en-US" dirty="0"/>
              <a:t>Federal workforce reductions</a:t>
            </a:r>
          </a:p>
          <a:p>
            <a:pPr lvl="1"/>
            <a:r>
              <a:rPr lang="en-US" dirty="0"/>
              <a:t>Reduction in federal grants supporting inclusion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Discuss the Present</a:t>
            </a:r>
          </a:p>
        </p:txBody>
      </p:sp>
      <p:sp>
        <p:nvSpPr>
          <p:cNvPr id="3" name="Content Placeholder 2"/>
          <p:cNvSpPr>
            <a:spLocks noGrp="1"/>
          </p:cNvSpPr>
          <p:nvPr>
            <p:ph idx="1"/>
          </p:nvPr>
        </p:nvSpPr>
        <p:spPr/>
        <p:txBody>
          <a:bodyPr/>
          <a:lstStyle/>
          <a:p>
            <a:pPr marL="742950" indent="-742950">
              <a:buFont typeface="+mj-lt"/>
              <a:buAutoNum type="arabicPeriod"/>
            </a:pPr>
            <a:r>
              <a:rPr dirty="0"/>
              <a:t>What challenges are we currently facing in protecting students’ rights?</a:t>
            </a:r>
            <a:endParaRPr lang="en-US" dirty="0"/>
          </a:p>
          <a:p>
            <a:pPr marL="742950" indent="-742950">
              <a:buFont typeface="+mj-lt"/>
              <a:buAutoNum type="arabicPeriod"/>
            </a:pPr>
            <a:endParaRPr dirty="0"/>
          </a:p>
          <a:p>
            <a:pPr marL="742950" indent="-742950">
              <a:buFont typeface="+mj-lt"/>
              <a:buAutoNum type="arabicPeriod"/>
            </a:pPr>
            <a:r>
              <a:rPr lang="en-US" dirty="0"/>
              <a:t>What are the </a:t>
            </a:r>
            <a:r>
              <a:rPr dirty="0"/>
              <a:t>key barriers to equitable implementation of IDEA</a:t>
            </a:r>
            <a:r>
              <a:rPr lang="en-US" dirty="0"/>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Sustaining Advocacy</a:t>
            </a:r>
          </a:p>
        </p:txBody>
      </p:sp>
      <p:sp>
        <p:nvSpPr>
          <p:cNvPr id="3" name="Content Placeholder 2"/>
          <p:cNvSpPr>
            <a:spLocks noGrp="1"/>
          </p:cNvSpPr>
          <p:nvPr>
            <p:ph idx="1"/>
          </p:nvPr>
        </p:nvSpPr>
        <p:spPr/>
        <p:txBody>
          <a:bodyPr>
            <a:normAutofit/>
          </a:bodyPr>
          <a:lstStyle/>
          <a:p>
            <a:r>
              <a:rPr lang="en-US" dirty="0"/>
              <a:t>E</a:t>
            </a:r>
            <a:r>
              <a:rPr dirty="0"/>
              <a:t>nsure continued federal protection and amplify diverse voices.</a:t>
            </a:r>
          </a:p>
          <a:p>
            <a:r>
              <a:rPr dirty="0"/>
              <a:t>Opportunities:</a:t>
            </a:r>
          </a:p>
          <a:p>
            <a:pPr lvl="1"/>
            <a:r>
              <a:rPr dirty="0"/>
              <a:t>Strengthen </a:t>
            </a:r>
            <a:r>
              <a:rPr lang="en-US" dirty="0"/>
              <a:t>alternative</a:t>
            </a:r>
            <a:r>
              <a:rPr dirty="0"/>
              <a:t> dispute resolution</a:t>
            </a:r>
            <a:r>
              <a:rPr lang="en-US" dirty="0"/>
              <a:t> options</a:t>
            </a:r>
            <a:endParaRPr dirty="0"/>
          </a:p>
          <a:p>
            <a:pPr lvl="1"/>
            <a:r>
              <a:rPr lang="en-US" dirty="0"/>
              <a:t>Build parent capacity to organize and advocate</a:t>
            </a:r>
            <a:endParaRPr dirty="0"/>
          </a:p>
          <a:p>
            <a:pPr lvl="1"/>
            <a:r>
              <a:rPr lang="en-US" dirty="0"/>
              <a:t>Utilize Parent Training and Information Centers, Centers for Parent Resources and Information</a:t>
            </a:r>
          </a:p>
          <a:p>
            <a:pPr lvl="1"/>
            <a:r>
              <a:rPr lang="en-US" dirty="0"/>
              <a:t>Consider Equitable Collaboration strategies</a:t>
            </a:r>
            <a:endParaRPr dirty="0"/>
          </a:p>
          <a:p>
            <a:pPr marL="0" indent="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Reflection</a:t>
            </a:r>
          </a:p>
        </p:txBody>
      </p:sp>
      <p:sp>
        <p:nvSpPr>
          <p:cNvPr id="3" name="Content Placeholder 2"/>
          <p:cNvSpPr>
            <a:spLocks noGrp="1"/>
          </p:cNvSpPr>
          <p:nvPr>
            <p:ph idx="1"/>
          </p:nvPr>
        </p:nvSpPr>
        <p:spPr/>
        <p:txBody>
          <a:bodyPr/>
          <a:lstStyle/>
          <a:p>
            <a:r>
              <a:rPr dirty="0"/>
              <a:t>How will we sustain IDEA’s promise for the next 50 years?</a:t>
            </a:r>
          </a:p>
          <a:p>
            <a:r>
              <a:rPr dirty="0"/>
              <a:t>One action I can take to strengthen advocacy 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a:t>Thank You</a:t>
            </a:r>
          </a:p>
        </p:txBody>
      </p:sp>
      <p:sp>
        <p:nvSpPr>
          <p:cNvPr id="3" name="Content Placeholder 2"/>
          <p:cNvSpPr>
            <a:spLocks noGrp="1"/>
          </p:cNvSpPr>
          <p:nvPr>
            <p:ph idx="1"/>
          </p:nvPr>
        </p:nvSpPr>
        <p:spPr>
          <a:xfrm>
            <a:off x="2162174" y="2552700"/>
            <a:ext cx="9423367" cy="3593576"/>
          </a:xfrm>
        </p:spPr>
        <p:txBody>
          <a:bodyPr/>
          <a:lstStyle/>
          <a:p>
            <a:pPr marL="0" indent="0" algn="ctr">
              <a:buNone/>
            </a:pPr>
            <a:r>
              <a:rPr lang="en-US" dirty="0"/>
              <a:t>Let’s connect:</a:t>
            </a:r>
            <a:endParaRPr dirty="0"/>
          </a:p>
          <a:p>
            <a:pPr marL="0" indent="0" algn="ctr">
              <a:buNone/>
            </a:pPr>
            <a:r>
              <a:rPr lang="en-US" dirty="0">
                <a:hlinkClick r:id="rId2"/>
              </a:rPr>
              <a:t>dcruz@wested.org</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2E32-7D00-75FF-F789-9A4E12D2F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843A3-24EB-AE97-02F0-8452E3CC3149}"/>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F01FE6FE-343F-8CD7-5330-402D5EED31C2}"/>
              </a:ext>
            </a:extLst>
          </p:cNvPr>
          <p:cNvSpPr>
            <a:spLocks noGrp="1"/>
          </p:cNvSpPr>
          <p:nvPr>
            <p:ph idx="1"/>
          </p:nvPr>
        </p:nvSpPr>
        <p:spPr>
          <a:xfrm>
            <a:off x="2162174" y="1850436"/>
            <a:ext cx="9423367" cy="4886540"/>
          </a:xfrm>
        </p:spPr>
        <p:txBody>
          <a:bodyPr/>
          <a:lstStyle/>
          <a:p>
            <a:r>
              <a:rPr lang="en-US" dirty="0"/>
              <a:t>This session is designed to be an interactive discussion.</a:t>
            </a:r>
          </a:p>
          <a:p>
            <a:r>
              <a:rPr lang="en-US" dirty="0"/>
              <a:t>Please share your perspectives and experiences.</a:t>
            </a:r>
          </a:p>
          <a:p>
            <a:r>
              <a:rPr lang="en-US" dirty="0"/>
              <a:t>Please respect the views of others.</a:t>
            </a:r>
          </a:p>
          <a:p>
            <a:r>
              <a:rPr lang="en-US" dirty="0"/>
              <a:t>Let's learn from and with each other.</a:t>
            </a:r>
          </a:p>
        </p:txBody>
      </p:sp>
    </p:spTree>
    <p:extLst>
      <p:ext uri="{BB962C8B-B14F-4D97-AF65-F5344CB8AC3E}">
        <p14:creationId xmlns:p14="http://schemas.microsoft.com/office/powerpoint/2010/main" val="165131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A29C1D-7A71-7FD6-E8CA-B3C94BC6197A}"/>
              </a:ext>
            </a:extLst>
          </p:cNvPr>
          <p:cNvSpPr>
            <a:spLocks noGrp="1"/>
          </p:cNvSpPr>
          <p:nvPr>
            <p:ph type="title"/>
          </p:nvPr>
        </p:nvSpPr>
        <p:spPr/>
        <p:txBody>
          <a:bodyPr/>
          <a:lstStyle/>
          <a:p>
            <a:r>
              <a:rPr lang="en-US" dirty="0"/>
              <a:t>Overview</a:t>
            </a:r>
          </a:p>
        </p:txBody>
      </p:sp>
      <p:sp>
        <p:nvSpPr>
          <p:cNvPr id="5" name="Content Placeholder 4">
            <a:extLst>
              <a:ext uri="{FF2B5EF4-FFF2-40B4-BE49-F238E27FC236}">
                <a16:creationId xmlns:a16="http://schemas.microsoft.com/office/drawing/2014/main" id="{16A3EA45-684E-FDB0-7C86-1C7AECD2C5CC}"/>
              </a:ext>
            </a:extLst>
          </p:cNvPr>
          <p:cNvSpPr>
            <a:spLocks noGrp="1"/>
          </p:cNvSpPr>
          <p:nvPr>
            <p:ph sz="half" idx="1"/>
          </p:nvPr>
        </p:nvSpPr>
        <p:spPr/>
        <p:txBody>
          <a:bodyPr>
            <a:normAutofit lnSpcReduction="10000"/>
          </a:bodyPr>
          <a:lstStyle/>
          <a:p>
            <a:r>
              <a:rPr lang="en-US" dirty="0"/>
              <a:t>Explore the experiences of individuals with disabilities before parent advocacy</a:t>
            </a:r>
          </a:p>
          <a:p>
            <a:r>
              <a:rPr lang="en-US" dirty="0"/>
              <a:t>Discuss the impact of parent advocacy on the design of special education</a:t>
            </a:r>
          </a:p>
        </p:txBody>
      </p:sp>
      <p:sp>
        <p:nvSpPr>
          <p:cNvPr id="6" name="Content Placeholder 5">
            <a:extLst>
              <a:ext uri="{FF2B5EF4-FFF2-40B4-BE49-F238E27FC236}">
                <a16:creationId xmlns:a16="http://schemas.microsoft.com/office/drawing/2014/main" id="{004E86C5-5DD0-CAF8-5239-59BF5F7F7D28}"/>
              </a:ext>
            </a:extLst>
          </p:cNvPr>
          <p:cNvSpPr>
            <a:spLocks noGrp="1"/>
          </p:cNvSpPr>
          <p:nvPr>
            <p:ph sz="half" idx="2"/>
          </p:nvPr>
        </p:nvSpPr>
        <p:spPr/>
        <p:txBody>
          <a:bodyPr>
            <a:normAutofit lnSpcReduction="10000"/>
          </a:bodyPr>
          <a:lstStyle/>
          <a:p>
            <a:r>
              <a:rPr lang="en-US" dirty="0"/>
              <a:t>Identify the role of advocacy on implementation of IDEA</a:t>
            </a:r>
          </a:p>
          <a:p>
            <a:r>
              <a:rPr lang="en-US" dirty="0"/>
              <a:t>Discuss the future of advocacy in the current context</a:t>
            </a:r>
          </a:p>
        </p:txBody>
      </p:sp>
    </p:spTree>
    <p:extLst>
      <p:ext uri="{BB962C8B-B14F-4D97-AF65-F5344CB8AC3E}">
        <p14:creationId xmlns:p14="http://schemas.microsoft.com/office/powerpoint/2010/main" val="371486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CED817-6CE8-DEAD-70B8-6D2D66BFAD72}"/>
              </a:ext>
            </a:extLst>
          </p:cNvPr>
          <p:cNvSpPr>
            <a:spLocks noGrp="1"/>
          </p:cNvSpPr>
          <p:nvPr>
            <p:ph type="title" idx="4294967295"/>
          </p:nvPr>
        </p:nvSpPr>
        <p:spPr>
          <a:xfrm>
            <a:off x="2641600" y="182563"/>
            <a:ext cx="9550400" cy="1325562"/>
          </a:xfrm>
        </p:spPr>
        <p:txBody>
          <a:bodyPr/>
          <a:lstStyle/>
          <a:p>
            <a:r>
              <a:rPr lang="en-US" dirty="0"/>
              <a:t>Grounding</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Content Placeholder 1" descr="Mentimeter embed screen">
                <a:extLst>
                  <a:ext uri="{FF2B5EF4-FFF2-40B4-BE49-F238E27FC236}">
                    <a16:creationId xmlns:a16="http://schemas.microsoft.com/office/drawing/2014/main" id="{6F869C48-5944-B39E-59C8-DBC37D546C41}"/>
                  </a:ext>
                </a:extLst>
              </p:cNvPr>
              <p:cNvGraphicFramePr>
                <a:graphicFrameLocks noGrp="1"/>
              </p:cNvGraphicFramePr>
              <p:nvPr>
                <p:ph sz="half" idx="4294967295"/>
                <p:extLst>
                  <p:ext uri="{D42A27DB-BD31-4B8C-83A1-F6EECF244321}">
                    <p14:modId xmlns:p14="http://schemas.microsoft.com/office/powerpoint/2010/main" val="3601809454"/>
                  </p:ext>
                </p:extLst>
              </p:nvPr>
            </p:nvGraphicFramePr>
            <p:xfrm>
              <a:off x="2120900" y="1241424"/>
              <a:ext cx="9550400" cy="543401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Content Placeholder 1" descr="Mentimeter embed screen">
                <a:extLst>
                  <a:ext uri="{FF2B5EF4-FFF2-40B4-BE49-F238E27FC236}">
                    <a16:creationId xmlns:a16="http://schemas.microsoft.com/office/drawing/2014/main" id="{6F869C48-5944-B39E-59C8-DBC37D546C41}"/>
                  </a:ext>
                </a:extLst>
              </p:cNvPr>
              <p:cNvPicPr>
                <a:picLocks noGrp="1" noRot="1" noChangeAspect="1" noMove="1" noResize="1" noEditPoints="1" noAdjustHandles="1" noChangeArrowheads="1" noChangeShapeType="1"/>
              </p:cNvPicPr>
              <p:nvPr/>
            </p:nvPicPr>
            <p:blipFill>
              <a:blip r:embed="rId3"/>
              <a:stretch>
                <a:fillRect/>
              </a:stretch>
            </p:blipFill>
            <p:spPr>
              <a:xfrm>
                <a:off x="2120900" y="1241424"/>
                <a:ext cx="9550400" cy="5434013"/>
              </a:xfrm>
              <a:prstGeom prst="rect">
                <a:avLst/>
              </a:prstGeom>
            </p:spPr>
          </p:pic>
        </mc:Fallback>
      </mc:AlternateContent>
    </p:spTree>
    <p:extLst>
      <p:ext uri="{BB962C8B-B14F-4D97-AF65-F5344CB8AC3E}">
        <p14:creationId xmlns:p14="http://schemas.microsoft.com/office/powerpoint/2010/main" val="151834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Past: </a:t>
            </a:r>
            <a:r>
              <a:rPr lang="en-US" dirty="0"/>
              <a:t>Exclusion and Institutionalization</a:t>
            </a:r>
            <a:endParaRPr dirty="0"/>
          </a:p>
        </p:txBody>
      </p:sp>
      <p:sp>
        <p:nvSpPr>
          <p:cNvPr id="3" name="Content Placeholder 2"/>
          <p:cNvSpPr>
            <a:spLocks noGrp="1"/>
          </p:cNvSpPr>
          <p:nvPr>
            <p:ph sz="half" idx="1"/>
          </p:nvPr>
        </p:nvSpPr>
        <p:spPr>
          <a:xfrm>
            <a:off x="2129272" y="1869682"/>
            <a:ext cx="4775268" cy="4351338"/>
          </a:xfrm>
        </p:spPr>
        <p:txBody>
          <a:bodyPr>
            <a:noAutofit/>
          </a:bodyPr>
          <a:lstStyle/>
          <a:p>
            <a:r>
              <a:rPr lang="en-US" sz="2600" dirty="0"/>
              <a:t>1817: First American School for the Deaf in Hartford, CT</a:t>
            </a:r>
          </a:p>
          <a:p>
            <a:r>
              <a:rPr lang="en-US" sz="2600" dirty="0"/>
              <a:t>1848: Perkins Institute opens</a:t>
            </a:r>
          </a:p>
          <a:p>
            <a:r>
              <a:rPr lang="en-US" sz="2600" dirty="0"/>
              <a:t>1852: MA enacts first compulsory attendance law</a:t>
            </a:r>
          </a:p>
          <a:p>
            <a:r>
              <a:rPr lang="en-US" sz="2600" dirty="0"/>
              <a:t>1918: All states have compulsory school attendance</a:t>
            </a:r>
          </a:p>
          <a:p>
            <a:r>
              <a:rPr lang="en-US" sz="2600" dirty="0"/>
              <a:t>1940-50: Institutions expand; public schools deny access</a:t>
            </a:r>
          </a:p>
        </p:txBody>
      </p:sp>
      <p:pic>
        <p:nvPicPr>
          <p:cNvPr id="6" name="Content Placeholder 5" descr="Photo of the American Assylum for Deaf and Dumb">
            <a:extLst>
              <a:ext uri="{FF2B5EF4-FFF2-40B4-BE49-F238E27FC236}">
                <a16:creationId xmlns:a16="http://schemas.microsoft.com/office/drawing/2014/main" id="{C7223EBE-616C-03C2-A113-533A797B43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77496" y="2117089"/>
            <a:ext cx="4605338" cy="365638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B1D4-B380-445A-416B-6F82C7411533}"/>
              </a:ext>
            </a:extLst>
          </p:cNvPr>
          <p:cNvSpPr>
            <a:spLocks noGrp="1"/>
          </p:cNvSpPr>
          <p:nvPr>
            <p:ph type="title"/>
          </p:nvPr>
        </p:nvSpPr>
        <p:spPr/>
        <p:txBody>
          <a:bodyPr/>
          <a:lstStyle/>
          <a:p>
            <a:r>
              <a:rPr lang="en-US" dirty="0"/>
              <a:t>1896 Plessy v Ferguson: The Court Upholds Segregation</a:t>
            </a:r>
          </a:p>
        </p:txBody>
      </p:sp>
      <p:pic>
        <p:nvPicPr>
          <p:cNvPr id="6" name="Content Placeholder 5" descr="Photo of a Black familiy standing in front of a sign that says &quot;Negro waiting room&quot;&#10;">
            <a:extLst>
              <a:ext uri="{FF2B5EF4-FFF2-40B4-BE49-F238E27FC236}">
                <a16:creationId xmlns:a16="http://schemas.microsoft.com/office/drawing/2014/main" id="{4D6E962C-2795-8151-65D3-5EBA5B2DF35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28395" y="1870075"/>
            <a:ext cx="4007811" cy="4351338"/>
          </a:xfrm>
        </p:spPr>
      </p:pic>
      <p:pic>
        <p:nvPicPr>
          <p:cNvPr id="8" name="Content Placeholder 7" descr="A newspaper article about the supreme court of the united states ruling on Plessy v Ferguson">
            <a:extLst>
              <a:ext uri="{FF2B5EF4-FFF2-40B4-BE49-F238E27FC236}">
                <a16:creationId xmlns:a16="http://schemas.microsoft.com/office/drawing/2014/main" id="{AA56E7E6-3DBC-BE94-F9DA-E92223ACE9D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73900" y="2375841"/>
            <a:ext cx="4605338" cy="3339806"/>
          </a:xfrm>
        </p:spPr>
      </p:pic>
    </p:spTree>
    <p:extLst>
      <p:ext uri="{BB962C8B-B14F-4D97-AF65-F5344CB8AC3E}">
        <p14:creationId xmlns:p14="http://schemas.microsoft.com/office/powerpoint/2010/main" val="76550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A207-58E5-E085-FFDD-DBEA8F676C67}"/>
              </a:ext>
            </a:extLst>
          </p:cNvPr>
          <p:cNvSpPr>
            <a:spLocks noGrp="1"/>
          </p:cNvSpPr>
          <p:nvPr>
            <p:ph type="title"/>
          </p:nvPr>
        </p:nvSpPr>
        <p:spPr>
          <a:xfrm>
            <a:off x="2486300" y="183084"/>
            <a:ext cx="8118010" cy="1236283"/>
          </a:xfrm>
        </p:spPr>
        <p:txBody>
          <a:bodyPr anchor="ctr">
            <a:normAutofit/>
          </a:bodyPr>
          <a:lstStyle/>
          <a:p>
            <a:r>
              <a:rPr lang="en-US" sz="4400" dirty="0"/>
              <a:t>1954 Brown v. Board of Education</a:t>
            </a:r>
          </a:p>
        </p:txBody>
      </p:sp>
      <p:sp>
        <p:nvSpPr>
          <p:cNvPr id="5" name="Text Placeholder 4">
            <a:extLst>
              <a:ext uri="{FF2B5EF4-FFF2-40B4-BE49-F238E27FC236}">
                <a16:creationId xmlns:a16="http://schemas.microsoft.com/office/drawing/2014/main" id="{8BFD822A-739B-751E-E9F1-14096CD55AE9}"/>
              </a:ext>
            </a:extLst>
          </p:cNvPr>
          <p:cNvSpPr>
            <a:spLocks noGrp="1"/>
          </p:cNvSpPr>
          <p:nvPr>
            <p:ph type="body" sz="half" idx="2"/>
          </p:nvPr>
        </p:nvSpPr>
        <p:spPr>
          <a:xfrm>
            <a:off x="2347415" y="1879214"/>
            <a:ext cx="4012442" cy="3725838"/>
          </a:xfrm>
        </p:spPr>
        <p:txBody>
          <a:bodyPr anchor="t">
            <a:normAutofit lnSpcReduction="10000"/>
          </a:bodyPr>
          <a:lstStyle/>
          <a:p>
            <a:pPr algn="ctr"/>
            <a:r>
              <a:rPr lang="en-US" sz="4000" i="1" dirty="0"/>
              <a:t>“Separate educational facilities are inherently unequal.”</a:t>
            </a:r>
          </a:p>
          <a:p>
            <a:endParaRPr lang="en-US" sz="3000" dirty="0"/>
          </a:p>
          <a:p>
            <a:r>
              <a:rPr lang="en-US" sz="3000" dirty="0"/>
              <a:t>- Chief Justice Warren</a:t>
            </a:r>
          </a:p>
          <a:p>
            <a:endParaRPr lang="en-US" dirty="0"/>
          </a:p>
        </p:txBody>
      </p:sp>
      <p:pic>
        <p:nvPicPr>
          <p:cNvPr id="7" name="Content Placeholder 6" descr="Photo of Ruby Bridges walking down schoo stairs with three US Marshalls surrounding her&#10;">
            <a:extLst>
              <a:ext uri="{FF2B5EF4-FFF2-40B4-BE49-F238E27FC236}">
                <a16:creationId xmlns:a16="http://schemas.microsoft.com/office/drawing/2014/main" id="{08DAE78E-CF0D-30AD-26DD-AB555482E4C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0716" r="30707" b="2"/>
          <a:stretch>
            <a:fillRect/>
          </a:stretch>
        </p:blipFill>
        <p:spPr>
          <a:xfrm>
            <a:off x="6678398" y="1252948"/>
            <a:ext cx="4703835" cy="5340009"/>
          </a:xfrm>
          <a:noFill/>
        </p:spPr>
      </p:pic>
    </p:spTree>
    <p:extLst>
      <p:ext uri="{BB962C8B-B14F-4D97-AF65-F5344CB8AC3E}">
        <p14:creationId xmlns:p14="http://schemas.microsoft.com/office/powerpoint/2010/main" val="258156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B9C4-2396-0C44-6C9C-5A93F8D302F8}"/>
              </a:ext>
            </a:extLst>
          </p:cNvPr>
          <p:cNvSpPr>
            <a:spLocks noGrp="1"/>
          </p:cNvSpPr>
          <p:nvPr>
            <p:ph type="title"/>
          </p:nvPr>
        </p:nvSpPr>
        <p:spPr/>
        <p:txBody>
          <a:bodyPr/>
          <a:lstStyle/>
          <a:p>
            <a:r>
              <a:rPr lang="en-US" dirty="0"/>
              <a:t>Parent Advocacy Networks Organize</a:t>
            </a:r>
          </a:p>
        </p:txBody>
      </p:sp>
      <p:sp>
        <p:nvSpPr>
          <p:cNvPr id="3" name="Content Placeholder 2">
            <a:extLst>
              <a:ext uri="{FF2B5EF4-FFF2-40B4-BE49-F238E27FC236}">
                <a16:creationId xmlns:a16="http://schemas.microsoft.com/office/drawing/2014/main" id="{85F44938-1262-0D0E-A5C0-CECC10A6B65C}"/>
              </a:ext>
            </a:extLst>
          </p:cNvPr>
          <p:cNvSpPr>
            <a:spLocks noGrp="1"/>
          </p:cNvSpPr>
          <p:nvPr>
            <p:ph sz="half" idx="1"/>
          </p:nvPr>
        </p:nvSpPr>
        <p:spPr/>
        <p:txBody>
          <a:bodyPr>
            <a:normAutofit/>
          </a:bodyPr>
          <a:lstStyle/>
          <a:p>
            <a:r>
              <a:rPr lang="en-US" sz="2800" dirty="0"/>
              <a:t>In response to exclusion and abuses at institutions</a:t>
            </a:r>
          </a:p>
          <a:p>
            <a:r>
              <a:rPr lang="en-US" sz="2800" dirty="0"/>
              <a:t>Built off the success of the Civil Rights Movement</a:t>
            </a:r>
          </a:p>
        </p:txBody>
      </p:sp>
      <p:pic>
        <p:nvPicPr>
          <p:cNvPr id="6" name="Content Placeholder 5" descr="President JFK and person shaking hands with parent advocate at the announcement of the Presidential Commission on  Mental Retardation">
            <a:extLst>
              <a:ext uri="{FF2B5EF4-FFF2-40B4-BE49-F238E27FC236}">
                <a16:creationId xmlns:a16="http://schemas.microsoft.com/office/drawing/2014/main" id="{F70D885B-2038-A80B-2559-BB99E70184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04540" y="1507895"/>
            <a:ext cx="4516844" cy="2568952"/>
          </a:xfrm>
        </p:spPr>
      </p:pic>
      <p:pic>
        <p:nvPicPr>
          <p:cNvPr id="8" name="Picture 7" descr="A group of people posing for a photo&#10;">
            <a:extLst>
              <a:ext uri="{FF2B5EF4-FFF2-40B4-BE49-F238E27FC236}">
                <a16:creationId xmlns:a16="http://schemas.microsoft.com/office/drawing/2014/main" id="{9C98F3F0-7EC6-A9F8-3127-CF07870C6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851" y="4402076"/>
            <a:ext cx="2564149" cy="1818943"/>
          </a:xfrm>
          <a:prstGeom prst="rect">
            <a:avLst/>
          </a:prstGeom>
        </p:spPr>
      </p:pic>
      <p:pic>
        <p:nvPicPr>
          <p:cNvPr id="10" name="Picture 9" descr="A group of people standing in front of a United Cereberal Palsy sign&#10;">
            <a:extLst>
              <a:ext uri="{FF2B5EF4-FFF2-40B4-BE49-F238E27FC236}">
                <a16:creationId xmlns:a16="http://schemas.microsoft.com/office/drawing/2014/main" id="{0A3D3D51-2E12-842D-4BE2-D601E501A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4540" y="4402077"/>
            <a:ext cx="4516843" cy="1818943"/>
          </a:xfrm>
          <a:prstGeom prst="rect">
            <a:avLst/>
          </a:prstGeom>
        </p:spPr>
      </p:pic>
    </p:spTree>
    <p:extLst>
      <p:ext uri="{BB962C8B-B14F-4D97-AF65-F5344CB8AC3E}">
        <p14:creationId xmlns:p14="http://schemas.microsoft.com/office/powerpoint/2010/main" val="396593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Parent Advocacy and Activism</a:t>
            </a:r>
          </a:p>
        </p:txBody>
      </p:sp>
      <p:sp>
        <p:nvSpPr>
          <p:cNvPr id="3" name="Content Placeholder 2"/>
          <p:cNvSpPr>
            <a:spLocks noGrp="1"/>
          </p:cNvSpPr>
          <p:nvPr>
            <p:ph idx="1"/>
          </p:nvPr>
        </p:nvSpPr>
        <p:spPr/>
        <p:txBody>
          <a:bodyPr>
            <a:normAutofit lnSpcReduction="10000"/>
          </a:bodyPr>
          <a:lstStyle/>
          <a:p>
            <a:r>
              <a:rPr dirty="0"/>
              <a:t>Parent organizations such as </a:t>
            </a:r>
            <a:r>
              <a:rPr lang="en-US" dirty="0"/>
              <a:t>T</a:t>
            </a:r>
            <a:r>
              <a:rPr dirty="0"/>
              <a:t>he Arc</a:t>
            </a:r>
            <a:r>
              <a:rPr lang="en-US" dirty="0"/>
              <a:t>, UPC, and Council for Exceptional Children </a:t>
            </a:r>
            <a:r>
              <a:rPr dirty="0"/>
              <a:t>led grassroots advocacy demanding access and equality.</a:t>
            </a:r>
            <a:endParaRPr lang="en-US" dirty="0"/>
          </a:p>
          <a:p>
            <a:r>
              <a:rPr lang="en-US" dirty="0"/>
              <a:t>Key moments:</a:t>
            </a:r>
          </a:p>
          <a:p>
            <a:pPr lvl="1"/>
            <a:r>
              <a:rPr lang="en-US" dirty="0"/>
              <a:t>1972 – PARC v. Pennsylvania</a:t>
            </a:r>
          </a:p>
          <a:p>
            <a:pPr lvl="1"/>
            <a:r>
              <a:rPr lang="en-US" dirty="0"/>
              <a:t>1972 – Mills v. Board of Education of D.C.</a:t>
            </a:r>
          </a:p>
          <a:p>
            <a:pPr lvl="1"/>
            <a:r>
              <a:rPr lang="en-US" dirty="0"/>
              <a:t>1975 – Education for All Handicapped Children Act (EAHCA)</a:t>
            </a:r>
          </a:p>
          <a:p>
            <a:endParaRPr dirty="0"/>
          </a:p>
          <a:p>
            <a:pPr marL="0" indent="0">
              <a:buNone/>
            </a:pPr>
            <a:endParaRPr dirty="0"/>
          </a:p>
          <a:p>
            <a:pPr marL="0" indent="0">
              <a:buNone/>
            </a:pPr>
            <a:endParaRP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blj7ycytnjin1yrhqaa4ct35b7s7v5tz"/>
</p:tagLst>
</file>

<file path=ppt/theme/theme1.xml><?xml version="1.0" encoding="utf-8"?>
<a:theme xmlns:a="http://schemas.openxmlformats.org/drawingml/2006/main" name="Office Theme">
  <a:themeElements>
    <a:clrScheme name="Custom 2">
      <a:dk1>
        <a:srgbClr val="000000"/>
      </a:dk1>
      <a:lt1>
        <a:srgbClr val="FFFFFF"/>
      </a:lt1>
      <a:dk2>
        <a:srgbClr val="1D4261"/>
      </a:dk2>
      <a:lt2>
        <a:srgbClr val="4796B9"/>
      </a:lt2>
      <a:accent1>
        <a:srgbClr val="275B84"/>
      </a:accent1>
      <a:accent2>
        <a:srgbClr val="931E30"/>
      </a:accent2>
      <a:accent3>
        <a:srgbClr val="B58B41"/>
      </a:accent3>
      <a:accent4>
        <a:srgbClr val="BE253E"/>
      </a:accent4>
      <a:accent5>
        <a:srgbClr val="B58B41"/>
      </a:accent5>
      <a:accent6>
        <a:srgbClr val="EBEBEB"/>
      </a:accent6>
      <a:hlink>
        <a:srgbClr val="EDFB69"/>
      </a:hlink>
      <a:folHlink>
        <a:srgbClr val="2414F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png"/></Relationships>
</file>

<file path=ppt/webextensions/webextension1.xml><?xml version="1.0" encoding="utf-8"?>
<we:webextension xmlns:we="http://schemas.microsoft.com/office/webextensions/webextension/2010/11" id="{FC2292A2-EBE1-48EE-A844-C0CEC6B924FC}">
  <we:reference id="wa104379261" version="4.3.0.0" store="en-US" storeType="OMEX"/>
  <we:alternateReferences>
    <we:reference id="WA104379261" version="4.3.0.0" store="WA104379261" storeType="OMEX"/>
  </we:alternateReferences>
  <we:properties>
    <we:property name="MENTIMETER_QUESTION_ID_KEY" value="&quot;z5wf5qm8nt8c&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lcf76f155ced4ddcb4097134ff3c332f xmlns="db903174-bb1c-4609-9d70-465268ead5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F94831-062E-4F1A-BD38-749504D645C5}">
  <ds:schemaRefs>
    <ds:schemaRef ds:uri="http://schemas.microsoft.com/office/2006/metadata/properties"/>
    <ds:schemaRef ds:uri="http://schemas.microsoft.com/office/infopath/2007/PartnerControls"/>
    <ds:schemaRef ds:uri="d0cbbd92-a969-402e-8621-447322a11182"/>
  </ds:schemaRefs>
</ds:datastoreItem>
</file>

<file path=customXml/itemProps2.xml><?xml version="1.0" encoding="utf-8"?>
<ds:datastoreItem xmlns:ds="http://schemas.openxmlformats.org/officeDocument/2006/customXml" ds:itemID="{1EABFB2A-2D00-4E8C-A0F7-8BC2EA9F9ABB}">
  <ds:schemaRefs>
    <ds:schemaRef ds:uri="http://schemas.microsoft.com/sharepoint/v3/contenttype/forms"/>
  </ds:schemaRefs>
</ds:datastoreItem>
</file>

<file path=customXml/itemProps3.xml><?xml version="1.0" encoding="utf-8"?>
<ds:datastoreItem xmlns:ds="http://schemas.openxmlformats.org/officeDocument/2006/customXml" ds:itemID="{B231110F-339D-4436-BFA0-CBC4C745BE9A}"/>
</file>

<file path=docProps/app.xml><?xml version="1.0" encoding="utf-8"?>
<Properties xmlns="http://schemas.openxmlformats.org/officeDocument/2006/extended-properties" xmlns:vt="http://schemas.openxmlformats.org/officeDocument/2006/docPropsVTypes">
  <TotalTime>778</TotalTime>
  <Words>622</Words>
  <Application>Microsoft Office PowerPoint</Application>
  <PresentationFormat>Widescreen</PresentationFormat>
  <Paragraphs>88</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The Past, Present, and Future of Special Education Advocacy</vt:lpstr>
      <vt:lpstr>Welcome</vt:lpstr>
      <vt:lpstr>Overview</vt:lpstr>
      <vt:lpstr>Grounding</vt:lpstr>
      <vt:lpstr>The Past: Exclusion and Institutionalization</vt:lpstr>
      <vt:lpstr>1896 Plessy v Ferguson: The Court Upholds Segregation</vt:lpstr>
      <vt:lpstr>1954 Brown v. Board of Education</vt:lpstr>
      <vt:lpstr>Parent Advocacy Networks Organize</vt:lpstr>
      <vt:lpstr>Parent Advocacy and Activism</vt:lpstr>
      <vt:lpstr>Turn and Talk</vt:lpstr>
      <vt:lpstr>Parents’ knowledge and untiring advocacy… provided the energy and will to create special education programs wherever they occurred. They had petitioned school administrators, school board members, state officials, state legislators, and increasingly, federal legislators and administrators. It became apparent to me that there would be little, if any, special education if the parents had not created it directly or through political persuasion. </vt:lpstr>
      <vt:lpstr>Federal Landscape Evolves</vt:lpstr>
      <vt:lpstr>The Signing of 504 &amp; Passage of ADA</vt:lpstr>
      <vt:lpstr>Whole Group Discussion</vt:lpstr>
      <vt:lpstr>Federal Oversight and Enforcement</vt:lpstr>
      <vt:lpstr>Discuss the Present</vt:lpstr>
      <vt:lpstr>Sustaining Advocacy</vt:lpstr>
      <vt:lpstr>Reflection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Melanie Reese</dc:creator>
  <cp:lastModifiedBy>Diana Cruz</cp:lastModifiedBy>
  <cp:revision>7</cp:revision>
  <dcterms:created xsi:type="dcterms:W3CDTF">2025-04-28T16:03:12Z</dcterms:created>
  <dcterms:modified xsi:type="dcterms:W3CDTF">2025-10-17T15:25:28Z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