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60"/>
  </p:notesMasterIdLst>
  <p:handoutMasterIdLst>
    <p:handoutMasterId r:id="rId61"/>
  </p:handoutMasterIdLst>
  <p:sldIdLst>
    <p:sldId id="257" r:id="rId5"/>
    <p:sldId id="264" r:id="rId6"/>
    <p:sldId id="258" r:id="rId7"/>
    <p:sldId id="271" r:id="rId8"/>
    <p:sldId id="387" r:id="rId9"/>
    <p:sldId id="259" r:id="rId10"/>
    <p:sldId id="260" r:id="rId11"/>
    <p:sldId id="388" r:id="rId12"/>
    <p:sldId id="459" r:id="rId13"/>
    <p:sldId id="461" r:id="rId14"/>
    <p:sldId id="508" r:id="rId15"/>
    <p:sldId id="446" r:id="rId16"/>
    <p:sldId id="480" r:id="rId17"/>
    <p:sldId id="273" r:id="rId18"/>
    <p:sldId id="479" r:id="rId19"/>
    <p:sldId id="478" r:id="rId20"/>
    <p:sldId id="486" r:id="rId21"/>
    <p:sldId id="487" r:id="rId22"/>
    <p:sldId id="489" r:id="rId23"/>
    <p:sldId id="488" r:id="rId24"/>
    <p:sldId id="482" r:id="rId25"/>
    <p:sldId id="414" r:id="rId26"/>
    <p:sldId id="496" r:id="rId27"/>
    <p:sldId id="490" r:id="rId28"/>
    <p:sldId id="498" r:id="rId29"/>
    <p:sldId id="504" r:id="rId30"/>
    <p:sldId id="434" r:id="rId31"/>
    <p:sldId id="502" r:id="rId32"/>
    <p:sldId id="501" r:id="rId33"/>
    <p:sldId id="499" r:id="rId34"/>
    <p:sldId id="509" r:id="rId35"/>
    <p:sldId id="505" r:id="rId36"/>
    <p:sldId id="511" r:id="rId37"/>
    <p:sldId id="510" r:id="rId38"/>
    <p:sldId id="454" r:id="rId39"/>
    <p:sldId id="475" r:id="rId40"/>
    <p:sldId id="433" r:id="rId41"/>
    <p:sldId id="512" r:id="rId42"/>
    <p:sldId id="385" r:id="rId43"/>
    <p:sldId id="418" r:id="rId44"/>
    <p:sldId id="513" r:id="rId45"/>
    <p:sldId id="503" r:id="rId46"/>
    <p:sldId id="483" r:id="rId47"/>
    <p:sldId id="514" r:id="rId48"/>
    <p:sldId id="421" r:id="rId49"/>
    <p:sldId id="411" r:id="rId50"/>
    <p:sldId id="491" r:id="rId51"/>
    <p:sldId id="492" r:id="rId52"/>
    <p:sldId id="500" r:id="rId53"/>
    <p:sldId id="493" r:id="rId54"/>
    <p:sldId id="495" r:id="rId55"/>
    <p:sldId id="403" r:id="rId56"/>
    <p:sldId id="497" r:id="rId57"/>
    <p:sldId id="412" r:id="rId58"/>
    <p:sldId id="436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B4B"/>
    <a:srgbClr val="15334B"/>
    <a:srgbClr val="931E30"/>
    <a:srgbClr val="FFFFFF"/>
    <a:srgbClr val="8A8A8A"/>
    <a:srgbClr val="D9D9D9"/>
    <a:srgbClr val="214D71"/>
    <a:srgbClr val="25567F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7" autoAdjust="0"/>
    <p:restoredTop sz="94694"/>
  </p:normalViewPr>
  <p:slideViewPr>
    <p:cSldViewPr snapToGrid="0">
      <p:cViewPr varScale="1">
        <p:scale>
          <a:sx n="107" d="100"/>
          <a:sy n="107" d="100"/>
        </p:scale>
        <p:origin x="66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11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dautismhelp.com/" TargetMode="Externa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dautismhelp.com/" TargetMode="External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DB3964-76BC-4F6E-ABCD-97CA021B147F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255EE6A-F805-4E77-B753-1FCA2A532CA9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Child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29C45D-9FF9-4E7D-B962-C2EECDA7AD39}" type="parTrans" cxnId="{38E3459C-FBE0-468F-92D2-0A88DBECB63D}">
      <dgm:prSet/>
      <dgm:spPr/>
      <dgm:t>
        <a:bodyPr/>
        <a:lstStyle/>
        <a:p>
          <a:endParaRPr lang="en-US"/>
        </a:p>
      </dgm:t>
    </dgm:pt>
    <dgm:pt modelId="{8F0B3855-F4A4-4C27-B2F4-1CF6B0434F1F}" type="sibTrans" cxnId="{38E3459C-FBE0-468F-92D2-0A88DBECB63D}">
      <dgm:prSet/>
      <dgm:spPr/>
      <dgm:t>
        <a:bodyPr/>
        <a:lstStyle/>
        <a:p>
          <a:endParaRPr lang="en-US"/>
        </a:p>
      </dgm:t>
    </dgm:pt>
    <dgm:pt modelId="{961EED1B-FA67-4C29-B890-94A3F7B8B6E9}">
      <dgm:prSet/>
      <dgm:spPr/>
      <dgm:t>
        <a:bodyPr/>
        <a:lstStyle/>
        <a:p>
          <a:r>
            <a:rPr lang="en-US" baseline="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rPr>
            <a:t>Parent</a:t>
          </a:r>
          <a:endParaRPr lang="en-US" dirty="0">
            <a:highlight>
              <a:srgbClr val="FFFF00"/>
            </a:highligh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66B810-E929-4F12-A6F8-F4608CC2FE94}" type="parTrans" cxnId="{83BADA9B-B8E5-489B-8BC7-DF35A9E02FB5}">
      <dgm:prSet/>
      <dgm:spPr/>
      <dgm:t>
        <a:bodyPr/>
        <a:lstStyle/>
        <a:p>
          <a:endParaRPr lang="en-US"/>
        </a:p>
      </dgm:t>
    </dgm:pt>
    <dgm:pt modelId="{1EEE2723-9978-4C8E-82CE-C07BD17E256A}" type="sibTrans" cxnId="{83BADA9B-B8E5-489B-8BC7-DF35A9E02FB5}">
      <dgm:prSet/>
      <dgm:spPr/>
      <dgm:t>
        <a:bodyPr/>
        <a:lstStyle/>
        <a:p>
          <a:endParaRPr lang="en-US"/>
        </a:p>
      </dgm:t>
    </dgm:pt>
    <dgm:pt modelId="{45ACE811-CEE2-45AD-88B0-E8D2BB2B5998}">
      <dgm:prSet/>
      <dgm:spPr/>
      <dgm:t>
        <a:bodyPr/>
        <a:lstStyle/>
        <a:p>
          <a:r>
            <a:rPr lang="en-US" baseline="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rPr>
            <a:t>School Administrator</a:t>
          </a:r>
          <a:endParaRPr lang="en-US" dirty="0">
            <a:highlight>
              <a:srgbClr val="FFFF00"/>
            </a:highligh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4E87DF-E06F-4C0A-BAA9-199836B3DC30}" type="parTrans" cxnId="{967231C4-957A-43E2-B82C-B62736F43314}">
      <dgm:prSet/>
      <dgm:spPr/>
      <dgm:t>
        <a:bodyPr/>
        <a:lstStyle/>
        <a:p>
          <a:endParaRPr lang="en-US"/>
        </a:p>
      </dgm:t>
    </dgm:pt>
    <dgm:pt modelId="{270E5AD5-9B00-47C5-B52B-A8789404E756}" type="sibTrans" cxnId="{967231C4-957A-43E2-B82C-B62736F43314}">
      <dgm:prSet/>
      <dgm:spPr/>
      <dgm:t>
        <a:bodyPr/>
        <a:lstStyle/>
        <a:p>
          <a:endParaRPr lang="en-US"/>
        </a:p>
      </dgm:t>
    </dgm:pt>
    <dgm:pt modelId="{4A687BBE-C763-4C43-A80C-DCB5E6F20278}">
      <dgm:prSet/>
      <dgm:spPr/>
      <dgm:t>
        <a:bodyPr/>
        <a:lstStyle/>
        <a:p>
          <a:r>
            <a:rPr lang="en-US" baseline="0" dirty="0">
              <a:highlight>
                <a:srgbClr val="FFFF00"/>
              </a:highlight>
            </a:rPr>
            <a:t>Case Manager</a:t>
          </a:r>
          <a:endParaRPr lang="en-US" dirty="0">
            <a:highlight>
              <a:srgbClr val="FFFF00"/>
            </a:highlight>
          </a:endParaRPr>
        </a:p>
      </dgm:t>
    </dgm:pt>
    <dgm:pt modelId="{626A9695-1914-4EA6-AF7D-87DFCB0F78D1}" type="parTrans" cxnId="{593672DD-7213-49A3-83EC-1ECD7F01A140}">
      <dgm:prSet/>
      <dgm:spPr/>
      <dgm:t>
        <a:bodyPr/>
        <a:lstStyle/>
        <a:p>
          <a:endParaRPr lang="en-US"/>
        </a:p>
      </dgm:t>
    </dgm:pt>
    <dgm:pt modelId="{9C62B15D-4FDB-4695-A0F9-7B35CCDE78E7}" type="sibTrans" cxnId="{593672DD-7213-49A3-83EC-1ECD7F01A140}">
      <dgm:prSet/>
      <dgm:spPr/>
      <dgm:t>
        <a:bodyPr/>
        <a:lstStyle/>
        <a:p>
          <a:endParaRPr lang="en-US"/>
        </a:p>
      </dgm:t>
    </dgm:pt>
    <dgm:pt modelId="{166B0C38-AB7B-403D-A4B1-4F66D4677530}">
      <dgm:prSet/>
      <dgm:spPr/>
      <dgm:t>
        <a:bodyPr/>
        <a:lstStyle/>
        <a:p>
          <a:r>
            <a:rPr lang="en-US" baseline="0" dirty="0"/>
            <a:t>General Education Teacher </a:t>
          </a:r>
          <a:endParaRPr lang="en-US" dirty="0"/>
        </a:p>
      </dgm:t>
    </dgm:pt>
    <dgm:pt modelId="{B953BC74-72D4-402B-91E5-541A5E78A647}" type="parTrans" cxnId="{C74ADF07-CAD7-4857-BF83-D140FEC399E4}">
      <dgm:prSet/>
      <dgm:spPr/>
      <dgm:t>
        <a:bodyPr/>
        <a:lstStyle/>
        <a:p>
          <a:endParaRPr lang="en-US"/>
        </a:p>
      </dgm:t>
    </dgm:pt>
    <dgm:pt modelId="{5B6E7F9B-C8D0-4E0E-ADDC-9A9A3C09DDE4}" type="sibTrans" cxnId="{C74ADF07-CAD7-4857-BF83-D140FEC399E4}">
      <dgm:prSet/>
      <dgm:spPr/>
      <dgm:t>
        <a:bodyPr/>
        <a:lstStyle/>
        <a:p>
          <a:endParaRPr lang="en-US"/>
        </a:p>
      </dgm:t>
    </dgm:pt>
    <dgm:pt modelId="{1FAF0B7A-D09C-4B54-B79E-CF70D1D2100D}">
      <dgm:prSet/>
      <dgm:spPr/>
      <dgm:t>
        <a:bodyPr/>
        <a:lstStyle/>
        <a:p>
          <a:r>
            <a:rPr lang="en-US" baseline="0" dirty="0">
              <a:highlight>
                <a:srgbClr val="FFFF00"/>
              </a:highlight>
            </a:rPr>
            <a:t>Related Service Provider</a:t>
          </a:r>
          <a:endParaRPr lang="en-US" dirty="0">
            <a:highlight>
              <a:srgbClr val="FFFF00"/>
            </a:highlight>
          </a:endParaRPr>
        </a:p>
      </dgm:t>
    </dgm:pt>
    <dgm:pt modelId="{98B7769D-2462-4052-BD96-BA6D9AA116B0}" type="parTrans" cxnId="{955AA066-31DE-4235-84F3-E9EF3A553ABE}">
      <dgm:prSet/>
      <dgm:spPr/>
      <dgm:t>
        <a:bodyPr/>
        <a:lstStyle/>
        <a:p>
          <a:endParaRPr lang="en-US"/>
        </a:p>
      </dgm:t>
    </dgm:pt>
    <dgm:pt modelId="{189C7875-1EE8-4C60-B679-5E4BD234FD4B}" type="sibTrans" cxnId="{955AA066-31DE-4235-84F3-E9EF3A553ABE}">
      <dgm:prSet/>
      <dgm:spPr/>
      <dgm:t>
        <a:bodyPr/>
        <a:lstStyle/>
        <a:p>
          <a:endParaRPr lang="en-US"/>
        </a:p>
      </dgm:t>
    </dgm:pt>
    <dgm:pt modelId="{E68FFDA0-D2D5-42EF-8130-925FBE4CBCFB}">
      <dgm:prSet/>
      <dgm:spPr/>
      <dgm:t>
        <a:bodyPr/>
        <a:lstStyle/>
        <a:p>
          <a:r>
            <a:rPr lang="en-US" baseline="0" dirty="0">
              <a:highlight>
                <a:srgbClr val="FFFF00"/>
              </a:highlight>
            </a:rPr>
            <a:t>Outside/Private/Community Professionals</a:t>
          </a:r>
          <a:endParaRPr lang="en-US" dirty="0">
            <a:highlight>
              <a:srgbClr val="FFFF00"/>
            </a:highlight>
          </a:endParaRPr>
        </a:p>
      </dgm:t>
    </dgm:pt>
    <dgm:pt modelId="{4AA3E467-0783-4109-9F72-B471742E233C}" type="parTrans" cxnId="{0CFF540C-3186-4BF5-BE3B-8A727774337D}">
      <dgm:prSet/>
      <dgm:spPr/>
      <dgm:t>
        <a:bodyPr/>
        <a:lstStyle/>
        <a:p>
          <a:endParaRPr lang="en-US"/>
        </a:p>
      </dgm:t>
    </dgm:pt>
    <dgm:pt modelId="{6FCFEDD1-794A-46D3-98A3-DBEAF794C7ED}" type="sibTrans" cxnId="{0CFF540C-3186-4BF5-BE3B-8A727774337D}">
      <dgm:prSet/>
      <dgm:spPr/>
      <dgm:t>
        <a:bodyPr/>
        <a:lstStyle/>
        <a:p>
          <a:endParaRPr lang="en-US"/>
        </a:p>
      </dgm:t>
    </dgm:pt>
    <dgm:pt modelId="{20CEE30F-B5A4-9C47-90C0-8735C1E5E61D}" type="pres">
      <dgm:prSet presAssocID="{32DB3964-76BC-4F6E-ABCD-97CA021B147F}" presName="vert0" presStyleCnt="0">
        <dgm:presLayoutVars>
          <dgm:dir/>
          <dgm:animOne val="branch"/>
          <dgm:animLvl val="lvl"/>
        </dgm:presLayoutVars>
      </dgm:prSet>
      <dgm:spPr/>
    </dgm:pt>
    <dgm:pt modelId="{52BBD1F5-C8AF-4F42-AFCD-763F5B11A60B}" type="pres">
      <dgm:prSet presAssocID="{B255EE6A-F805-4E77-B753-1FCA2A532CA9}" presName="thickLine" presStyleLbl="alignNode1" presStyleIdx="0" presStyleCnt="7"/>
      <dgm:spPr/>
    </dgm:pt>
    <dgm:pt modelId="{731692B8-ACEE-8F4B-95D9-0669A3ECFD45}" type="pres">
      <dgm:prSet presAssocID="{B255EE6A-F805-4E77-B753-1FCA2A532CA9}" presName="horz1" presStyleCnt="0"/>
      <dgm:spPr/>
    </dgm:pt>
    <dgm:pt modelId="{2B4C209C-DD0D-9445-AA49-E06CC3F113A7}" type="pres">
      <dgm:prSet presAssocID="{B255EE6A-F805-4E77-B753-1FCA2A532CA9}" presName="tx1" presStyleLbl="revTx" presStyleIdx="0" presStyleCnt="7"/>
      <dgm:spPr/>
    </dgm:pt>
    <dgm:pt modelId="{BF5CA1B9-74F8-3840-95E0-19053081D2F4}" type="pres">
      <dgm:prSet presAssocID="{B255EE6A-F805-4E77-B753-1FCA2A532CA9}" presName="vert1" presStyleCnt="0"/>
      <dgm:spPr/>
    </dgm:pt>
    <dgm:pt modelId="{55D62B20-3E91-A342-BA55-C0FE3F68A1B3}" type="pres">
      <dgm:prSet presAssocID="{961EED1B-FA67-4C29-B890-94A3F7B8B6E9}" presName="thickLine" presStyleLbl="alignNode1" presStyleIdx="1" presStyleCnt="7"/>
      <dgm:spPr/>
    </dgm:pt>
    <dgm:pt modelId="{192ECD16-9732-4F4E-AFD4-0E510C54730B}" type="pres">
      <dgm:prSet presAssocID="{961EED1B-FA67-4C29-B890-94A3F7B8B6E9}" presName="horz1" presStyleCnt="0"/>
      <dgm:spPr/>
    </dgm:pt>
    <dgm:pt modelId="{A02AA1F5-7F18-6446-908E-253B52E87753}" type="pres">
      <dgm:prSet presAssocID="{961EED1B-FA67-4C29-B890-94A3F7B8B6E9}" presName="tx1" presStyleLbl="revTx" presStyleIdx="1" presStyleCnt="7"/>
      <dgm:spPr/>
    </dgm:pt>
    <dgm:pt modelId="{F3420311-FB7F-344F-8646-2E0FED55936D}" type="pres">
      <dgm:prSet presAssocID="{961EED1B-FA67-4C29-B890-94A3F7B8B6E9}" presName="vert1" presStyleCnt="0"/>
      <dgm:spPr/>
    </dgm:pt>
    <dgm:pt modelId="{D70D590D-C0BE-8C4E-AC18-F4D10CBB5AB9}" type="pres">
      <dgm:prSet presAssocID="{45ACE811-CEE2-45AD-88B0-E8D2BB2B5998}" presName="thickLine" presStyleLbl="alignNode1" presStyleIdx="2" presStyleCnt="7"/>
      <dgm:spPr/>
    </dgm:pt>
    <dgm:pt modelId="{1B46B098-1CDE-F44B-8CA0-5048AFA193CF}" type="pres">
      <dgm:prSet presAssocID="{45ACE811-CEE2-45AD-88B0-E8D2BB2B5998}" presName="horz1" presStyleCnt="0"/>
      <dgm:spPr/>
    </dgm:pt>
    <dgm:pt modelId="{EC9AD88C-6FC6-BC4B-B4E5-A827018C7839}" type="pres">
      <dgm:prSet presAssocID="{45ACE811-CEE2-45AD-88B0-E8D2BB2B5998}" presName="tx1" presStyleLbl="revTx" presStyleIdx="2" presStyleCnt="7"/>
      <dgm:spPr/>
    </dgm:pt>
    <dgm:pt modelId="{C9DFDFE4-7D97-BD4F-AA94-873C093D2905}" type="pres">
      <dgm:prSet presAssocID="{45ACE811-CEE2-45AD-88B0-E8D2BB2B5998}" presName="vert1" presStyleCnt="0"/>
      <dgm:spPr/>
    </dgm:pt>
    <dgm:pt modelId="{E21A9469-FCA7-324D-8D54-2A56FCE13CFC}" type="pres">
      <dgm:prSet presAssocID="{4A687BBE-C763-4C43-A80C-DCB5E6F20278}" presName="thickLine" presStyleLbl="alignNode1" presStyleIdx="3" presStyleCnt="7"/>
      <dgm:spPr/>
    </dgm:pt>
    <dgm:pt modelId="{01E8C14F-57EB-234A-AD94-8A99D10B5D56}" type="pres">
      <dgm:prSet presAssocID="{4A687BBE-C763-4C43-A80C-DCB5E6F20278}" presName="horz1" presStyleCnt="0"/>
      <dgm:spPr/>
    </dgm:pt>
    <dgm:pt modelId="{7F9D5DA6-43DE-FB4C-A99F-F6F945CB1DE4}" type="pres">
      <dgm:prSet presAssocID="{4A687BBE-C763-4C43-A80C-DCB5E6F20278}" presName="tx1" presStyleLbl="revTx" presStyleIdx="3" presStyleCnt="7"/>
      <dgm:spPr/>
    </dgm:pt>
    <dgm:pt modelId="{C8698A17-E080-5B42-BF61-8F15301F2E93}" type="pres">
      <dgm:prSet presAssocID="{4A687BBE-C763-4C43-A80C-DCB5E6F20278}" presName="vert1" presStyleCnt="0"/>
      <dgm:spPr/>
    </dgm:pt>
    <dgm:pt modelId="{5D233787-D338-5B48-8ECD-37A3924D7655}" type="pres">
      <dgm:prSet presAssocID="{166B0C38-AB7B-403D-A4B1-4F66D4677530}" presName="thickLine" presStyleLbl="alignNode1" presStyleIdx="4" presStyleCnt="7"/>
      <dgm:spPr/>
    </dgm:pt>
    <dgm:pt modelId="{9B8B231F-B7C6-5848-B315-4B53257C93B0}" type="pres">
      <dgm:prSet presAssocID="{166B0C38-AB7B-403D-A4B1-4F66D4677530}" presName="horz1" presStyleCnt="0"/>
      <dgm:spPr/>
    </dgm:pt>
    <dgm:pt modelId="{50A8228D-8D62-6446-A1B1-0F26C2368148}" type="pres">
      <dgm:prSet presAssocID="{166B0C38-AB7B-403D-A4B1-4F66D4677530}" presName="tx1" presStyleLbl="revTx" presStyleIdx="4" presStyleCnt="7"/>
      <dgm:spPr/>
    </dgm:pt>
    <dgm:pt modelId="{74EA5034-17A3-1941-9EFF-22531E5626C9}" type="pres">
      <dgm:prSet presAssocID="{166B0C38-AB7B-403D-A4B1-4F66D4677530}" presName="vert1" presStyleCnt="0"/>
      <dgm:spPr/>
    </dgm:pt>
    <dgm:pt modelId="{33501EE3-15A4-4D49-BB15-3639BDA5714F}" type="pres">
      <dgm:prSet presAssocID="{1FAF0B7A-D09C-4B54-B79E-CF70D1D2100D}" presName="thickLine" presStyleLbl="alignNode1" presStyleIdx="5" presStyleCnt="7"/>
      <dgm:spPr/>
    </dgm:pt>
    <dgm:pt modelId="{D7238FB8-3E7E-A84D-BE5B-9537BC8451E8}" type="pres">
      <dgm:prSet presAssocID="{1FAF0B7A-D09C-4B54-B79E-CF70D1D2100D}" presName="horz1" presStyleCnt="0"/>
      <dgm:spPr/>
    </dgm:pt>
    <dgm:pt modelId="{73E65912-2851-B54A-B03A-89A7D2649B06}" type="pres">
      <dgm:prSet presAssocID="{1FAF0B7A-D09C-4B54-B79E-CF70D1D2100D}" presName="tx1" presStyleLbl="revTx" presStyleIdx="5" presStyleCnt="7"/>
      <dgm:spPr/>
    </dgm:pt>
    <dgm:pt modelId="{6F7B138A-50A8-AA47-8A91-1162B962BA06}" type="pres">
      <dgm:prSet presAssocID="{1FAF0B7A-D09C-4B54-B79E-CF70D1D2100D}" presName="vert1" presStyleCnt="0"/>
      <dgm:spPr/>
    </dgm:pt>
    <dgm:pt modelId="{87F38F4B-0DDF-5944-B86F-7E86804EC6BE}" type="pres">
      <dgm:prSet presAssocID="{E68FFDA0-D2D5-42EF-8130-925FBE4CBCFB}" presName="thickLine" presStyleLbl="alignNode1" presStyleIdx="6" presStyleCnt="7"/>
      <dgm:spPr/>
    </dgm:pt>
    <dgm:pt modelId="{1CB80BC4-C39B-5D46-88E1-137F873BCE96}" type="pres">
      <dgm:prSet presAssocID="{E68FFDA0-D2D5-42EF-8130-925FBE4CBCFB}" presName="horz1" presStyleCnt="0"/>
      <dgm:spPr/>
    </dgm:pt>
    <dgm:pt modelId="{CC6A7E9B-31A1-494D-90B2-678D43D03C43}" type="pres">
      <dgm:prSet presAssocID="{E68FFDA0-D2D5-42EF-8130-925FBE4CBCFB}" presName="tx1" presStyleLbl="revTx" presStyleIdx="6" presStyleCnt="7"/>
      <dgm:spPr/>
    </dgm:pt>
    <dgm:pt modelId="{996EF1D1-16C9-FB45-95C7-59915B49562B}" type="pres">
      <dgm:prSet presAssocID="{E68FFDA0-D2D5-42EF-8130-925FBE4CBCFB}" presName="vert1" presStyleCnt="0"/>
      <dgm:spPr/>
    </dgm:pt>
  </dgm:ptLst>
  <dgm:cxnLst>
    <dgm:cxn modelId="{C74ADF07-CAD7-4857-BF83-D140FEC399E4}" srcId="{32DB3964-76BC-4F6E-ABCD-97CA021B147F}" destId="{166B0C38-AB7B-403D-A4B1-4F66D4677530}" srcOrd="4" destOrd="0" parTransId="{B953BC74-72D4-402B-91E5-541A5E78A647}" sibTransId="{5B6E7F9B-C8D0-4E0E-ADDC-9A9A3C09DDE4}"/>
    <dgm:cxn modelId="{0CFF540C-3186-4BF5-BE3B-8A727774337D}" srcId="{32DB3964-76BC-4F6E-ABCD-97CA021B147F}" destId="{E68FFDA0-D2D5-42EF-8130-925FBE4CBCFB}" srcOrd="6" destOrd="0" parTransId="{4AA3E467-0783-4109-9F72-B471742E233C}" sibTransId="{6FCFEDD1-794A-46D3-98A3-DBEAF794C7ED}"/>
    <dgm:cxn modelId="{76A1E223-F306-924E-A058-3B2C9CCCE19C}" type="presOf" srcId="{166B0C38-AB7B-403D-A4B1-4F66D4677530}" destId="{50A8228D-8D62-6446-A1B1-0F26C2368148}" srcOrd="0" destOrd="0" presId="urn:microsoft.com/office/officeart/2008/layout/LinedList"/>
    <dgm:cxn modelId="{7748BE44-529D-1F4B-8DE6-106B2743DE6B}" type="presOf" srcId="{45ACE811-CEE2-45AD-88B0-E8D2BB2B5998}" destId="{EC9AD88C-6FC6-BC4B-B4E5-A827018C7839}" srcOrd="0" destOrd="0" presId="urn:microsoft.com/office/officeart/2008/layout/LinedList"/>
    <dgm:cxn modelId="{955AA066-31DE-4235-84F3-E9EF3A553ABE}" srcId="{32DB3964-76BC-4F6E-ABCD-97CA021B147F}" destId="{1FAF0B7A-D09C-4B54-B79E-CF70D1D2100D}" srcOrd="5" destOrd="0" parTransId="{98B7769D-2462-4052-BD96-BA6D9AA116B0}" sibTransId="{189C7875-1EE8-4C60-B679-5E4BD234FD4B}"/>
    <dgm:cxn modelId="{B09B927F-6952-E345-B6F8-87D43C4C766D}" type="presOf" srcId="{32DB3964-76BC-4F6E-ABCD-97CA021B147F}" destId="{20CEE30F-B5A4-9C47-90C0-8735C1E5E61D}" srcOrd="0" destOrd="0" presId="urn:microsoft.com/office/officeart/2008/layout/LinedList"/>
    <dgm:cxn modelId="{83BADA9B-B8E5-489B-8BC7-DF35A9E02FB5}" srcId="{32DB3964-76BC-4F6E-ABCD-97CA021B147F}" destId="{961EED1B-FA67-4C29-B890-94A3F7B8B6E9}" srcOrd="1" destOrd="0" parTransId="{0766B810-E929-4F12-A6F8-F4608CC2FE94}" sibTransId="{1EEE2723-9978-4C8E-82CE-C07BD17E256A}"/>
    <dgm:cxn modelId="{38E3459C-FBE0-468F-92D2-0A88DBECB63D}" srcId="{32DB3964-76BC-4F6E-ABCD-97CA021B147F}" destId="{B255EE6A-F805-4E77-B753-1FCA2A532CA9}" srcOrd="0" destOrd="0" parTransId="{7E29C45D-9FF9-4E7D-B962-C2EECDA7AD39}" sibTransId="{8F0B3855-F4A4-4C27-B2F4-1CF6B0434F1F}"/>
    <dgm:cxn modelId="{CD4BC9A7-6B2B-1B48-A0D2-0121F470CCE4}" type="presOf" srcId="{1FAF0B7A-D09C-4B54-B79E-CF70D1D2100D}" destId="{73E65912-2851-B54A-B03A-89A7D2649B06}" srcOrd="0" destOrd="0" presId="urn:microsoft.com/office/officeart/2008/layout/LinedList"/>
    <dgm:cxn modelId="{653F96C1-B9F1-0446-B72F-7CF86A4E7B5A}" type="presOf" srcId="{B255EE6A-F805-4E77-B753-1FCA2A532CA9}" destId="{2B4C209C-DD0D-9445-AA49-E06CC3F113A7}" srcOrd="0" destOrd="0" presId="urn:microsoft.com/office/officeart/2008/layout/LinedList"/>
    <dgm:cxn modelId="{967231C4-957A-43E2-B82C-B62736F43314}" srcId="{32DB3964-76BC-4F6E-ABCD-97CA021B147F}" destId="{45ACE811-CEE2-45AD-88B0-E8D2BB2B5998}" srcOrd="2" destOrd="0" parTransId="{0C4E87DF-E06F-4C0A-BAA9-199836B3DC30}" sibTransId="{270E5AD5-9B00-47C5-B52B-A8789404E756}"/>
    <dgm:cxn modelId="{8F2F9AC6-4492-E345-80D8-695C9E363C5E}" type="presOf" srcId="{E68FFDA0-D2D5-42EF-8130-925FBE4CBCFB}" destId="{CC6A7E9B-31A1-494D-90B2-678D43D03C43}" srcOrd="0" destOrd="0" presId="urn:microsoft.com/office/officeart/2008/layout/LinedList"/>
    <dgm:cxn modelId="{68080ECB-1840-5947-BF24-F5417C94471A}" type="presOf" srcId="{4A687BBE-C763-4C43-A80C-DCB5E6F20278}" destId="{7F9D5DA6-43DE-FB4C-A99F-F6F945CB1DE4}" srcOrd="0" destOrd="0" presId="urn:microsoft.com/office/officeart/2008/layout/LinedList"/>
    <dgm:cxn modelId="{87F620D8-C6D7-4A43-BDCC-AD77DC2FC302}" type="presOf" srcId="{961EED1B-FA67-4C29-B890-94A3F7B8B6E9}" destId="{A02AA1F5-7F18-6446-908E-253B52E87753}" srcOrd="0" destOrd="0" presId="urn:microsoft.com/office/officeart/2008/layout/LinedList"/>
    <dgm:cxn modelId="{593672DD-7213-49A3-83EC-1ECD7F01A140}" srcId="{32DB3964-76BC-4F6E-ABCD-97CA021B147F}" destId="{4A687BBE-C763-4C43-A80C-DCB5E6F20278}" srcOrd="3" destOrd="0" parTransId="{626A9695-1914-4EA6-AF7D-87DFCB0F78D1}" sibTransId="{9C62B15D-4FDB-4695-A0F9-7B35CCDE78E7}"/>
    <dgm:cxn modelId="{AE6B2635-8AF6-DC4E-A305-C042B9EF7D01}" type="presParOf" srcId="{20CEE30F-B5A4-9C47-90C0-8735C1E5E61D}" destId="{52BBD1F5-C8AF-4F42-AFCD-763F5B11A60B}" srcOrd="0" destOrd="0" presId="urn:microsoft.com/office/officeart/2008/layout/LinedList"/>
    <dgm:cxn modelId="{F008FB84-314C-4D45-AA22-4F86D35CBF39}" type="presParOf" srcId="{20CEE30F-B5A4-9C47-90C0-8735C1E5E61D}" destId="{731692B8-ACEE-8F4B-95D9-0669A3ECFD45}" srcOrd="1" destOrd="0" presId="urn:microsoft.com/office/officeart/2008/layout/LinedList"/>
    <dgm:cxn modelId="{14F22DE9-AEAB-FC4C-9D78-17B0C7D6EF40}" type="presParOf" srcId="{731692B8-ACEE-8F4B-95D9-0669A3ECFD45}" destId="{2B4C209C-DD0D-9445-AA49-E06CC3F113A7}" srcOrd="0" destOrd="0" presId="urn:microsoft.com/office/officeart/2008/layout/LinedList"/>
    <dgm:cxn modelId="{037AE402-C039-9546-B149-A123C9F96584}" type="presParOf" srcId="{731692B8-ACEE-8F4B-95D9-0669A3ECFD45}" destId="{BF5CA1B9-74F8-3840-95E0-19053081D2F4}" srcOrd="1" destOrd="0" presId="urn:microsoft.com/office/officeart/2008/layout/LinedList"/>
    <dgm:cxn modelId="{7268DE9E-B278-C146-9A04-DFFA0D7412C6}" type="presParOf" srcId="{20CEE30F-B5A4-9C47-90C0-8735C1E5E61D}" destId="{55D62B20-3E91-A342-BA55-C0FE3F68A1B3}" srcOrd="2" destOrd="0" presId="urn:microsoft.com/office/officeart/2008/layout/LinedList"/>
    <dgm:cxn modelId="{AE479A11-4B57-364D-BB73-CA63DB29D5F1}" type="presParOf" srcId="{20CEE30F-B5A4-9C47-90C0-8735C1E5E61D}" destId="{192ECD16-9732-4F4E-AFD4-0E510C54730B}" srcOrd="3" destOrd="0" presId="urn:microsoft.com/office/officeart/2008/layout/LinedList"/>
    <dgm:cxn modelId="{631171A8-F0B9-7C42-BCB2-77339558AB0C}" type="presParOf" srcId="{192ECD16-9732-4F4E-AFD4-0E510C54730B}" destId="{A02AA1F5-7F18-6446-908E-253B52E87753}" srcOrd="0" destOrd="0" presId="urn:microsoft.com/office/officeart/2008/layout/LinedList"/>
    <dgm:cxn modelId="{0A9282F8-5116-E041-A7E8-4E2F1FCA142E}" type="presParOf" srcId="{192ECD16-9732-4F4E-AFD4-0E510C54730B}" destId="{F3420311-FB7F-344F-8646-2E0FED55936D}" srcOrd="1" destOrd="0" presId="urn:microsoft.com/office/officeart/2008/layout/LinedList"/>
    <dgm:cxn modelId="{1D473C6F-C0F9-CD4F-8A8B-AA4BCEAD7F80}" type="presParOf" srcId="{20CEE30F-B5A4-9C47-90C0-8735C1E5E61D}" destId="{D70D590D-C0BE-8C4E-AC18-F4D10CBB5AB9}" srcOrd="4" destOrd="0" presId="urn:microsoft.com/office/officeart/2008/layout/LinedList"/>
    <dgm:cxn modelId="{06D1F407-AD28-3840-9449-28BB4B9D521E}" type="presParOf" srcId="{20CEE30F-B5A4-9C47-90C0-8735C1E5E61D}" destId="{1B46B098-1CDE-F44B-8CA0-5048AFA193CF}" srcOrd="5" destOrd="0" presId="urn:microsoft.com/office/officeart/2008/layout/LinedList"/>
    <dgm:cxn modelId="{7DC1C7F2-71E3-9D41-8C8D-35B659F4B9FC}" type="presParOf" srcId="{1B46B098-1CDE-F44B-8CA0-5048AFA193CF}" destId="{EC9AD88C-6FC6-BC4B-B4E5-A827018C7839}" srcOrd="0" destOrd="0" presId="urn:microsoft.com/office/officeart/2008/layout/LinedList"/>
    <dgm:cxn modelId="{162BC62A-E562-1048-8E12-4D664B977ED9}" type="presParOf" srcId="{1B46B098-1CDE-F44B-8CA0-5048AFA193CF}" destId="{C9DFDFE4-7D97-BD4F-AA94-873C093D2905}" srcOrd="1" destOrd="0" presId="urn:microsoft.com/office/officeart/2008/layout/LinedList"/>
    <dgm:cxn modelId="{27B64DFF-C08C-664E-934D-23ACEC1AF9FE}" type="presParOf" srcId="{20CEE30F-B5A4-9C47-90C0-8735C1E5E61D}" destId="{E21A9469-FCA7-324D-8D54-2A56FCE13CFC}" srcOrd="6" destOrd="0" presId="urn:microsoft.com/office/officeart/2008/layout/LinedList"/>
    <dgm:cxn modelId="{E5B962D7-C087-F748-B7B9-9813ED85F0CD}" type="presParOf" srcId="{20CEE30F-B5A4-9C47-90C0-8735C1E5E61D}" destId="{01E8C14F-57EB-234A-AD94-8A99D10B5D56}" srcOrd="7" destOrd="0" presId="urn:microsoft.com/office/officeart/2008/layout/LinedList"/>
    <dgm:cxn modelId="{8F6FDC16-4220-C542-BD77-3AD9E61E40A7}" type="presParOf" srcId="{01E8C14F-57EB-234A-AD94-8A99D10B5D56}" destId="{7F9D5DA6-43DE-FB4C-A99F-F6F945CB1DE4}" srcOrd="0" destOrd="0" presId="urn:microsoft.com/office/officeart/2008/layout/LinedList"/>
    <dgm:cxn modelId="{BFB14779-5592-DA42-903F-2F48B38F72E0}" type="presParOf" srcId="{01E8C14F-57EB-234A-AD94-8A99D10B5D56}" destId="{C8698A17-E080-5B42-BF61-8F15301F2E93}" srcOrd="1" destOrd="0" presId="urn:microsoft.com/office/officeart/2008/layout/LinedList"/>
    <dgm:cxn modelId="{66B776A0-9E1C-CD4B-AA46-F8F1C6CD288B}" type="presParOf" srcId="{20CEE30F-B5A4-9C47-90C0-8735C1E5E61D}" destId="{5D233787-D338-5B48-8ECD-37A3924D7655}" srcOrd="8" destOrd="0" presId="urn:microsoft.com/office/officeart/2008/layout/LinedList"/>
    <dgm:cxn modelId="{CE2D2188-F45A-4E4B-995F-17220F6D0CCE}" type="presParOf" srcId="{20CEE30F-B5A4-9C47-90C0-8735C1E5E61D}" destId="{9B8B231F-B7C6-5848-B315-4B53257C93B0}" srcOrd="9" destOrd="0" presId="urn:microsoft.com/office/officeart/2008/layout/LinedList"/>
    <dgm:cxn modelId="{A2B6E4E8-5893-D144-AA26-6BAD5BBC87A8}" type="presParOf" srcId="{9B8B231F-B7C6-5848-B315-4B53257C93B0}" destId="{50A8228D-8D62-6446-A1B1-0F26C2368148}" srcOrd="0" destOrd="0" presId="urn:microsoft.com/office/officeart/2008/layout/LinedList"/>
    <dgm:cxn modelId="{52DE06F4-6F04-6845-8C2D-46769FB025EA}" type="presParOf" srcId="{9B8B231F-B7C6-5848-B315-4B53257C93B0}" destId="{74EA5034-17A3-1941-9EFF-22531E5626C9}" srcOrd="1" destOrd="0" presId="urn:microsoft.com/office/officeart/2008/layout/LinedList"/>
    <dgm:cxn modelId="{7F7CE3AA-6006-B544-949C-225D215CCA93}" type="presParOf" srcId="{20CEE30F-B5A4-9C47-90C0-8735C1E5E61D}" destId="{33501EE3-15A4-4D49-BB15-3639BDA5714F}" srcOrd="10" destOrd="0" presId="urn:microsoft.com/office/officeart/2008/layout/LinedList"/>
    <dgm:cxn modelId="{E1B03C72-1D02-6542-910D-08C10D57F3BB}" type="presParOf" srcId="{20CEE30F-B5A4-9C47-90C0-8735C1E5E61D}" destId="{D7238FB8-3E7E-A84D-BE5B-9537BC8451E8}" srcOrd="11" destOrd="0" presId="urn:microsoft.com/office/officeart/2008/layout/LinedList"/>
    <dgm:cxn modelId="{ADB38D51-B983-E54F-8D54-E6D0746891D7}" type="presParOf" srcId="{D7238FB8-3E7E-A84D-BE5B-9537BC8451E8}" destId="{73E65912-2851-B54A-B03A-89A7D2649B06}" srcOrd="0" destOrd="0" presId="urn:microsoft.com/office/officeart/2008/layout/LinedList"/>
    <dgm:cxn modelId="{031C9944-E124-0942-BB23-1ED180D5D657}" type="presParOf" srcId="{D7238FB8-3E7E-A84D-BE5B-9537BC8451E8}" destId="{6F7B138A-50A8-AA47-8A91-1162B962BA06}" srcOrd="1" destOrd="0" presId="urn:microsoft.com/office/officeart/2008/layout/LinedList"/>
    <dgm:cxn modelId="{5B7732C8-EC82-564F-97B5-7EF7133F59AB}" type="presParOf" srcId="{20CEE30F-B5A4-9C47-90C0-8735C1E5E61D}" destId="{87F38F4B-0DDF-5944-B86F-7E86804EC6BE}" srcOrd="12" destOrd="0" presId="urn:microsoft.com/office/officeart/2008/layout/LinedList"/>
    <dgm:cxn modelId="{E35D1716-5C2F-0F48-84B6-EBD3F0319B4C}" type="presParOf" srcId="{20CEE30F-B5A4-9C47-90C0-8735C1E5E61D}" destId="{1CB80BC4-C39B-5D46-88E1-137F873BCE96}" srcOrd="13" destOrd="0" presId="urn:microsoft.com/office/officeart/2008/layout/LinedList"/>
    <dgm:cxn modelId="{B9EA9357-00EF-5B47-B704-7847AC34B8DC}" type="presParOf" srcId="{1CB80BC4-C39B-5D46-88E1-137F873BCE96}" destId="{CC6A7E9B-31A1-494D-90B2-678D43D03C43}" srcOrd="0" destOrd="0" presId="urn:microsoft.com/office/officeart/2008/layout/LinedList"/>
    <dgm:cxn modelId="{C285A97C-240F-6E40-99B2-114FD319C210}" type="presParOf" srcId="{1CB80BC4-C39B-5D46-88E1-137F873BCE96}" destId="{996EF1D1-16C9-FB45-95C7-59915B4956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4F3338-A342-4C71-8FE3-39907D5B401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94F78D-E468-4A8E-8A56-5C6E753400E9}">
      <dgm:prSet/>
      <dgm:spPr/>
      <dgm:t>
        <a:bodyPr/>
        <a:lstStyle/>
        <a:p>
          <a:r>
            <a:rPr lang="en-US" dirty="0"/>
            <a:t>“We believe that adopting strength-based IEP writing practices is vital to reconstructing students with disabilities as capable contributors to their inclusive classrooms”</a:t>
          </a:r>
        </a:p>
      </dgm:t>
    </dgm:pt>
    <dgm:pt modelId="{83D8F1E2-F904-45FD-8B19-85466B8A36C8}" type="parTrans" cxnId="{F3BCE2A6-C77A-43E5-9851-2AAD140858C5}">
      <dgm:prSet/>
      <dgm:spPr/>
      <dgm:t>
        <a:bodyPr/>
        <a:lstStyle/>
        <a:p>
          <a:endParaRPr lang="en-US"/>
        </a:p>
      </dgm:t>
    </dgm:pt>
    <dgm:pt modelId="{018EAFD0-0D8D-4A7C-9F06-A9F304B18A3F}" type="sibTrans" cxnId="{F3BCE2A6-C77A-43E5-9851-2AAD140858C5}">
      <dgm:prSet/>
      <dgm:spPr/>
      <dgm:t>
        <a:bodyPr/>
        <a:lstStyle/>
        <a:p>
          <a:endParaRPr lang="en-US"/>
        </a:p>
      </dgm:t>
    </dgm:pt>
    <dgm:pt modelId="{45C72C43-9796-42FD-8BDF-BC35A81E72E7}">
      <dgm:prSet/>
      <dgm:spPr/>
      <dgm:t>
        <a:bodyPr/>
        <a:lstStyle/>
        <a:p>
          <a:r>
            <a:rPr lang="en-US"/>
            <a:t>A way to naturally increase student motivation; higher investment in their educational and social-emotional growth</a:t>
          </a:r>
        </a:p>
      </dgm:t>
    </dgm:pt>
    <dgm:pt modelId="{B49F122A-A850-4E0F-8780-D91C56BAE240}" type="parTrans" cxnId="{603EDF10-36D1-4E6A-86AB-519D91366DA4}">
      <dgm:prSet/>
      <dgm:spPr/>
      <dgm:t>
        <a:bodyPr/>
        <a:lstStyle/>
        <a:p>
          <a:endParaRPr lang="en-US"/>
        </a:p>
      </dgm:t>
    </dgm:pt>
    <dgm:pt modelId="{B9BAC733-D400-4AC1-AA1B-BA8813261F5C}" type="sibTrans" cxnId="{603EDF10-36D1-4E6A-86AB-519D91366DA4}">
      <dgm:prSet/>
      <dgm:spPr/>
      <dgm:t>
        <a:bodyPr/>
        <a:lstStyle/>
        <a:p>
          <a:endParaRPr lang="en-US"/>
        </a:p>
      </dgm:t>
    </dgm:pt>
    <dgm:pt modelId="{0B4EE6E5-6562-9F43-8901-C8FFD0850752}" type="pres">
      <dgm:prSet presAssocID="{6A4F3338-A342-4C71-8FE3-39907D5B40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737E9E-66E4-EB4A-A78C-59CC7674076B}" type="pres">
      <dgm:prSet presAssocID="{3694F78D-E468-4A8E-8A56-5C6E753400E9}" presName="hierRoot1" presStyleCnt="0"/>
      <dgm:spPr/>
    </dgm:pt>
    <dgm:pt modelId="{4DEB4843-A134-C740-8C2D-978B2F9CC26F}" type="pres">
      <dgm:prSet presAssocID="{3694F78D-E468-4A8E-8A56-5C6E753400E9}" presName="composite" presStyleCnt="0"/>
      <dgm:spPr/>
    </dgm:pt>
    <dgm:pt modelId="{CCD910A1-22A0-4D47-94AE-94E4C3A39A37}" type="pres">
      <dgm:prSet presAssocID="{3694F78D-E468-4A8E-8A56-5C6E753400E9}" presName="background" presStyleLbl="node0" presStyleIdx="0" presStyleCnt="2"/>
      <dgm:spPr/>
    </dgm:pt>
    <dgm:pt modelId="{B1F9324B-602D-2F44-B064-C803E716A3D5}" type="pres">
      <dgm:prSet presAssocID="{3694F78D-E468-4A8E-8A56-5C6E753400E9}" presName="text" presStyleLbl="fgAcc0" presStyleIdx="0" presStyleCnt="2">
        <dgm:presLayoutVars>
          <dgm:chPref val="3"/>
        </dgm:presLayoutVars>
      </dgm:prSet>
      <dgm:spPr/>
    </dgm:pt>
    <dgm:pt modelId="{D793869F-3900-3C4A-8CC4-2D0A495B1BB0}" type="pres">
      <dgm:prSet presAssocID="{3694F78D-E468-4A8E-8A56-5C6E753400E9}" presName="hierChild2" presStyleCnt="0"/>
      <dgm:spPr/>
    </dgm:pt>
    <dgm:pt modelId="{1D70837D-1FFC-0E4B-A50E-A72D5F62D3D4}" type="pres">
      <dgm:prSet presAssocID="{45C72C43-9796-42FD-8BDF-BC35A81E72E7}" presName="hierRoot1" presStyleCnt="0"/>
      <dgm:spPr/>
    </dgm:pt>
    <dgm:pt modelId="{416C2804-9242-BC4D-BC57-CE9852C9DE05}" type="pres">
      <dgm:prSet presAssocID="{45C72C43-9796-42FD-8BDF-BC35A81E72E7}" presName="composite" presStyleCnt="0"/>
      <dgm:spPr/>
    </dgm:pt>
    <dgm:pt modelId="{3F6F6BA3-494A-2F45-A757-A167CF6FB4F0}" type="pres">
      <dgm:prSet presAssocID="{45C72C43-9796-42FD-8BDF-BC35A81E72E7}" presName="background" presStyleLbl="node0" presStyleIdx="1" presStyleCnt="2"/>
      <dgm:spPr/>
    </dgm:pt>
    <dgm:pt modelId="{E2D89A73-45EC-5C4F-8605-45213EC9B357}" type="pres">
      <dgm:prSet presAssocID="{45C72C43-9796-42FD-8BDF-BC35A81E72E7}" presName="text" presStyleLbl="fgAcc0" presStyleIdx="1" presStyleCnt="2">
        <dgm:presLayoutVars>
          <dgm:chPref val="3"/>
        </dgm:presLayoutVars>
      </dgm:prSet>
      <dgm:spPr/>
    </dgm:pt>
    <dgm:pt modelId="{9F9E926E-AADF-9745-B758-66A1001672E7}" type="pres">
      <dgm:prSet presAssocID="{45C72C43-9796-42FD-8BDF-BC35A81E72E7}" presName="hierChild2" presStyleCnt="0"/>
      <dgm:spPr/>
    </dgm:pt>
  </dgm:ptLst>
  <dgm:cxnLst>
    <dgm:cxn modelId="{603EDF10-36D1-4E6A-86AB-519D91366DA4}" srcId="{6A4F3338-A342-4C71-8FE3-39907D5B401B}" destId="{45C72C43-9796-42FD-8BDF-BC35A81E72E7}" srcOrd="1" destOrd="0" parTransId="{B49F122A-A850-4E0F-8780-D91C56BAE240}" sibTransId="{B9BAC733-D400-4AC1-AA1B-BA8813261F5C}"/>
    <dgm:cxn modelId="{9FCBF039-2088-3941-9687-F29DE5652579}" type="presOf" srcId="{6A4F3338-A342-4C71-8FE3-39907D5B401B}" destId="{0B4EE6E5-6562-9F43-8901-C8FFD0850752}" srcOrd="0" destOrd="0" presId="urn:microsoft.com/office/officeart/2005/8/layout/hierarchy1"/>
    <dgm:cxn modelId="{F3BCE2A6-C77A-43E5-9851-2AAD140858C5}" srcId="{6A4F3338-A342-4C71-8FE3-39907D5B401B}" destId="{3694F78D-E468-4A8E-8A56-5C6E753400E9}" srcOrd="0" destOrd="0" parTransId="{83D8F1E2-F904-45FD-8B19-85466B8A36C8}" sibTransId="{018EAFD0-0D8D-4A7C-9F06-A9F304B18A3F}"/>
    <dgm:cxn modelId="{CB93D9AE-E4E4-3C40-A577-24258E70BCF5}" type="presOf" srcId="{45C72C43-9796-42FD-8BDF-BC35A81E72E7}" destId="{E2D89A73-45EC-5C4F-8605-45213EC9B357}" srcOrd="0" destOrd="0" presId="urn:microsoft.com/office/officeart/2005/8/layout/hierarchy1"/>
    <dgm:cxn modelId="{F0D187C0-589E-A643-B0CF-FE46D78B7CF5}" type="presOf" srcId="{3694F78D-E468-4A8E-8A56-5C6E753400E9}" destId="{B1F9324B-602D-2F44-B064-C803E716A3D5}" srcOrd="0" destOrd="0" presId="urn:microsoft.com/office/officeart/2005/8/layout/hierarchy1"/>
    <dgm:cxn modelId="{A6CBF16C-618B-3343-978A-16B5F1F5877E}" type="presParOf" srcId="{0B4EE6E5-6562-9F43-8901-C8FFD0850752}" destId="{12737E9E-66E4-EB4A-A78C-59CC7674076B}" srcOrd="0" destOrd="0" presId="urn:microsoft.com/office/officeart/2005/8/layout/hierarchy1"/>
    <dgm:cxn modelId="{3BF9B7C2-523C-5B48-AC73-0BA0F94BC7C4}" type="presParOf" srcId="{12737E9E-66E4-EB4A-A78C-59CC7674076B}" destId="{4DEB4843-A134-C740-8C2D-978B2F9CC26F}" srcOrd="0" destOrd="0" presId="urn:microsoft.com/office/officeart/2005/8/layout/hierarchy1"/>
    <dgm:cxn modelId="{2903E94F-0AC4-4444-8F79-6AF8CE820B12}" type="presParOf" srcId="{4DEB4843-A134-C740-8C2D-978B2F9CC26F}" destId="{CCD910A1-22A0-4D47-94AE-94E4C3A39A37}" srcOrd="0" destOrd="0" presId="urn:microsoft.com/office/officeart/2005/8/layout/hierarchy1"/>
    <dgm:cxn modelId="{8DEDFD57-8973-9B4A-9F4F-23D6652C54B2}" type="presParOf" srcId="{4DEB4843-A134-C740-8C2D-978B2F9CC26F}" destId="{B1F9324B-602D-2F44-B064-C803E716A3D5}" srcOrd="1" destOrd="0" presId="urn:microsoft.com/office/officeart/2005/8/layout/hierarchy1"/>
    <dgm:cxn modelId="{3D65C3F9-56C9-F241-A48B-943367DCB38E}" type="presParOf" srcId="{12737E9E-66E4-EB4A-A78C-59CC7674076B}" destId="{D793869F-3900-3C4A-8CC4-2D0A495B1BB0}" srcOrd="1" destOrd="0" presId="urn:microsoft.com/office/officeart/2005/8/layout/hierarchy1"/>
    <dgm:cxn modelId="{36D672AE-D412-A545-BACA-7D9914638252}" type="presParOf" srcId="{0B4EE6E5-6562-9F43-8901-C8FFD0850752}" destId="{1D70837D-1FFC-0E4B-A50E-A72D5F62D3D4}" srcOrd="1" destOrd="0" presId="urn:microsoft.com/office/officeart/2005/8/layout/hierarchy1"/>
    <dgm:cxn modelId="{A2BC2968-7945-B14B-9315-6B123BB29FE8}" type="presParOf" srcId="{1D70837D-1FFC-0E4B-A50E-A72D5F62D3D4}" destId="{416C2804-9242-BC4D-BC57-CE9852C9DE05}" srcOrd="0" destOrd="0" presId="urn:microsoft.com/office/officeart/2005/8/layout/hierarchy1"/>
    <dgm:cxn modelId="{6824641E-FE67-FE44-B803-BB88250088BE}" type="presParOf" srcId="{416C2804-9242-BC4D-BC57-CE9852C9DE05}" destId="{3F6F6BA3-494A-2F45-A757-A167CF6FB4F0}" srcOrd="0" destOrd="0" presId="urn:microsoft.com/office/officeart/2005/8/layout/hierarchy1"/>
    <dgm:cxn modelId="{C5FFD420-5168-5148-86A4-FEAAC9D6867A}" type="presParOf" srcId="{416C2804-9242-BC4D-BC57-CE9852C9DE05}" destId="{E2D89A73-45EC-5C4F-8605-45213EC9B357}" srcOrd="1" destOrd="0" presId="urn:microsoft.com/office/officeart/2005/8/layout/hierarchy1"/>
    <dgm:cxn modelId="{24912A3C-57F3-394D-9839-2106C319A29C}" type="presParOf" srcId="{1D70837D-1FFC-0E4B-A50E-A72D5F62D3D4}" destId="{9F9E926E-AADF-9745-B758-66A1001672E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A4F3338-A342-4C71-8FE3-39907D5B401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94F78D-E468-4A8E-8A56-5C6E753400E9}">
      <dgm:prSet/>
      <dgm:spPr/>
      <dgm:t>
        <a:bodyPr/>
        <a:lstStyle/>
        <a:p>
          <a:r>
            <a:rPr lang="en-US" dirty="0"/>
            <a:t>A way for teachers and families to become </a:t>
          </a:r>
          <a:r>
            <a:rPr lang="en-US" b="1" dirty="0">
              <a:solidFill>
                <a:schemeClr val="accent3">
                  <a:lumMod val="75000"/>
                </a:schemeClr>
              </a:solidFill>
            </a:rPr>
            <a:t>partners</a:t>
          </a:r>
          <a:r>
            <a:rPr lang="en-US" dirty="0"/>
            <a:t> in a child’s learning</a:t>
          </a:r>
        </a:p>
      </dgm:t>
    </dgm:pt>
    <dgm:pt modelId="{83D8F1E2-F904-45FD-8B19-85466B8A36C8}" type="parTrans" cxnId="{F3BCE2A6-C77A-43E5-9851-2AAD140858C5}">
      <dgm:prSet/>
      <dgm:spPr/>
      <dgm:t>
        <a:bodyPr/>
        <a:lstStyle/>
        <a:p>
          <a:endParaRPr lang="en-US"/>
        </a:p>
      </dgm:t>
    </dgm:pt>
    <dgm:pt modelId="{018EAFD0-0D8D-4A7C-9F06-A9F304B18A3F}" type="sibTrans" cxnId="{F3BCE2A6-C77A-43E5-9851-2AAD140858C5}">
      <dgm:prSet/>
      <dgm:spPr/>
      <dgm:t>
        <a:bodyPr/>
        <a:lstStyle/>
        <a:p>
          <a:endParaRPr lang="en-US"/>
        </a:p>
      </dgm:t>
    </dgm:pt>
    <dgm:pt modelId="{E39B5C6F-0617-B648-B7F9-18A074F9592C}">
      <dgm:prSet/>
      <dgm:spPr/>
      <dgm:t>
        <a:bodyPr/>
        <a:lstStyle/>
        <a:p>
          <a:r>
            <a:rPr lang="en-US" dirty="0"/>
            <a:t>Weishaar, 2010; Elder, et. al, 2018</a:t>
          </a:r>
        </a:p>
      </dgm:t>
    </dgm:pt>
    <dgm:pt modelId="{942AAC2E-311D-6148-9484-17373FB2AF35}" type="parTrans" cxnId="{B64C0AD9-E432-0442-86A6-80A5B1ACB8D8}">
      <dgm:prSet/>
      <dgm:spPr/>
      <dgm:t>
        <a:bodyPr/>
        <a:lstStyle/>
        <a:p>
          <a:endParaRPr lang="en-US"/>
        </a:p>
      </dgm:t>
    </dgm:pt>
    <dgm:pt modelId="{CF96770B-740E-014D-873E-CE000F658E67}" type="sibTrans" cxnId="{B64C0AD9-E432-0442-86A6-80A5B1ACB8D8}">
      <dgm:prSet/>
      <dgm:spPr/>
      <dgm:t>
        <a:bodyPr/>
        <a:lstStyle/>
        <a:p>
          <a:endParaRPr lang="en-US"/>
        </a:p>
      </dgm:t>
    </dgm:pt>
    <dgm:pt modelId="{0B4EE6E5-6562-9F43-8901-C8FFD0850752}" type="pres">
      <dgm:prSet presAssocID="{6A4F3338-A342-4C71-8FE3-39907D5B40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737E9E-66E4-EB4A-A78C-59CC7674076B}" type="pres">
      <dgm:prSet presAssocID="{3694F78D-E468-4A8E-8A56-5C6E753400E9}" presName="hierRoot1" presStyleCnt="0"/>
      <dgm:spPr/>
    </dgm:pt>
    <dgm:pt modelId="{4DEB4843-A134-C740-8C2D-978B2F9CC26F}" type="pres">
      <dgm:prSet presAssocID="{3694F78D-E468-4A8E-8A56-5C6E753400E9}" presName="composite" presStyleCnt="0"/>
      <dgm:spPr/>
    </dgm:pt>
    <dgm:pt modelId="{CCD910A1-22A0-4D47-94AE-94E4C3A39A37}" type="pres">
      <dgm:prSet presAssocID="{3694F78D-E468-4A8E-8A56-5C6E753400E9}" presName="background" presStyleLbl="node0" presStyleIdx="0" presStyleCnt="2"/>
      <dgm:spPr/>
    </dgm:pt>
    <dgm:pt modelId="{B1F9324B-602D-2F44-B064-C803E716A3D5}" type="pres">
      <dgm:prSet presAssocID="{3694F78D-E468-4A8E-8A56-5C6E753400E9}" presName="text" presStyleLbl="fgAcc0" presStyleIdx="0" presStyleCnt="2">
        <dgm:presLayoutVars>
          <dgm:chPref val="3"/>
        </dgm:presLayoutVars>
      </dgm:prSet>
      <dgm:spPr/>
    </dgm:pt>
    <dgm:pt modelId="{D793869F-3900-3C4A-8CC4-2D0A495B1BB0}" type="pres">
      <dgm:prSet presAssocID="{3694F78D-E468-4A8E-8A56-5C6E753400E9}" presName="hierChild2" presStyleCnt="0"/>
      <dgm:spPr/>
    </dgm:pt>
    <dgm:pt modelId="{0B2AA33C-77A6-DF4D-8750-4410898530CB}" type="pres">
      <dgm:prSet presAssocID="{E39B5C6F-0617-B648-B7F9-18A074F9592C}" presName="hierRoot1" presStyleCnt="0"/>
      <dgm:spPr/>
    </dgm:pt>
    <dgm:pt modelId="{9BA0EC18-7ABB-064E-96EC-EB7C95468DAB}" type="pres">
      <dgm:prSet presAssocID="{E39B5C6F-0617-B648-B7F9-18A074F9592C}" presName="composite" presStyleCnt="0"/>
      <dgm:spPr/>
    </dgm:pt>
    <dgm:pt modelId="{7ADCA48F-51D8-554C-8865-0204E7AF94CE}" type="pres">
      <dgm:prSet presAssocID="{E39B5C6F-0617-B648-B7F9-18A074F9592C}" presName="background" presStyleLbl="node0" presStyleIdx="1" presStyleCnt="2"/>
      <dgm:spPr/>
    </dgm:pt>
    <dgm:pt modelId="{6CCAE585-9188-A142-B3FA-2707082DC8CA}" type="pres">
      <dgm:prSet presAssocID="{E39B5C6F-0617-B648-B7F9-18A074F9592C}" presName="text" presStyleLbl="fgAcc0" presStyleIdx="1" presStyleCnt="2">
        <dgm:presLayoutVars>
          <dgm:chPref val="3"/>
        </dgm:presLayoutVars>
      </dgm:prSet>
      <dgm:spPr/>
    </dgm:pt>
    <dgm:pt modelId="{2FF84431-A53A-0741-9F51-B3ACB527BED8}" type="pres">
      <dgm:prSet presAssocID="{E39B5C6F-0617-B648-B7F9-18A074F9592C}" presName="hierChild2" presStyleCnt="0"/>
      <dgm:spPr/>
    </dgm:pt>
  </dgm:ptLst>
  <dgm:cxnLst>
    <dgm:cxn modelId="{9FCBF039-2088-3941-9687-F29DE5652579}" type="presOf" srcId="{6A4F3338-A342-4C71-8FE3-39907D5B401B}" destId="{0B4EE6E5-6562-9F43-8901-C8FFD0850752}" srcOrd="0" destOrd="0" presId="urn:microsoft.com/office/officeart/2005/8/layout/hierarchy1"/>
    <dgm:cxn modelId="{E4764685-CF6D-D640-AD4C-4445BE5012D5}" type="presOf" srcId="{E39B5C6F-0617-B648-B7F9-18A074F9592C}" destId="{6CCAE585-9188-A142-B3FA-2707082DC8CA}" srcOrd="0" destOrd="0" presId="urn:microsoft.com/office/officeart/2005/8/layout/hierarchy1"/>
    <dgm:cxn modelId="{F3BCE2A6-C77A-43E5-9851-2AAD140858C5}" srcId="{6A4F3338-A342-4C71-8FE3-39907D5B401B}" destId="{3694F78D-E468-4A8E-8A56-5C6E753400E9}" srcOrd="0" destOrd="0" parTransId="{83D8F1E2-F904-45FD-8B19-85466B8A36C8}" sibTransId="{018EAFD0-0D8D-4A7C-9F06-A9F304B18A3F}"/>
    <dgm:cxn modelId="{F0D187C0-589E-A643-B0CF-FE46D78B7CF5}" type="presOf" srcId="{3694F78D-E468-4A8E-8A56-5C6E753400E9}" destId="{B1F9324B-602D-2F44-B064-C803E716A3D5}" srcOrd="0" destOrd="0" presId="urn:microsoft.com/office/officeart/2005/8/layout/hierarchy1"/>
    <dgm:cxn modelId="{B64C0AD9-E432-0442-86A6-80A5B1ACB8D8}" srcId="{6A4F3338-A342-4C71-8FE3-39907D5B401B}" destId="{E39B5C6F-0617-B648-B7F9-18A074F9592C}" srcOrd="1" destOrd="0" parTransId="{942AAC2E-311D-6148-9484-17373FB2AF35}" sibTransId="{CF96770B-740E-014D-873E-CE000F658E67}"/>
    <dgm:cxn modelId="{A6CBF16C-618B-3343-978A-16B5F1F5877E}" type="presParOf" srcId="{0B4EE6E5-6562-9F43-8901-C8FFD0850752}" destId="{12737E9E-66E4-EB4A-A78C-59CC7674076B}" srcOrd="0" destOrd="0" presId="urn:microsoft.com/office/officeart/2005/8/layout/hierarchy1"/>
    <dgm:cxn modelId="{3BF9B7C2-523C-5B48-AC73-0BA0F94BC7C4}" type="presParOf" srcId="{12737E9E-66E4-EB4A-A78C-59CC7674076B}" destId="{4DEB4843-A134-C740-8C2D-978B2F9CC26F}" srcOrd="0" destOrd="0" presId="urn:microsoft.com/office/officeart/2005/8/layout/hierarchy1"/>
    <dgm:cxn modelId="{2903E94F-0AC4-4444-8F79-6AF8CE820B12}" type="presParOf" srcId="{4DEB4843-A134-C740-8C2D-978B2F9CC26F}" destId="{CCD910A1-22A0-4D47-94AE-94E4C3A39A37}" srcOrd="0" destOrd="0" presId="urn:microsoft.com/office/officeart/2005/8/layout/hierarchy1"/>
    <dgm:cxn modelId="{8DEDFD57-8973-9B4A-9F4F-23D6652C54B2}" type="presParOf" srcId="{4DEB4843-A134-C740-8C2D-978B2F9CC26F}" destId="{B1F9324B-602D-2F44-B064-C803E716A3D5}" srcOrd="1" destOrd="0" presId="urn:microsoft.com/office/officeart/2005/8/layout/hierarchy1"/>
    <dgm:cxn modelId="{3D65C3F9-56C9-F241-A48B-943367DCB38E}" type="presParOf" srcId="{12737E9E-66E4-EB4A-A78C-59CC7674076B}" destId="{D793869F-3900-3C4A-8CC4-2D0A495B1BB0}" srcOrd="1" destOrd="0" presId="urn:microsoft.com/office/officeart/2005/8/layout/hierarchy1"/>
    <dgm:cxn modelId="{D3FFF650-7809-F84B-9EFA-87FF04EF5312}" type="presParOf" srcId="{0B4EE6E5-6562-9F43-8901-C8FFD0850752}" destId="{0B2AA33C-77A6-DF4D-8750-4410898530CB}" srcOrd="1" destOrd="0" presId="urn:microsoft.com/office/officeart/2005/8/layout/hierarchy1"/>
    <dgm:cxn modelId="{832DF945-C11A-A041-9CA0-A979DBD26B79}" type="presParOf" srcId="{0B2AA33C-77A6-DF4D-8750-4410898530CB}" destId="{9BA0EC18-7ABB-064E-96EC-EB7C95468DAB}" srcOrd="0" destOrd="0" presId="urn:microsoft.com/office/officeart/2005/8/layout/hierarchy1"/>
    <dgm:cxn modelId="{4863255C-E589-7742-9363-F91F54808640}" type="presParOf" srcId="{9BA0EC18-7ABB-064E-96EC-EB7C95468DAB}" destId="{7ADCA48F-51D8-554C-8865-0204E7AF94CE}" srcOrd="0" destOrd="0" presId="urn:microsoft.com/office/officeart/2005/8/layout/hierarchy1"/>
    <dgm:cxn modelId="{BE961AE9-D2D5-AD4D-97BE-D5590E9CD3B9}" type="presParOf" srcId="{9BA0EC18-7ABB-064E-96EC-EB7C95468DAB}" destId="{6CCAE585-9188-A142-B3FA-2707082DC8CA}" srcOrd="1" destOrd="0" presId="urn:microsoft.com/office/officeart/2005/8/layout/hierarchy1"/>
    <dgm:cxn modelId="{CC6CA378-F4C0-B944-B609-41A3A2D00272}" type="presParOf" srcId="{0B2AA33C-77A6-DF4D-8750-4410898530CB}" destId="{2FF84431-A53A-0741-9F51-B3ACB527BED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34CC230-B874-4997-A282-1CC41AD1785F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C711C5-E96D-46CF-8396-F0930AC357D3}">
      <dgm:prSet custT="1"/>
      <dgm:spPr/>
      <dgm:t>
        <a:bodyPr/>
        <a:lstStyle/>
        <a:p>
          <a:r>
            <a:rPr lang="en-US" sz="3200" dirty="0">
              <a:solidFill>
                <a:srgbClr val="002060"/>
              </a:solidFill>
            </a:rPr>
            <a:t>Being </a:t>
          </a:r>
          <a:r>
            <a:rPr lang="en-US" sz="3200" i="1" dirty="0">
              <a:solidFill>
                <a:srgbClr val="002060"/>
              </a:solidFill>
            </a:rPr>
            <a:t>loosely</a:t>
          </a:r>
          <a:r>
            <a:rPr lang="en-US" sz="3200" dirty="0">
              <a:solidFill>
                <a:srgbClr val="002060"/>
              </a:solidFill>
            </a:rPr>
            <a:t> attached to outcomes</a:t>
          </a:r>
          <a:r>
            <a:rPr lang="en-US" sz="3200" dirty="0"/>
            <a:t>: Consider </a:t>
          </a:r>
          <a:r>
            <a:rPr lang="en-US" sz="3200" i="1" dirty="0"/>
            <a:t>multiple</a:t>
          </a:r>
          <a:r>
            <a:rPr lang="en-US" sz="3200" dirty="0"/>
            <a:t> outcomes that you would be satisfied with; Leave room for “trial and error” if needed; lastly, some outcomes may take longer than expected (Ashley McGuire, National Conflict Resolution Center)</a:t>
          </a:r>
        </a:p>
      </dgm:t>
    </dgm:pt>
    <dgm:pt modelId="{869AF5EA-632D-439F-B5C7-579A90FBCB7A}" type="parTrans" cxnId="{1554B170-C317-4617-A8E9-4EA70C06BA23}">
      <dgm:prSet/>
      <dgm:spPr/>
      <dgm:t>
        <a:bodyPr/>
        <a:lstStyle/>
        <a:p>
          <a:endParaRPr lang="en-US"/>
        </a:p>
      </dgm:t>
    </dgm:pt>
    <dgm:pt modelId="{BEE4FBC3-4DBF-46F8-B3C6-A5265BA8C97E}" type="sibTrans" cxnId="{1554B170-C317-4617-A8E9-4EA70C06BA23}">
      <dgm:prSet/>
      <dgm:spPr/>
      <dgm:t>
        <a:bodyPr/>
        <a:lstStyle/>
        <a:p>
          <a:endParaRPr lang="en-US" dirty="0"/>
        </a:p>
      </dgm:t>
    </dgm:pt>
    <dgm:pt modelId="{634C559B-96F8-3A42-B236-99B96CF38398}" type="pres">
      <dgm:prSet presAssocID="{B34CC230-B874-4997-A282-1CC41AD1785F}" presName="outerComposite" presStyleCnt="0">
        <dgm:presLayoutVars>
          <dgm:chMax val="5"/>
          <dgm:dir/>
          <dgm:resizeHandles val="exact"/>
        </dgm:presLayoutVars>
      </dgm:prSet>
      <dgm:spPr/>
    </dgm:pt>
    <dgm:pt modelId="{1262D591-089F-6940-93A8-5E78AA768DAD}" type="pres">
      <dgm:prSet presAssocID="{B34CC230-B874-4997-A282-1CC41AD1785F}" presName="dummyMaxCanvas" presStyleCnt="0">
        <dgm:presLayoutVars/>
      </dgm:prSet>
      <dgm:spPr/>
    </dgm:pt>
    <dgm:pt modelId="{BF73DA84-AA90-114A-8C17-2EB258C6A32B}" type="pres">
      <dgm:prSet presAssocID="{B34CC230-B874-4997-A282-1CC41AD1785F}" presName="OneNode_1" presStyleLbl="node1" presStyleIdx="0" presStyleCnt="1" custScaleX="80665" custScaleY="166279" custLinFactNeighborX="7139">
        <dgm:presLayoutVars>
          <dgm:bulletEnabled val="1"/>
        </dgm:presLayoutVars>
      </dgm:prSet>
      <dgm:spPr/>
    </dgm:pt>
  </dgm:ptLst>
  <dgm:cxnLst>
    <dgm:cxn modelId="{1554B170-C317-4617-A8E9-4EA70C06BA23}" srcId="{B34CC230-B874-4997-A282-1CC41AD1785F}" destId="{04C711C5-E96D-46CF-8396-F0930AC357D3}" srcOrd="0" destOrd="0" parTransId="{869AF5EA-632D-439F-B5C7-579A90FBCB7A}" sibTransId="{BEE4FBC3-4DBF-46F8-B3C6-A5265BA8C97E}"/>
    <dgm:cxn modelId="{9E28CAAD-A3EC-F34D-9E7B-AE3A4DABEB4A}" type="presOf" srcId="{04C711C5-E96D-46CF-8396-F0930AC357D3}" destId="{BF73DA84-AA90-114A-8C17-2EB258C6A32B}" srcOrd="0" destOrd="0" presId="urn:microsoft.com/office/officeart/2005/8/layout/vProcess5"/>
    <dgm:cxn modelId="{44F49DCD-8950-9845-AEB3-ECD12585DB3D}" type="presOf" srcId="{B34CC230-B874-4997-A282-1CC41AD1785F}" destId="{634C559B-96F8-3A42-B236-99B96CF38398}" srcOrd="0" destOrd="0" presId="urn:microsoft.com/office/officeart/2005/8/layout/vProcess5"/>
    <dgm:cxn modelId="{01E3F6A9-5863-3C41-AE7C-AA15B7C11370}" type="presParOf" srcId="{634C559B-96F8-3A42-B236-99B96CF38398}" destId="{1262D591-089F-6940-93A8-5E78AA768DAD}" srcOrd="0" destOrd="0" presId="urn:microsoft.com/office/officeart/2005/8/layout/vProcess5"/>
    <dgm:cxn modelId="{FAE97CC2-0133-AB42-9707-DB6CB57087E4}" type="presParOf" srcId="{634C559B-96F8-3A42-B236-99B96CF38398}" destId="{BF73DA84-AA90-114A-8C17-2EB258C6A32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34CC230-B874-4997-A282-1CC41AD1785F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BAC644-1804-4835-9BE6-3EAD0134A1CF}">
      <dgm:prSet custT="1"/>
      <dgm:spPr/>
      <dgm:t>
        <a:bodyPr/>
        <a:lstStyle/>
        <a:p>
          <a:r>
            <a:rPr lang="en-US" sz="3200" dirty="0">
              <a:solidFill>
                <a:srgbClr val="002060"/>
              </a:solidFill>
            </a:rPr>
            <a:t>Release what’s “best”; </a:t>
          </a:r>
          <a:r>
            <a:rPr lang="en-US" sz="3200" dirty="0"/>
            <a:t>Consider what’s </a:t>
          </a:r>
          <a:r>
            <a:rPr lang="en-US" sz="3200" b="1" u="sng" dirty="0"/>
            <a:t>appropriate</a:t>
          </a:r>
          <a:r>
            <a:rPr lang="en-US" sz="3200" dirty="0"/>
            <a:t> to meet a child’s unique needs (FAPE); also, is the IEP “Reasonable”- even more objective, attempting to confer educational benefit, 12 months attainable progress (Endrew F. case, 2017)</a:t>
          </a:r>
        </a:p>
      </dgm:t>
    </dgm:pt>
    <dgm:pt modelId="{B29B90AD-CF60-46A5-AA18-03AFD10D00C8}" type="parTrans" cxnId="{7E2FF7C0-7D9D-4190-BCCD-5FC344B6C71A}">
      <dgm:prSet/>
      <dgm:spPr/>
      <dgm:t>
        <a:bodyPr/>
        <a:lstStyle/>
        <a:p>
          <a:endParaRPr lang="en-US"/>
        </a:p>
      </dgm:t>
    </dgm:pt>
    <dgm:pt modelId="{A7E98B5A-52C7-4EA3-9521-B8E9A4166320}" type="sibTrans" cxnId="{7E2FF7C0-7D9D-4190-BCCD-5FC344B6C71A}">
      <dgm:prSet/>
      <dgm:spPr/>
      <dgm:t>
        <a:bodyPr/>
        <a:lstStyle/>
        <a:p>
          <a:endParaRPr lang="en-US"/>
        </a:p>
      </dgm:t>
    </dgm:pt>
    <dgm:pt modelId="{634C559B-96F8-3A42-B236-99B96CF38398}" type="pres">
      <dgm:prSet presAssocID="{B34CC230-B874-4997-A282-1CC41AD1785F}" presName="outerComposite" presStyleCnt="0">
        <dgm:presLayoutVars>
          <dgm:chMax val="5"/>
          <dgm:dir/>
          <dgm:resizeHandles val="exact"/>
        </dgm:presLayoutVars>
      </dgm:prSet>
      <dgm:spPr/>
    </dgm:pt>
    <dgm:pt modelId="{1262D591-089F-6940-93A8-5E78AA768DAD}" type="pres">
      <dgm:prSet presAssocID="{B34CC230-B874-4997-A282-1CC41AD1785F}" presName="dummyMaxCanvas" presStyleCnt="0">
        <dgm:presLayoutVars/>
      </dgm:prSet>
      <dgm:spPr/>
    </dgm:pt>
    <dgm:pt modelId="{EC9D6463-A9CA-4141-BC62-0D7034C16D82}" type="pres">
      <dgm:prSet presAssocID="{B34CC230-B874-4997-A282-1CC41AD1785F}" presName="OneNode_1" presStyleLbl="node1" presStyleIdx="0" presStyleCnt="1" custScaleX="74514" custScaleY="200000" custLinFactNeighborX="7211" custLinFactNeighborY="-9773">
        <dgm:presLayoutVars>
          <dgm:bulletEnabled val="1"/>
        </dgm:presLayoutVars>
      </dgm:prSet>
      <dgm:spPr/>
    </dgm:pt>
  </dgm:ptLst>
  <dgm:cxnLst>
    <dgm:cxn modelId="{765A1767-0939-B343-AC6F-E2D84DDB9850}" type="presOf" srcId="{A9BAC644-1804-4835-9BE6-3EAD0134A1CF}" destId="{EC9D6463-A9CA-4141-BC62-0D7034C16D82}" srcOrd="0" destOrd="0" presId="urn:microsoft.com/office/officeart/2005/8/layout/vProcess5"/>
    <dgm:cxn modelId="{7E2FF7C0-7D9D-4190-BCCD-5FC344B6C71A}" srcId="{B34CC230-B874-4997-A282-1CC41AD1785F}" destId="{A9BAC644-1804-4835-9BE6-3EAD0134A1CF}" srcOrd="0" destOrd="0" parTransId="{B29B90AD-CF60-46A5-AA18-03AFD10D00C8}" sibTransId="{A7E98B5A-52C7-4EA3-9521-B8E9A4166320}"/>
    <dgm:cxn modelId="{44F49DCD-8950-9845-AEB3-ECD12585DB3D}" type="presOf" srcId="{B34CC230-B874-4997-A282-1CC41AD1785F}" destId="{634C559B-96F8-3A42-B236-99B96CF38398}" srcOrd="0" destOrd="0" presId="urn:microsoft.com/office/officeart/2005/8/layout/vProcess5"/>
    <dgm:cxn modelId="{01E3F6A9-5863-3C41-AE7C-AA15B7C11370}" type="presParOf" srcId="{634C559B-96F8-3A42-B236-99B96CF38398}" destId="{1262D591-089F-6940-93A8-5E78AA768DAD}" srcOrd="0" destOrd="0" presId="urn:microsoft.com/office/officeart/2005/8/layout/vProcess5"/>
    <dgm:cxn modelId="{D4E98883-52A0-3741-87A5-636A1801262B}" type="presParOf" srcId="{634C559B-96F8-3A42-B236-99B96CF38398}" destId="{EC9D6463-A9CA-4141-BC62-0D7034C16D82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C5ECF6A-16B9-4086-9361-6EFBF9868DE7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BC0518D-1902-47AA-BD5F-47C6F77A5BCF}">
      <dgm:prSet custT="1"/>
      <dgm:spPr/>
      <dgm:t>
        <a:bodyPr/>
        <a:lstStyle/>
        <a:p>
          <a:r>
            <a:rPr lang="en-US" sz="2400" dirty="0"/>
            <a:t>What would it look like if….?</a:t>
          </a:r>
        </a:p>
      </dgm:t>
    </dgm:pt>
    <dgm:pt modelId="{3E8096FD-7702-4AD3-9EC5-41B245B1E618}" type="parTrans" cxnId="{92C7204C-0F7C-4DEB-890E-3ECDE49686C6}">
      <dgm:prSet/>
      <dgm:spPr/>
      <dgm:t>
        <a:bodyPr/>
        <a:lstStyle/>
        <a:p>
          <a:endParaRPr lang="en-US" sz="1400"/>
        </a:p>
      </dgm:t>
    </dgm:pt>
    <dgm:pt modelId="{8ECEB902-84B0-4083-A192-0A4963676802}" type="sibTrans" cxnId="{92C7204C-0F7C-4DEB-890E-3ECDE49686C6}">
      <dgm:prSet/>
      <dgm:spPr/>
      <dgm:t>
        <a:bodyPr/>
        <a:lstStyle/>
        <a:p>
          <a:endParaRPr lang="en-US" sz="1400"/>
        </a:p>
      </dgm:t>
    </dgm:pt>
    <dgm:pt modelId="{33C576CE-DC74-401A-B92E-6F450A1A7DE6}">
      <dgm:prSet custT="1"/>
      <dgm:spPr/>
      <dgm:t>
        <a:bodyPr/>
        <a:lstStyle/>
        <a:p>
          <a:r>
            <a:rPr lang="en-US" sz="2800" dirty="0"/>
            <a:t>How can I help…?</a:t>
          </a:r>
        </a:p>
      </dgm:t>
    </dgm:pt>
    <dgm:pt modelId="{FAE47DCB-8B9D-4742-8C77-2A76476F55DC}" type="parTrans" cxnId="{D0702531-7676-4C67-BDE5-20B752A5395A}">
      <dgm:prSet/>
      <dgm:spPr/>
      <dgm:t>
        <a:bodyPr/>
        <a:lstStyle/>
        <a:p>
          <a:endParaRPr lang="en-US" sz="1400"/>
        </a:p>
      </dgm:t>
    </dgm:pt>
    <dgm:pt modelId="{0A5B510E-B001-4BEF-9186-6C3B71A08C27}" type="sibTrans" cxnId="{D0702531-7676-4C67-BDE5-20B752A5395A}">
      <dgm:prSet/>
      <dgm:spPr/>
      <dgm:t>
        <a:bodyPr/>
        <a:lstStyle/>
        <a:p>
          <a:endParaRPr lang="en-US" sz="1400"/>
        </a:p>
      </dgm:t>
    </dgm:pt>
    <dgm:pt modelId="{8A08E07C-8BEC-471E-9F83-C6785E1E99C5}">
      <dgm:prSet custT="1"/>
      <dgm:spPr/>
      <dgm:t>
        <a:bodyPr/>
        <a:lstStyle/>
        <a:p>
          <a:r>
            <a:rPr lang="en-US" sz="2400" dirty="0"/>
            <a:t>What makes you concerned about…?</a:t>
          </a:r>
        </a:p>
      </dgm:t>
    </dgm:pt>
    <dgm:pt modelId="{D5BB92F0-3982-48D8-A751-FCCD5BA221EE}" type="parTrans" cxnId="{4A03AC41-B516-4C5D-934A-E9A2868FAF07}">
      <dgm:prSet/>
      <dgm:spPr/>
      <dgm:t>
        <a:bodyPr/>
        <a:lstStyle/>
        <a:p>
          <a:endParaRPr lang="en-US" sz="1400"/>
        </a:p>
      </dgm:t>
    </dgm:pt>
    <dgm:pt modelId="{8CE69D6F-0430-4919-A248-4DB44732A0D1}" type="sibTrans" cxnId="{4A03AC41-B516-4C5D-934A-E9A2868FAF07}">
      <dgm:prSet/>
      <dgm:spPr/>
      <dgm:t>
        <a:bodyPr/>
        <a:lstStyle/>
        <a:p>
          <a:endParaRPr lang="en-US" sz="1400"/>
        </a:p>
      </dgm:t>
    </dgm:pt>
    <dgm:pt modelId="{F5F867B2-FFD2-40D4-A3A4-ECF45B4E82AB}">
      <dgm:prSet custT="1"/>
      <dgm:spPr/>
      <dgm:t>
        <a:bodyPr/>
        <a:lstStyle/>
        <a:p>
          <a:r>
            <a:rPr lang="en-US" sz="2400" dirty="0"/>
            <a:t>Have you considered…?</a:t>
          </a:r>
        </a:p>
      </dgm:t>
    </dgm:pt>
    <dgm:pt modelId="{76F27BE4-B6E1-40BA-8148-F21E4E987ED4}" type="parTrans" cxnId="{2B6B3B8F-57C0-4062-B14E-F9ABB54765F4}">
      <dgm:prSet/>
      <dgm:spPr/>
      <dgm:t>
        <a:bodyPr/>
        <a:lstStyle/>
        <a:p>
          <a:endParaRPr lang="en-US" sz="1400"/>
        </a:p>
      </dgm:t>
    </dgm:pt>
    <dgm:pt modelId="{2BFE5EEB-9A44-4C9D-93F7-724A9CBB7401}" type="sibTrans" cxnId="{2B6B3B8F-57C0-4062-B14E-F9ABB54765F4}">
      <dgm:prSet/>
      <dgm:spPr/>
      <dgm:t>
        <a:bodyPr/>
        <a:lstStyle/>
        <a:p>
          <a:endParaRPr lang="en-US" sz="1400"/>
        </a:p>
      </dgm:t>
    </dgm:pt>
    <dgm:pt modelId="{04E94A1E-A15E-4BDF-9D0A-232BBC9437EF}">
      <dgm:prSet custT="1"/>
      <dgm:spPr/>
      <dgm:t>
        <a:bodyPr/>
        <a:lstStyle/>
        <a:p>
          <a:r>
            <a:rPr lang="en-US" sz="2400" dirty="0"/>
            <a:t>Who will be responsible for…?</a:t>
          </a:r>
        </a:p>
      </dgm:t>
    </dgm:pt>
    <dgm:pt modelId="{ACEDF21E-F2D9-45D1-AD64-23468436EA68}" type="parTrans" cxnId="{4713EFBC-6406-4999-9D07-8D8023965BAE}">
      <dgm:prSet/>
      <dgm:spPr/>
      <dgm:t>
        <a:bodyPr/>
        <a:lstStyle/>
        <a:p>
          <a:endParaRPr lang="en-US" sz="1400"/>
        </a:p>
      </dgm:t>
    </dgm:pt>
    <dgm:pt modelId="{19D930C3-8710-4DC4-9C7B-90DD8DB45883}" type="sibTrans" cxnId="{4713EFBC-6406-4999-9D07-8D8023965BAE}">
      <dgm:prSet/>
      <dgm:spPr/>
      <dgm:t>
        <a:bodyPr/>
        <a:lstStyle/>
        <a:p>
          <a:endParaRPr lang="en-US" sz="1400"/>
        </a:p>
      </dgm:t>
    </dgm:pt>
    <dgm:pt modelId="{C31730F4-3BA7-3243-B870-430318ECA418}" type="pres">
      <dgm:prSet presAssocID="{DC5ECF6A-16B9-4086-9361-6EFBF9868DE7}" presName="diagram" presStyleCnt="0">
        <dgm:presLayoutVars>
          <dgm:dir/>
          <dgm:resizeHandles val="exact"/>
        </dgm:presLayoutVars>
      </dgm:prSet>
      <dgm:spPr/>
    </dgm:pt>
    <dgm:pt modelId="{53249675-45AE-9F4F-BA99-0B649412A306}" type="pres">
      <dgm:prSet presAssocID="{4BC0518D-1902-47AA-BD5F-47C6F77A5BCF}" presName="node" presStyleLbl="node1" presStyleIdx="0" presStyleCnt="5">
        <dgm:presLayoutVars>
          <dgm:bulletEnabled val="1"/>
        </dgm:presLayoutVars>
      </dgm:prSet>
      <dgm:spPr/>
    </dgm:pt>
    <dgm:pt modelId="{D84573D5-7450-F34E-9D78-8C5FDD819F88}" type="pres">
      <dgm:prSet presAssocID="{8ECEB902-84B0-4083-A192-0A4963676802}" presName="sibTrans" presStyleCnt="0"/>
      <dgm:spPr/>
    </dgm:pt>
    <dgm:pt modelId="{5C6E8073-B82F-AF4D-9365-D1813B17A0B7}" type="pres">
      <dgm:prSet presAssocID="{33C576CE-DC74-401A-B92E-6F450A1A7DE6}" presName="node" presStyleLbl="node1" presStyleIdx="1" presStyleCnt="5">
        <dgm:presLayoutVars>
          <dgm:bulletEnabled val="1"/>
        </dgm:presLayoutVars>
      </dgm:prSet>
      <dgm:spPr/>
    </dgm:pt>
    <dgm:pt modelId="{1A3385AE-2F59-9642-BCEA-6846596A6C94}" type="pres">
      <dgm:prSet presAssocID="{0A5B510E-B001-4BEF-9186-6C3B71A08C27}" presName="sibTrans" presStyleCnt="0"/>
      <dgm:spPr/>
    </dgm:pt>
    <dgm:pt modelId="{9972373C-23EC-BC47-A72A-23EAC0B17609}" type="pres">
      <dgm:prSet presAssocID="{8A08E07C-8BEC-471E-9F83-C6785E1E99C5}" presName="node" presStyleLbl="node1" presStyleIdx="2" presStyleCnt="5">
        <dgm:presLayoutVars>
          <dgm:bulletEnabled val="1"/>
        </dgm:presLayoutVars>
      </dgm:prSet>
      <dgm:spPr/>
    </dgm:pt>
    <dgm:pt modelId="{51A07A20-CB92-6E4F-80FF-54F2DA0667CE}" type="pres">
      <dgm:prSet presAssocID="{8CE69D6F-0430-4919-A248-4DB44732A0D1}" presName="sibTrans" presStyleCnt="0"/>
      <dgm:spPr/>
    </dgm:pt>
    <dgm:pt modelId="{F0798492-F1B1-D34E-97FF-9EE91935D55E}" type="pres">
      <dgm:prSet presAssocID="{F5F867B2-FFD2-40D4-A3A4-ECF45B4E82AB}" presName="node" presStyleLbl="node1" presStyleIdx="3" presStyleCnt="5">
        <dgm:presLayoutVars>
          <dgm:bulletEnabled val="1"/>
        </dgm:presLayoutVars>
      </dgm:prSet>
      <dgm:spPr/>
    </dgm:pt>
    <dgm:pt modelId="{BF5FD30D-031C-4E4F-BC8E-C188F51B90E9}" type="pres">
      <dgm:prSet presAssocID="{2BFE5EEB-9A44-4C9D-93F7-724A9CBB7401}" presName="sibTrans" presStyleCnt="0"/>
      <dgm:spPr/>
    </dgm:pt>
    <dgm:pt modelId="{8E25BF95-E7EC-4149-BF43-8D9F2F348B9C}" type="pres">
      <dgm:prSet presAssocID="{04E94A1E-A15E-4BDF-9D0A-232BBC9437EF}" presName="node" presStyleLbl="node1" presStyleIdx="4" presStyleCnt="5">
        <dgm:presLayoutVars>
          <dgm:bulletEnabled val="1"/>
        </dgm:presLayoutVars>
      </dgm:prSet>
      <dgm:spPr/>
    </dgm:pt>
  </dgm:ptLst>
  <dgm:cxnLst>
    <dgm:cxn modelId="{5B09B130-4255-A746-9BFD-CEDDA1CD65F5}" type="presOf" srcId="{04E94A1E-A15E-4BDF-9D0A-232BBC9437EF}" destId="{8E25BF95-E7EC-4149-BF43-8D9F2F348B9C}" srcOrd="0" destOrd="0" presId="urn:microsoft.com/office/officeart/2005/8/layout/default"/>
    <dgm:cxn modelId="{D0702531-7676-4C67-BDE5-20B752A5395A}" srcId="{DC5ECF6A-16B9-4086-9361-6EFBF9868DE7}" destId="{33C576CE-DC74-401A-B92E-6F450A1A7DE6}" srcOrd="1" destOrd="0" parTransId="{FAE47DCB-8B9D-4742-8C77-2A76476F55DC}" sibTransId="{0A5B510E-B001-4BEF-9186-6C3B71A08C27}"/>
    <dgm:cxn modelId="{FADD443F-B089-6F41-B959-8E278AA15182}" type="presOf" srcId="{DC5ECF6A-16B9-4086-9361-6EFBF9868DE7}" destId="{C31730F4-3BA7-3243-B870-430318ECA418}" srcOrd="0" destOrd="0" presId="urn:microsoft.com/office/officeart/2005/8/layout/default"/>
    <dgm:cxn modelId="{30798E41-80E7-8B46-9D59-AB1334585A8B}" type="presOf" srcId="{8A08E07C-8BEC-471E-9F83-C6785E1E99C5}" destId="{9972373C-23EC-BC47-A72A-23EAC0B17609}" srcOrd="0" destOrd="0" presId="urn:microsoft.com/office/officeart/2005/8/layout/default"/>
    <dgm:cxn modelId="{4A03AC41-B516-4C5D-934A-E9A2868FAF07}" srcId="{DC5ECF6A-16B9-4086-9361-6EFBF9868DE7}" destId="{8A08E07C-8BEC-471E-9F83-C6785E1E99C5}" srcOrd="2" destOrd="0" parTransId="{D5BB92F0-3982-48D8-A751-FCCD5BA221EE}" sibTransId="{8CE69D6F-0430-4919-A248-4DB44732A0D1}"/>
    <dgm:cxn modelId="{92C7204C-0F7C-4DEB-890E-3ECDE49686C6}" srcId="{DC5ECF6A-16B9-4086-9361-6EFBF9868DE7}" destId="{4BC0518D-1902-47AA-BD5F-47C6F77A5BCF}" srcOrd="0" destOrd="0" parTransId="{3E8096FD-7702-4AD3-9EC5-41B245B1E618}" sibTransId="{8ECEB902-84B0-4083-A192-0A4963676802}"/>
    <dgm:cxn modelId="{1F7C8863-5962-C341-8841-FD17C589EC2B}" type="presOf" srcId="{33C576CE-DC74-401A-B92E-6F450A1A7DE6}" destId="{5C6E8073-B82F-AF4D-9365-D1813B17A0B7}" srcOrd="0" destOrd="0" presId="urn:microsoft.com/office/officeart/2005/8/layout/default"/>
    <dgm:cxn modelId="{2B6B3B8F-57C0-4062-B14E-F9ABB54765F4}" srcId="{DC5ECF6A-16B9-4086-9361-6EFBF9868DE7}" destId="{F5F867B2-FFD2-40D4-A3A4-ECF45B4E82AB}" srcOrd="3" destOrd="0" parTransId="{76F27BE4-B6E1-40BA-8148-F21E4E987ED4}" sibTransId="{2BFE5EEB-9A44-4C9D-93F7-724A9CBB7401}"/>
    <dgm:cxn modelId="{17A5F6AC-3FC2-404F-BE00-97278E77B84A}" type="presOf" srcId="{F5F867B2-FFD2-40D4-A3A4-ECF45B4E82AB}" destId="{F0798492-F1B1-D34E-97FF-9EE91935D55E}" srcOrd="0" destOrd="0" presId="urn:microsoft.com/office/officeart/2005/8/layout/default"/>
    <dgm:cxn modelId="{4713EFBC-6406-4999-9D07-8D8023965BAE}" srcId="{DC5ECF6A-16B9-4086-9361-6EFBF9868DE7}" destId="{04E94A1E-A15E-4BDF-9D0A-232BBC9437EF}" srcOrd="4" destOrd="0" parTransId="{ACEDF21E-F2D9-45D1-AD64-23468436EA68}" sibTransId="{19D930C3-8710-4DC4-9C7B-90DD8DB45883}"/>
    <dgm:cxn modelId="{B7E792CD-A46E-A34B-AE3F-432B913DD45B}" type="presOf" srcId="{4BC0518D-1902-47AA-BD5F-47C6F77A5BCF}" destId="{53249675-45AE-9F4F-BA99-0B649412A306}" srcOrd="0" destOrd="0" presId="urn:microsoft.com/office/officeart/2005/8/layout/default"/>
    <dgm:cxn modelId="{8E916A73-CBD1-504C-8CC6-91101E709264}" type="presParOf" srcId="{C31730F4-3BA7-3243-B870-430318ECA418}" destId="{53249675-45AE-9F4F-BA99-0B649412A306}" srcOrd="0" destOrd="0" presId="urn:microsoft.com/office/officeart/2005/8/layout/default"/>
    <dgm:cxn modelId="{DF854DF7-4A2E-8C46-8216-89C4798CB1D1}" type="presParOf" srcId="{C31730F4-3BA7-3243-B870-430318ECA418}" destId="{D84573D5-7450-F34E-9D78-8C5FDD819F88}" srcOrd="1" destOrd="0" presId="urn:microsoft.com/office/officeart/2005/8/layout/default"/>
    <dgm:cxn modelId="{AEE9068F-6E3D-C142-B256-C097376959E1}" type="presParOf" srcId="{C31730F4-3BA7-3243-B870-430318ECA418}" destId="{5C6E8073-B82F-AF4D-9365-D1813B17A0B7}" srcOrd="2" destOrd="0" presId="urn:microsoft.com/office/officeart/2005/8/layout/default"/>
    <dgm:cxn modelId="{D7F347A7-8C25-5A4B-A59B-300550CFACD5}" type="presParOf" srcId="{C31730F4-3BA7-3243-B870-430318ECA418}" destId="{1A3385AE-2F59-9642-BCEA-6846596A6C94}" srcOrd="3" destOrd="0" presId="urn:microsoft.com/office/officeart/2005/8/layout/default"/>
    <dgm:cxn modelId="{4769C0DC-0021-CB48-8E29-DF59522F83EB}" type="presParOf" srcId="{C31730F4-3BA7-3243-B870-430318ECA418}" destId="{9972373C-23EC-BC47-A72A-23EAC0B17609}" srcOrd="4" destOrd="0" presId="urn:microsoft.com/office/officeart/2005/8/layout/default"/>
    <dgm:cxn modelId="{5108A139-EE99-BC41-A3F7-9234550CE8EA}" type="presParOf" srcId="{C31730F4-3BA7-3243-B870-430318ECA418}" destId="{51A07A20-CB92-6E4F-80FF-54F2DA0667CE}" srcOrd="5" destOrd="0" presId="urn:microsoft.com/office/officeart/2005/8/layout/default"/>
    <dgm:cxn modelId="{A80B8476-0B9A-6B46-BD1E-5F76B3B444D2}" type="presParOf" srcId="{C31730F4-3BA7-3243-B870-430318ECA418}" destId="{F0798492-F1B1-D34E-97FF-9EE91935D55E}" srcOrd="6" destOrd="0" presId="urn:microsoft.com/office/officeart/2005/8/layout/default"/>
    <dgm:cxn modelId="{55F05F18-F446-094D-8728-6C7C14516218}" type="presParOf" srcId="{C31730F4-3BA7-3243-B870-430318ECA418}" destId="{BF5FD30D-031C-4E4F-BC8E-C188F51B90E9}" srcOrd="7" destOrd="0" presId="urn:microsoft.com/office/officeart/2005/8/layout/default"/>
    <dgm:cxn modelId="{8217A673-02E8-B245-99A9-80B3414EA6A2}" type="presParOf" srcId="{C31730F4-3BA7-3243-B870-430318ECA418}" destId="{8E25BF95-E7EC-4149-BF43-8D9F2F348B9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45BF2DB-8D56-4C7F-B89D-B07134508644}" type="doc">
      <dgm:prSet loTypeId="urn:microsoft.com/office/officeart/2005/8/layout/vProcess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81E7425-C7A5-4DE3-8639-C1A926EDBC09}">
      <dgm:prSet/>
      <dgm:spPr/>
      <dgm:t>
        <a:bodyPr/>
        <a:lstStyle/>
        <a:p>
          <a:r>
            <a:rPr lang="en-US" baseline="0" dirty="0"/>
            <a:t>When should you consider involving an </a:t>
          </a:r>
          <a:r>
            <a:rPr lang="en-US" b="1" u="sng" baseline="0" dirty="0">
              <a:solidFill>
                <a:srgbClr val="002060"/>
              </a:solidFill>
              <a:highlight>
                <a:srgbClr val="FFFF00"/>
              </a:highlight>
            </a:rPr>
            <a:t>advocate</a:t>
          </a:r>
          <a:r>
            <a:rPr lang="en-US" baseline="0" dirty="0"/>
            <a:t> along your IEP journey?</a:t>
          </a:r>
          <a:endParaRPr lang="en-US" dirty="0"/>
        </a:p>
      </dgm:t>
    </dgm:pt>
    <dgm:pt modelId="{E83FFB7E-3F71-4866-A39C-6D6F2F50994E}" type="parTrans" cxnId="{F6405EF7-96C5-4326-AE05-5BB86EA08052}">
      <dgm:prSet/>
      <dgm:spPr/>
      <dgm:t>
        <a:bodyPr/>
        <a:lstStyle/>
        <a:p>
          <a:endParaRPr lang="en-US"/>
        </a:p>
      </dgm:t>
    </dgm:pt>
    <dgm:pt modelId="{9B55CA2B-D2BA-403F-83D0-3F1A5437BC70}" type="sibTrans" cxnId="{F6405EF7-96C5-4326-AE05-5BB86EA08052}">
      <dgm:prSet/>
      <dgm:spPr/>
      <dgm:t>
        <a:bodyPr/>
        <a:lstStyle/>
        <a:p>
          <a:endParaRPr lang="en-US"/>
        </a:p>
      </dgm:t>
    </dgm:pt>
    <dgm:pt modelId="{6CB88BAC-1860-48BF-9CAE-84BD333AD117}">
      <dgm:prSet/>
      <dgm:spPr/>
      <dgm:t>
        <a:bodyPr/>
        <a:lstStyle/>
        <a:p>
          <a:r>
            <a:rPr lang="en-US" baseline="0" dirty="0"/>
            <a:t>An impasse with your team</a:t>
          </a:r>
          <a:endParaRPr lang="en-US" dirty="0"/>
        </a:p>
      </dgm:t>
    </dgm:pt>
    <dgm:pt modelId="{84B698A0-5BD6-48EC-B799-67AA575A2B91}" type="parTrans" cxnId="{9C528219-34DB-436B-B5A5-C21A8694C1FB}">
      <dgm:prSet/>
      <dgm:spPr/>
      <dgm:t>
        <a:bodyPr/>
        <a:lstStyle/>
        <a:p>
          <a:endParaRPr lang="en-US"/>
        </a:p>
      </dgm:t>
    </dgm:pt>
    <dgm:pt modelId="{CEA50BF5-E233-4294-9382-E05C4FBDC91B}" type="sibTrans" cxnId="{9C528219-34DB-436B-B5A5-C21A8694C1FB}">
      <dgm:prSet/>
      <dgm:spPr/>
      <dgm:t>
        <a:bodyPr/>
        <a:lstStyle/>
        <a:p>
          <a:endParaRPr lang="en-US"/>
        </a:p>
      </dgm:t>
    </dgm:pt>
    <dgm:pt modelId="{199E9902-CD33-4181-A524-94E5D697E731}">
      <dgm:prSet/>
      <dgm:spPr/>
      <dgm:t>
        <a:bodyPr/>
        <a:lstStyle/>
        <a:p>
          <a:r>
            <a:rPr lang="en-US" baseline="0" dirty="0"/>
            <a:t>Limited acknowledgement of your concerns; concerns are pushed aside</a:t>
          </a:r>
          <a:endParaRPr lang="en-US" dirty="0"/>
        </a:p>
      </dgm:t>
    </dgm:pt>
    <dgm:pt modelId="{B6A66F4F-45BF-42B6-98DD-93465AC82009}" type="parTrans" cxnId="{40EA2184-4830-4805-8F8D-E51ED965353D}">
      <dgm:prSet/>
      <dgm:spPr/>
      <dgm:t>
        <a:bodyPr/>
        <a:lstStyle/>
        <a:p>
          <a:endParaRPr lang="en-US"/>
        </a:p>
      </dgm:t>
    </dgm:pt>
    <dgm:pt modelId="{B38EC8D9-13DA-4062-A9BE-DEE0986E647C}" type="sibTrans" cxnId="{40EA2184-4830-4805-8F8D-E51ED965353D}">
      <dgm:prSet/>
      <dgm:spPr/>
      <dgm:t>
        <a:bodyPr/>
        <a:lstStyle/>
        <a:p>
          <a:endParaRPr lang="en-US"/>
        </a:p>
      </dgm:t>
    </dgm:pt>
    <dgm:pt modelId="{AB504B10-3050-4C13-936C-5DFD15D4BC0D}">
      <dgm:prSet/>
      <dgm:spPr/>
      <dgm:t>
        <a:bodyPr/>
        <a:lstStyle/>
        <a:p>
          <a:r>
            <a:rPr lang="en-US" baseline="0" dirty="0"/>
            <a:t>You just want to learn more about your rights/your child’s rights to empower yourself</a:t>
          </a:r>
          <a:endParaRPr lang="en-US" dirty="0"/>
        </a:p>
      </dgm:t>
    </dgm:pt>
    <dgm:pt modelId="{AA5533D4-5538-43B7-8452-75677D7C4124}" type="parTrans" cxnId="{49A22382-24F1-458C-A072-ABD8F0C7E7CD}">
      <dgm:prSet/>
      <dgm:spPr/>
      <dgm:t>
        <a:bodyPr/>
        <a:lstStyle/>
        <a:p>
          <a:endParaRPr lang="en-US"/>
        </a:p>
      </dgm:t>
    </dgm:pt>
    <dgm:pt modelId="{7CDA4908-A4F2-49E0-8ACD-A022034E1D76}" type="sibTrans" cxnId="{49A22382-24F1-458C-A072-ABD8F0C7E7CD}">
      <dgm:prSet/>
      <dgm:spPr/>
      <dgm:t>
        <a:bodyPr/>
        <a:lstStyle/>
        <a:p>
          <a:endParaRPr lang="en-US"/>
        </a:p>
      </dgm:t>
    </dgm:pt>
    <dgm:pt modelId="{8D7F5566-E607-9F43-B058-D516F7997841}" type="pres">
      <dgm:prSet presAssocID="{445BF2DB-8D56-4C7F-B89D-B07134508644}" presName="outerComposite" presStyleCnt="0">
        <dgm:presLayoutVars>
          <dgm:chMax val="5"/>
          <dgm:dir/>
          <dgm:resizeHandles val="exact"/>
        </dgm:presLayoutVars>
      </dgm:prSet>
      <dgm:spPr/>
    </dgm:pt>
    <dgm:pt modelId="{1BEE8BF1-7507-7543-9E0F-A574F766E200}" type="pres">
      <dgm:prSet presAssocID="{445BF2DB-8D56-4C7F-B89D-B07134508644}" presName="dummyMaxCanvas" presStyleCnt="0">
        <dgm:presLayoutVars/>
      </dgm:prSet>
      <dgm:spPr/>
    </dgm:pt>
    <dgm:pt modelId="{1B35C117-70F5-2C4E-A535-7E6C38E3B9A0}" type="pres">
      <dgm:prSet presAssocID="{445BF2DB-8D56-4C7F-B89D-B07134508644}" presName="OneNode_1" presStyleLbl="node1" presStyleIdx="0" presStyleCnt="1" custScaleY="171354">
        <dgm:presLayoutVars>
          <dgm:bulletEnabled val="1"/>
        </dgm:presLayoutVars>
      </dgm:prSet>
      <dgm:spPr/>
    </dgm:pt>
  </dgm:ptLst>
  <dgm:cxnLst>
    <dgm:cxn modelId="{9C528219-34DB-436B-B5A5-C21A8694C1FB}" srcId="{E81E7425-C7A5-4DE3-8639-C1A926EDBC09}" destId="{6CB88BAC-1860-48BF-9CAE-84BD333AD117}" srcOrd="0" destOrd="0" parTransId="{84B698A0-5BD6-48EC-B799-67AA575A2B91}" sibTransId="{CEA50BF5-E233-4294-9382-E05C4FBDC91B}"/>
    <dgm:cxn modelId="{62EA8F35-7346-BD40-88CD-38ECEB01BF17}" type="presOf" srcId="{445BF2DB-8D56-4C7F-B89D-B07134508644}" destId="{8D7F5566-E607-9F43-B058-D516F7997841}" srcOrd="0" destOrd="0" presId="urn:microsoft.com/office/officeart/2005/8/layout/vProcess5"/>
    <dgm:cxn modelId="{699C2255-6D32-6442-90B2-BC5ABA76A106}" type="presOf" srcId="{E81E7425-C7A5-4DE3-8639-C1A926EDBC09}" destId="{1B35C117-70F5-2C4E-A535-7E6C38E3B9A0}" srcOrd="0" destOrd="0" presId="urn:microsoft.com/office/officeart/2005/8/layout/vProcess5"/>
    <dgm:cxn modelId="{D2B9A55A-621D-2B43-952C-7955FA639F1C}" type="presOf" srcId="{199E9902-CD33-4181-A524-94E5D697E731}" destId="{1B35C117-70F5-2C4E-A535-7E6C38E3B9A0}" srcOrd="0" destOrd="2" presId="urn:microsoft.com/office/officeart/2005/8/layout/vProcess5"/>
    <dgm:cxn modelId="{50F18B70-622D-4949-A3D0-66A6859B70FF}" type="presOf" srcId="{6CB88BAC-1860-48BF-9CAE-84BD333AD117}" destId="{1B35C117-70F5-2C4E-A535-7E6C38E3B9A0}" srcOrd="0" destOrd="1" presId="urn:microsoft.com/office/officeart/2005/8/layout/vProcess5"/>
    <dgm:cxn modelId="{49A22382-24F1-458C-A072-ABD8F0C7E7CD}" srcId="{E81E7425-C7A5-4DE3-8639-C1A926EDBC09}" destId="{AB504B10-3050-4C13-936C-5DFD15D4BC0D}" srcOrd="2" destOrd="0" parTransId="{AA5533D4-5538-43B7-8452-75677D7C4124}" sibTransId="{7CDA4908-A4F2-49E0-8ACD-A022034E1D76}"/>
    <dgm:cxn modelId="{40EA2184-4830-4805-8F8D-E51ED965353D}" srcId="{E81E7425-C7A5-4DE3-8639-C1A926EDBC09}" destId="{199E9902-CD33-4181-A524-94E5D697E731}" srcOrd="1" destOrd="0" parTransId="{B6A66F4F-45BF-42B6-98DD-93465AC82009}" sibTransId="{B38EC8D9-13DA-4062-A9BE-DEE0986E647C}"/>
    <dgm:cxn modelId="{745ECAD3-CDC0-1E47-9FE4-87C6C7A1049F}" type="presOf" srcId="{AB504B10-3050-4C13-936C-5DFD15D4BC0D}" destId="{1B35C117-70F5-2C4E-A535-7E6C38E3B9A0}" srcOrd="0" destOrd="3" presId="urn:microsoft.com/office/officeart/2005/8/layout/vProcess5"/>
    <dgm:cxn modelId="{F6405EF7-96C5-4326-AE05-5BB86EA08052}" srcId="{445BF2DB-8D56-4C7F-B89D-B07134508644}" destId="{E81E7425-C7A5-4DE3-8639-C1A926EDBC09}" srcOrd="0" destOrd="0" parTransId="{E83FFB7E-3F71-4866-A39C-6D6F2F50994E}" sibTransId="{9B55CA2B-D2BA-403F-83D0-3F1A5437BC70}"/>
    <dgm:cxn modelId="{40C4FFC7-1D08-0C42-B680-CE7E14B94545}" type="presParOf" srcId="{8D7F5566-E607-9F43-B058-D516F7997841}" destId="{1BEE8BF1-7507-7543-9E0F-A574F766E200}" srcOrd="0" destOrd="0" presId="urn:microsoft.com/office/officeart/2005/8/layout/vProcess5"/>
    <dgm:cxn modelId="{9F818A78-56D0-984C-8490-60809A058C1E}" type="presParOf" srcId="{8D7F5566-E607-9F43-B058-D516F7997841}" destId="{1B35C117-70F5-2C4E-A535-7E6C38E3B9A0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45BF2DB-8D56-4C7F-B89D-B07134508644}" type="doc">
      <dgm:prSet loTypeId="urn:microsoft.com/office/officeart/2005/8/layout/vProcess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81E7425-C7A5-4DE3-8639-C1A926EDBC09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When should you consider involving an </a:t>
          </a:r>
          <a:r>
            <a:rPr lang="en-US" b="1" u="sng" baseline="0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rPr>
            <a:t>attorney</a:t>
          </a:r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 along your IEP journey?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3FFB7E-3F71-4866-A39C-6D6F2F50994E}" type="parTrans" cxnId="{F6405EF7-96C5-4326-AE05-5BB86EA08052}">
      <dgm:prSet/>
      <dgm:spPr/>
      <dgm:t>
        <a:bodyPr/>
        <a:lstStyle/>
        <a:p>
          <a:endParaRPr lang="en-US"/>
        </a:p>
      </dgm:t>
    </dgm:pt>
    <dgm:pt modelId="{9B55CA2B-D2BA-403F-83D0-3F1A5437BC70}" type="sibTrans" cxnId="{F6405EF7-96C5-4326-AE05-5BB86EA08052}">
      <dgm:prSet/>
      <dgm:spPr/>
      <dgm:t>
        <a:bodyPr/>
        <a:lstStyle/>
        <a:p>
          <a:endParaRPr lang="en-US"/>
        </a:p>
      </dgm:t>
    </dgm:pt>
    <dgm:pt modelId="{6CB88BAC-1860-48BF-9CAE-84BD333AD117}">
      <dgm:prSet/>
      <dgm:spPr/>
      <dgm:t>
        <a:bodyPr/>
        <a:lstStyle/>
        <a:p>
          <a:r>
            <a:rPr lang="en-US" u="sng" baseline="0" dirty="0">
              <a:latin typeface="Arial" panose="020B0604020202020204" pitchFamily="34" charset="0"/>
              <a:cs typeface="Arial" panose="020B0604020202020204" pitchFamily="34" charset="0"/>
            </a:rPr>
            <a:t>Significant</a:t>
          </a:r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 procedural violation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B698A0-5BD6-48EC-B799-67AA575A2B91}" type="parTrans" cxnId="{9C528219-34DB-436B-B5A5-C21A8694C1FB}">
      <dgm:prSet/>
      <dgm:spPr/>
      <dgm:t>
        <a:bodyPr/>
        <a:lstStyle/>
        <a:p>
          <a:endParaRPr lang="en-US"/>
        </a:p>
      </dgm:t>
    </dgm:pt>
    <dgm:pt modelId="{CEA50BF5-E233-4294-9382-E05C4FBDC91B}" type="sibTrans" cxnId="{9C528219-34DB-436B-B5A5-C21A8694C1FB}">
      <dgm:prSet/>
      <dgm:spPr/>
      <dgm:t>
        <a:bodyPr/>
        <a:lstStyle/>
        <a:p>
          <a:endParaRPr lang="en-US"/>
        </a:p>
      </dgm:t>
    </dgm:pt>
    <dgm:pt modelId="{FB08FF25-A962-514F-B97E-21F032765FDB}">
      <dgm:prSet/>
      <dgm:spPr/>
      <dgm:t>
        <a:bodyPr/>
        <a:lstStyle/>
        <a:p>
          <a:r>
            <a:rPr lang="en-US" u="sng" dirty="0">
              <a:latin typeface="Arial" panose="020B0604020202020204" pitchFamily="34" charset="0"/>
              <a:cs typeface="Arial" panose="020B0604020202020204" pitchFamily="34" charset="0"/>
            </a:rPr>
            <a:t>Significant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denial of FAPE for your child</a:t>
          </a:r>
        </a:p>
      </dgm:t>
    </dgm:pt>
    <dgm:pt modelId="{82FE87CF-DA97-3545-A090-A77219E1080D}" type="parTrans" cxnId="{BDFE2378-D5AA-7547-8E0C-05597FADF55D}">
      <dgm:prSet/>
      <dgm:spPr/>
      <dgm:t>
        <a:bodyPr/>
        <a:lstStyle/>
        <a:p>
          <a:endParaRPr lang="en-US"/>
        </a:p>
      </dgm:t>
    </dgm:pt>
    <dgm:pt modelId="{F6DB7049-E40B-094E-A850-7B3311D1F395}" type="sibTrans" cxnId="{BDFE2378-D5AA-7547-8E0C-05597FADF55D}">
      <dgm:prSet/>
      <dgm:spPr/>
      <dgm:t>
        <a:bodyPr/>
        <a:lstStyle/>
        <a:p>
          <a:endParaRPr lang="en-US"/>
        </a:p>
      </dgm:t>
    </dgm:pt>
    <dgm:pt modelId="{4FB4D1A3-EF04-4D49-B78A-13F7492A3EA7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You’ve attempted negotiation, even with support, but to no avail</a:t>
          </a:r>
        </a:p>
      </dgm:t>
    </dgm:pt>
    <dgm:pt modelId="{D4666454-894D-034D-99B9-B1CF61CDE792}" type="parTrans" cxnId="{332B42E7-8D73-714A-AD2F-1D7DAADB8BA2}">
      <dgm:prSet/>
      <dgm:spPr/>
      <dgm:t>
        <a:bodyPr/>
        <a:lstStyle/>
        <a:p>
          <a:endParaRPr lang="en-US"/>
        </a:p>
      </dgm:t>
    </dgm:pt>
    <dgm:pt modelId="{7F74AAA5-96C4-4548-BB3B-2EB0CD073A78}" type="sibTrans" cxnId="{332B42E7-8D73-714A-AD2F-1D7DAADB8BA2}">
      <dgm:prSet/>
      <dgm:spPr/>
      <dgm:t>
        <a:bodyPr/>
        <a:lstStyle/>
        <a:p>
          <a:endParaRPr lang="en-US"/>
        </a:p>
      </dgm:t>
    </dgm:pt>
    <dgm:pt modelId="{9BCCF0AB-3E3C-204B-B06C-8399B8631FE4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Your ability to “meaningfully participate” in your child’s education is repeatedly and purposefully impeded</a:t>
          </a:r>
        </a:p>
      </dgm:t>
    </dgm:pt>
    <dgm:pt modelId="{E73BC5BC-5A59-D543-BDD3-E60EB57B5BBA}" type="parTrans" cxnId="{74CB8FD9-F06D-C14A-B579-0B2FD404FF95}">
      <dgm:prSet/>
      <dgm:spPr/>
      <dgm:t>
        <a:bodyPr/>
        <a:lstStyle/>
        <a:p>
          <a:endParaRPr lang="en-US"/>
        </a:p>
      </dgm:t>
    </dgm:pt>
    <dgm:pt modelId="{B537E8F1-FF0E-BF4A-B32B-913D07E0C35A}" type="sibTrans" cxnId="{74CB8FD9-F06D-C14A-B579-0B2FD404FF95}">
      <dgm:prSet/>
      <dgm:spPr/>
      <dgm:t>
        <a:bodyPr/>
        <a:lstStyle/>
        <a:p>
          <a:endParaRPr lang="en-US"/>
        </a:p>
      </dgm:t>
    </dgm:pt>
    <dgm:pt modelId="{8D7F5566-E607-9F43-B058-D516F7997841}" type="pres">
      <dgm:prSet presAssocID="{445BF2DB-8D56-4C7F-B89D-B07134508644}" presName="outerComposite" presStyleCnt="0">
        <dgm:presLayoutVars>
          <dgm:chMax val="5"/>
          <dgm:dir/>
          <dgm:resizeHandles val="exact"/>
        </dgm:presLayoutVars>
      </dgm:prSet>
      <dgm:spPr/>
    </dgm:pt>
    <dgm:pt modelId="{1BEE8BF1-7507-7543-9E0F-A574F766E200}" type="pres">
      <dgm:prSet presAssocID="{445BF2DB-8D56-4C7F-B89D-B07134508644}" presName="dummyMaxCanvas" presStyleCnt="0">
        <dgm:presLayoutVars/>
      </dgm:prSet>
      <dgm:spPr/>
    </dgm:pt>
    <dgm:pt modelId="{1B35C117-70F5-2C4E-A535-7E6C38E3B9A0}" type="pres">
      <dgm:prSet presAssocID="{445BF2DB-8D56-4C7F-B89D-B07134508644}" presName="OneNode_1" presStyleLbl="node1" presStyleIdx="0" presStyleCnt="1" custScaleY="200000">
        <dgm:presLayoutVars>
          <dgm:bulletEnabled val="1"/>
        </dgm:presLayoutVars>
      </dgm:prSet>
      <dgm:spPr/>
    </dgm:pt>
  </dgm:ptLst>
  <dgm:cxnLst>
    <dgm:cxn modelId="{9C528219-34DB-436B-B5A5-C21A8694C1FB}" srcId="{E81E7425-C7A5-4DE3-8639-C1A926EDBC09}" destId="{6CB88BAC-1860-48BF-9CAE-84BD333AD117}" srcOrd="0" destOrd="0" parTransId="{84B698A0-5BD6-48EC-B799-67AA575A2B91}" sibTransId="{CEA50BF5-E233-4294-9382-E05C4FBDC91B}"/>
    <dgm:cxn modelId="{6FC1012B-96D0-2442-8084-CDA3D03A4624}" type="presOf" srcId="{4FB4D1A3-EF04-4D49-B78A-13F7492A3EA7}" destId="{1B35C117-70F5-2C4E-A535-7E6C38E3B9A0}" srcOrd="0" destOrd="4" presId="urn:microsoft.com/office/officeart/2005/8/layout/vProcess5"/>
    <dgm:cxn modelId="{62EA8F35-7346-BD40-88CD-38ECEB01BF17}" type="presOf" srcId="{445BF2DB-8D56-4C7F-B89D-B07134508644}" destId="{8D7F5566-E607-9F43-B058-D516F7997841}" srcOrd="0" destOrd="0" presId="urn:microsoft.com/office/officeart/2005/8/layout/vProcess5"/>
    <dgm:cxn modelId="{699C2255-6D32-6442-90B2-BC5ABA76A106}" type="presOf" srcId="{E81E7425-C7A5-4DE3-8639-C1A926EDBC09}" destId="{1B35C117-70F5-2C4E-A535-7E6C38E3B9A0}" srcOrd="0" destOrd="0" presId="urn:microsoft.com/office/officeart/2005/8/layout/vProcess5"/>
    <dgm:cxn modelId="{3022A157-7014-754E-A92C-09F12BB3B181}" type="presOf" srcId="{FB08FF25-A962-514F-B97E-21F032765FDB}" destId="{1B35C117-70F5-2C4E-A535-7E6C38E3B9A0}" srcOrd="0" destOrd="2" presId="urn:microsoft.com/office/officeart/2005/8/layout/vProcess5"/>
    <dgm:cxn modelId="{50F18B70-622D-4949-A3D0-66A6859B70FF}" type="presOf" srcId="{6CB88BAC-1860-48BF-9CAE-84BD333AD117}" destId="{1B35C117-70F5-2C4E-A535-7E6C38E3B9A0}" srcOrd="0" destOrd="1" presId="urn:microsoft.com/office/officeart/2005/8/layout/vProcess5"/>
    <dgm:cxn modelId="{BDFE2378-D5AA-7547-8E0C-05597FADF55D}" srcId="{E81E7425-C7A5-4DE3-8639-C1A926EDBC09}" destId="{FB08FF25-A962-514F-B97E-21F032765FDB}" srcOrd="1" destOrd="0" parTransId="{82FE87CF-DA97-3545-A090-A77219E1080D}" sibTransId="{F6DB7049-E40B-094E-A850-7B3311D1F395}"/>
    <dgm:cxn modelId="{74CB8FD9-F06D-C14A-B579-0B2FD404FF95}" srcId="{E81E7425-C7A5-4DE3-8639-C1A926EDBC09}" destId="{9BCCF0AB-3E3C-204B-B06C-8399B8631FE4}" srcOrd="2" destOrd="0" parTransId="{E73BC5BC-5A59-D543-BDD3-E60EB57B5BBA}" sibTransId="{B537E8F1-FF0E-BF4A-B32B-913D07E0C35A}"/>
    <dgm:cxn modelId="{5E5B92E5-9EF5-9F48-A610-DB44D8FE4852}" type="presOf" srcId="{9BCCF0AB-3E3C-204B-B06C-8399B8631FE4}" destId="{1B35C117-70F5-2C4E-A535-7E6C38E3B9A0}" srcOrd="0" destOrd="3" presId="urn:microsoft.com/office/officeart/2005/8/layout/vProcess5"/>
    <dgm:cxn modelId="{332B42E7-8D73-714A-AD2F-1D7DAADB8BA2}" srcId="{E81E7425-C7A5-4DE3-8639-C1A926EDBC09}" destId="{4FB4D1A3-EF04-4D49-B78A-13F7492A3EA7}" srcOrd="3" destOrd="0" parTransId="{D4666454-894D-034D-99B9-B1CF61CDE792}" sibTransId="{7F74AAA5-96C4-4548-BB3B-2EB0CD073A78}"/>
    <dgm:cxn modelId="{F6405EF7-96C5-4326-AE05-5BB86EA08052}" srcId="{445BF2DB-8D56-4C7F-B89D-B07134508644}" destId="{E81E7425-C7A5-4DE3-8639-C1A926EDBC09}" srcOrd="0" destOrd="0" parTransId="{E83FFB7E-3F71-4866-A39C-6D6F2F50994E}" sibTransId="{9B55CA2B-D2BA-403F-83D0-3F1A5437BC70}"/>
    <dgm:cxn modelId="{40C4FFC7-1D08-0C42-B680-CE7E14B94545}" type="presParOf" srcId="{8D7F5566-E607-9F43-B058-D516F7997841}" destId="{1BEE8BF1-7507-7543-9E0F-A574F766E200}" srcOrd="0" destOrd="0" presId="urn:microsoft.com/office/officeart/2005/8/layout/vProcess5"/>
    <dgm:cxn modelId="{9F818A78-56D0-984C-8490-60809A058C1E}" type="presParOf" srcId="{8D7F5566-E607-9F43-B058-D516F7997841}" destId="{1B35C117-70F5-2C4E-A535-7E6C38E3B9A0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D917B19-279B-44CE-8133-88A5D310031E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267049-7232-4919-9214-2F011C3FF1F1}">
      <dgm:prSet custT="1"/>
      <dgm:spPr/>
      <dgm:t>
        <a:bodyPr/>
        <a:lstStyle/>
        <a:p>
          <a:r>
            <a:rPr lang="en-US" sz="3600" i="1" dirty="0"/>
            <a:t>"The strength of a child’s education lies in the partnership between parents and teachers (and advocates).”</a:t>
          </a:r>
        </a:p>
      </dgm:t>
    </dgm:pt>
    <dgm:pt modelId="{2C220B86-C831-4D4C-A910-8BE72274E65A}" type="parTrans" cxnId="{F21C84F9-F16B-4819-A8C6-21ED1334A065}">
      <dgm:prSet/>
      <dgm:spPr/>
      <dgm:t>
        <a:bodyPr/>
        <a:lstStyle/>
        <a:p>
          <a:endParaRPr lang="en-US"/>
        </a:p>
      </dgm:t>
    </dgm:pt>
    <dgm:pt modelId="{5A235225-513C-4B2F-BE71-DB4B7927EABD}" type="sibTrans" cxnId="{F21C84F9-F16B-4819-A8C6-21ED1334A065}">
      <dgm:prSet/>
      <dgm:spPr/>
      <dgm:t>
        <a:bodyPr/>
        <a:lstStyle/>
        <a:p>
          <a:endParaRPr lang="en-US"/>
        </a:p>
      </dgm:t>
    </dgm:pt>
    <dgm:pt modelId="{465269F2-7FB8-43B6-B419-0E885609EEDC}">
      <dgm:prSet custT="1"/>
      <dgm:spPr/>
      <dgm:t>
        <a:bodyPr/>
        <a:lstStyle/>
        <a:p>
          <a:endParaRPr lang="en-US" sz="4000" dirty="0"/>
        </a:p>
        <a:p>
          <a:r>
            <a:rPr lang="en-US" sz="3600" dirty="0"/>
            <a:t>~Anonymous</a:t>
          </a:r>
        </a:p>
      </dgm:t>
    </dgm:pt>
    <dgm:pt modelId="{16787C95-70E8-4E32-B4E5-EBA4A9F1181A}" type="parTrans" cxnId="{D649ED37-01A0-42E7-9201-0EC1D3460D39}">
      <dgm:prSet/>
      <dgm:spPr/>
      <dgm:t>
        <a:bodyPr/>
        <a:lstStyle/>
        <a:p>
          <a:endParaRPr lang="en-US"/>
        </a:p>
      </dgm:t>
    </dgm:pt>
    <dgm:pt modelId="{91AF62BE-BF4F-4CDD-9BC3-ED08F960FF51}" type="sibTrans" cxnId="{D649ED37-01A0-42E7-9201-0EC1D3460D39}">
      <dgm:prSet/>
      <dgm:spPr/>
      <dgm:t>
        <a:bodyPr/>
        <a:lstStyle/>
        <a:p>
          <a:endParaRPr lang="en-US"/>
        </a:p>
      </dgm:t>
    </dgm:pt>
    <dgm:pt modelId="{355B5203-AAD4-C44A-B0D9-3ACE8A5D3AD1}" type="pres">
      <dgm:prSet presAssocID="{4D917B19-279B-44CE-8133-88A5D310031E}" presName="vert0" presStyleCnt="0">
        <dgm:presLayoutVars>
          <dgm:dir/>
          <dgm:animOne val="branch"/>
          <dgm:animLvl val="lvl"/>
        </dgm:presLayoutVars>
      </dgm:prSet>
      <dgm:spPr/>
    </dgm:pt>
    <dgm:pt modelId="{AF5AFC02-64E6-5D44-BACB-0CD320DB349F}" type="pres">
      <dgm:prSet presAssocID="{A3267049-7232-4919-9214-2F011C3FF1F1}" presName="thickLine" presStyleLbl="alignNode1" presStyleIdx="0" presStyleCnt="2"/>
      <dgm:spPr/>
    </dgm:pt>
    <dgm:pt modelId="{476D384B-AB1E-5E4B-8605-727F2E3B7A02}" type="pres">
      <dgm:prSet presAssocID="{A3267049-7232-4919-9214-2F011C3FF1F1}" presName="horz1" presStyleCnt="0"/>
      <dgm:spPr/>
    </dgm:pt>
    <dgm:pt modelId="{93C84952-6834-3E45-9B89-8EC4404C2F20}" type="pres">
      <dgm:prSet presAssocID="{A3267049-7232-4919-9214-2F011C3FF1F1}" presName="tx1" presStyleLbl="revTx" presStyleIdx="0" presStyleCnt="2"/>
      <dgm:spPr/>
    </dgm:pt>
    <dgm:pt modelId="{64FC09C4-EBCF-6E40-8DF0-CEB77210F566}" type="pres">
      <dgm:prSet presAssocID="{A3267049-7232-4919-9214-2F011C3FF1F1}" presName="vert1" presStyleCnt="0"/>
      <dgm:spPr/>
    </dgm:pt>
    <dgm:pt modelId="{DBAA8E1F-47DB-A740-BDA3-5D9CAF795F1B}" type="pres">
      <dgm:prSet presAssocID="{465269F2-7FB8-43B6-B419-0E885609EEDC}" presName="thickLine" presStyleLbl="alignNode1" presStyleIdx="1" presStyleCnt="2"/>
      <dgm:spPr/>
    </dgm:pt>
    <dgm:pt modelId="{E093C4F2-EBF3-1F47-9AFE-E37958867F52}" type="pres">
      <dgm:prSet presAssocID="{465269F2-7FB8-43B6-B419-0E885609EEDC}" presName="horz1" presStyleCnt="0"/>
      <dgm:spPr/>
    </dgm:pt>
    <dgm:pt modelId="{28094718-A795-AD42-86DE-C90F7F960016}" type="pres">
      <dgm:prSet presAssocID="{465269F2-7FB8-43B6-B419-0E885609EEDC}" presName="tx1" presStyleLbl="revTx" presStyleIdx="1" presStyleCnt="2"/>
      <dgm:spPr/>
    </dgm:pt>
    <dgm:pt modelId="{CACB37A2-9A22-CE40-A7A6-6C94DACC4E13}" type="pres">
      <dgm:prSet presAssocID="{465269F2-7FB8-43B6-B419-0E885609EEDC}" presName="vert1" presStyleCnt="0"/>
      <dgm:spPr/>
    </dgm:pt>
  </dgm:ptLst>
  <dgm:cxnLst>
    <dgm:cxn modelId="{1D8EA80D-810D-2344-B524-2AA647F3CFD5}" type="presOf" srcId="{465269F2-7FB8-43B6-B419-0E885609EEDC}" destId="{28094718-A795-AD42-86DE-C90F7F960016}" srcOrd="0" destOrd="0" presId="urn:microsoft.com/office/officeart/2008/layout/LinedList"/>
    <dgm:cxn modelId="{D649ED37-01A0-42E7-9201-0EC1D3460D39}" srcId="{4D917B19-279B-44CE-8133-88A5D310031E}" destId="{465269F2-7FB8-43B6-B419-0E885609EEDC}" srcOrd="1" destOrd="0" parTransId="{16787C95-70E8-4E32-B4E5-EBA4A9F1181A}" sibTransId="{91AF62BE-BF4F-4CDD-9BC3-ED08F960FF51}"/>
    <dgm:cxn modelId="{FBE7A6CC-864B-C742-832D-7756FD50BE95}" type="presOf" srcId="{4D917B19-279B-44CE-8133-88A5D310031E}" destId="{355B5203-AAD4-C44A-B0D9-3ACE8A5D3AD1}" srcOrd="0" destOrd="0" presId="urn:microsoft.com/office/officeart/2008/layout/LinedList"/>
    <dgm:cxn modelId="{9C246EEC-A3A6-684C-A53A-C94FCD3C9FBC}" type="presOf" srcId="{A3267049-7232-4919-9214-2F011C3FF1F1}" destId="{93C84952-6834-3E45-9B89-8EC4404C2F20}" srcOrd="0" destOrd="0" presId="urn:microsoft.com/office/officeart/2008/layout/LinedList"/>
    <dgm:cxn modelId="{F21C84F9-F16B-4819-A8C6-21ED1334A065}" srcId="{4D917B19-279B-44CE-8133-88A5D310031E}" destId="{A3267049-7232-4919-9214-2F011C3FF1F1}" srcOrd="0" destOrd="0" parTransId="{2C220B86-C831-4D4C-A910-8BE72274E65A}" sibTransId="{5A235225-513C-4B2F-BE71-DB4B7927EABD}"/>
    <dgm:cxn modelId="{5EDC91A9-E114-D046-93D7-79E622DFB6CF}" type="presParOf" srcId="{355B5203-AAD4-C44A-B0D9-3ACE8A5D3AD1}" destId="{AF5AFC02-64E6-5D44-BACB-0CD320DB349F}" srcOrd="0" destOrd="0" presId="urn:microsoft.com/office/officeart/2008/layout/LinedList"/>
    <dgm:cxn modelId="{D573AE0E-62BA-654E-8A7E-889098B50037}" type="presParOf" srcId="{355B5203-AAD4-C44A-B0D9-3ACE8A5D3AD1}" destId="{476D384B-AB1E-5E4B-8605-727F2E3B7A02}" srcOrd="1" destOrd="0" presId="urn:microsoft.com/office/officeart/2008/layout/LinedList"/>
    <dgm:cxn modelId="{153AC7F2-8804-7E4B-8236-18021DADF7B8}" type="presParOf" srcId="{476D384B-AB1E-5E4B-8605-727F2E3B7A02}" destId="{93C84952-6834-3E45-9B89-8EC4404C2F20}" srcOrd="0" destOrd="0" presId="urn:microsoft.com/office/officeart/2008/layout/LinedList"/>
    <dgm:cxn modelId="{2C2FF887-78C4-1243-854A-9B6A900219EE}" type="presParOf" srcId="{476D384B-AB1E-5E4B-8605-727F2E3B7A02}" destId="{64FC09C4-EBCF-6E40-8DF0-CEB77210F566}" srcOrd="1" destOrd="0" presId="urn:microsoft.com/office/officeart/2008/layout/LinedList"/>
    <dgm:cxn modelId="{BE8EE82F-0DE1-BA48-802F-427564064FE9}" type="presParOf" srcId="{355B5203-AAD4-C44A-B0D9-3ACE8A5D3AD1}" destId="{DBAA8E1F-47DB-A740-BDA3-5D9CAF795F1B}" srcOrd="2" destOrd="0" presId="urn:microsoft.com/office/officeart/2008/layout/LinedList"/>
    <dgm:cxn modelId="{D60147E1-1E92-9D45-AD44-807A8A77178A}" type="presParOf" srcId="{355B5203-AAD4-C44A-B0D9-3ACE8A5D3AD1}" destId="{E093C4F2-EBF3-1F47-9AFE-E37958867F52}" srcOrd="3" destOrd="0" presId="urn:microsoft.com/office/officeart/2008/layout/LinedList"/>
    <dgm:cxn modelId="{F4F589FC-AC9A-C841-8F43-D4ED02394729}" type="presParOf" srcId="{E093C4F2-EBF3-1F47-9AFE-E37958867F52}" destId="{28094718-A795-AD42-86DE-C90F7F960016}" srcOrd="0" destOrd="0" presId="urn:microsoft.com/office/officeart/2008/layout/LinedList"/>
    <dgm:cxn modelId="{C1B69EDA-8110-5644-9127-ED932291960A}" type="presParOf" srcId="{E093C4F2-EBF3-1F47-9AFE-E37958867F52}" destId="{CACB37A2-9A22-CE40-A7A6-6C94DACC4E1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2D612BA-D435-4BF6-A6A4-C464032FD34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6B631AC-ED13-4288-A63F-FE14723F11FA}">
      <dgm:prSet custT="1"/>
      <dgm:spPr/>
      <dgm:t>
        <a:bodyPr/>
        <a:lstStyle/>
        <a:p>
          <a:r>
            <a:rPr lang="en-US" sz="3200" baseline="0" dirty="0"/>
            <a:t>Crystal Sanford, M.Ed., M.A. CCC-SLP, ASDCS</a:t>
          </a:r>
          <a:endParaRPr lang="en-US" sz="3200" dirty="0"/>
        </a:p>
      </dgm:t>
    </dgm:pt>
    <dgm:pt modelId="{EEAA004D-B843-428F-923A-7232D9C35054}" type="parTrans" cxnId="{B75F47A1-6BD3-4797-813E-57A4AA3C4C1A}">
      <dgm:prSet/>
      <dgm:spPr/>
      <dgm:t>
        <a:bodyPr/>
        <a:lstStyle/>
        <a:p>
          <a:endParaRPr lang="en-US"/>
        </a:p>
      </dgm:t>
    </dgm:pt>
    <dgm:pt modelId="{49ABF466-D39D-44D5-9C47-41D4FEB79552}" type="sibTrans" cxnId="{B75F47A1-6BD3-4797-813E-57A4AA3C4C1A}">
      <dgm:prSet/>
      <dgm:spPr/>
      <dgm:t>
        <a:bodyPr/>
        <a:lstStyle/>
        <a:p>
          <a:endParaRPr lang="en-US"/>
        </a:p>
      </dgm:t>
    </dgm:pt>
    <dgm:pt modelId="{3B9ED562-3A5B-4B2C-9174-DF606161C287}">
      <dgm:prSet/>
      <dgm:spPr/>
      <dgm:t>
        <a:bodyPr/>
        <a:lstStyle/>
        <a:p>
          <a:r>
            <a:rPr lang="en-US" baseline="0" dirty="0">
              <a:hlinkClick xmlns:r="http://schemas.openxmlformats.org/officeDocument/2006/relationships" r:id="rId1"/>
            </a:rPr>
            <a:t>www.sdautismhelp.com</a:t>
          </a:r>
          <a:endParaRPr lang="en-US" dirty="0"/>
        </a:p>
      </dgm:t>
    </dgm:pt>
    <dgm:pt modelId="{159A8D2B-AB55-4442-8DBA-7C0948594414}" type="parTrans" cxnId="{086BF13A-5132-45EA-932A-305C0727BDD6}">
      <dgm:prSet/>
      <dgm:spPr/>
      <dgm:t>
        <a:bodyPr/>
        <a:lstStyle/>
        <a:p>
          <a:endParaRPr lang="en-US"/>
        </a:p>
      </dgm:t>
    </dgm:pt>
    <dgm:pt modelId="{FFE80D44-51ED-48E8-B24E-AEB7BEE3B859}" type="sibTrans" cxnId="{086BF13A-5132-45EA-932A-305C0727BDD6}">
      <dgm:prSet/>
      <dgm:spPr/>
      <dgm:t>
        <a:bodyPr/>
        <a:lstStyle/>
        <a:p>
          <a:endParaRPr lang="en-US"/>
        </a:p>
      </dgm:t>
    </dgm:pt>
    <dgm:pt modelId="{4A65A87E-0DD7-43F1-8BDB-E1E8D6720395}">
      <dgm:prSet/>
      <dgm:spPr/>
      <dgm:t>
        <a:bodyPr/>
        <a:lstStyle/>
        <a:p>
          <a:r>
            <a:rPr lang="en-US" baseline="0" dirty="0"/>
            <a:t>info@sdautismhelp.com</a:t>
          </a:r>
          <a:endParaRPr lang="en-US" dirty="0"/>
        </a:p>
      </dgm:t>
    </dgm:pt>
    <dgm:pt modelId="{B2832729-C292-4D9B-81FD-98C629657739}" type="parTrans" cxnId="{8AA36691-F201-4EF8-AC57-94ED25A2FF34}">
      <dgm:prSet/>
      <dgm:spPr/>
      <dgm:t>
        <a:bodyPr/>
        <a:lstStyle/>
        <a:p>
          <a:endParaRPr lang="en-US"/>
        </a:p>
      </dgm:t>
    </dgm:pt>
    <dgm:pt modelId="{CEC24BA1-5BBE-46C9-BC6D-FB6AD58B46BE}" type="sibTrans" cxnId="{8AA36691-F201-4EF8-AC57-94ED25A2FF34}">
      <dgm:prSet/>
      <dgm:spPr/>
      <dgm:t>
        <a:bodyPr/>
        <a:lstStyle/>
        <a:p>
          <a:endParaRPr lang="en-US"/>
        </a:p>
      </dgm:t>
    </dgm:pt>
    <dgm:pt modelId="{240479D5-2D6F-0A4B-A027-4DC5FAE46551}" type="pres">
      <dgm:prSet presAssocID="{32D612BA-D435-4BF6-A6A4-C464032FD348}" presName="linear" presStyleCnt="0">
        <dgm:presLayoutVars>
          <dgm:dir/>
          <dgm:animLvl val="lvl"/>
          <dgm:resizeHandles val="exact"/>
        </dgm:presLayoutVars>
      </dgm:prSet>
      <dgm:spPr/>
    </dgm:pt>
    <dgm:pt modelId="{714C038E-F919-8849-9EB5-60A8178A49FA}" type="pres">
      <dgm:prSet presAssocID="{46B631AC-ED13-4288-A63F-FE14723F11FA}" presName="parentLin" presStyleCnt="0"/>
      <dgm:spPr/>
    </dgm:pt>
    <dgm:pt modelId="{CF57F466-B916-F241-8D32-682E94AFEA84}" type="pres">
      <dgm:prSet presAssocID="{46B631AC-ED13-4288-A63F-FE14723F11FA}" presName="parentLeftMargin" presStyleLbl="node1" presStyleIdx="0" presStyleCnt="1"/>
      <dgm:spPr/>
    </dgm:pt>
    <dgm:pt modelId="{92A4D066-38C9-6946-8FCF-48C6EC0E7A91}" type="pres">
      <dgm:prSet presAssocID="{46B631AC-ED13-4288-A63F-FE14723F11FA}" presName="parentText" presStyleLbl="node1" presStyleIdx="0" presStyleCnt="1" custScaleY="144140">
        <dgm:presLayoutVars>
          <dgm:chMax val="0"/>
          <dgm:bulletEnabled val="1"/>
        </dgm:presLayoutVars>
      </dgm:prSet>
      <dgm:spPr/>
    </dgm:pt>
    <dgm:pt modelId="{00EDDC8C-5482-CE48-8970-5607DDE0F0C1}" type="pres">
      <dgm:prSet presAssocID="{46B631AC-ED13-4288-A63F-FE14723F11FA}" presName="negativeSpace" presStyleCnt="0"/>
      <dgm:spPr/>
    </dgm:pt>
    <dgm:pt modelId="{41FE61A9-5E7E-9D40-93E4-2AFFB24FAB70}" type="pres">
      <dgm:prSet presAssocID="{46B631AC-ED13-4288-A63F-FE14723F11FA}" presName="childText" presStyleLbl="conFgAcc1" presStyleIdx="0" presStyleCnt="1" custScaleY="146931">
        <dgm:presLayoutVars>
          <dgm:bulletEnabled val="1"/>
        </dgm:presLayoutVars>
      </dgm:prSet>
      <dgm:spPr/>
    </dgm:pt>
  </dgm:ptLst>
  <dgm:cxnLst>
    <dgm:cxn modelId="{086BF13A-5132-45EA-932A-305C0727BDD6}" srcId="{46B631AC-ED13-4288-A63F-FE14723F11FA}" destId="{3B9ED562-3A5B-4B2C-9174-DF606161C287}" srcOrd="0" destOrd="0" parTransId="{159A8D2B-AB55-4442-8DBA-7C0948594414}" sibTransId="{FFE80D44-51ED-48E8-B24E-AEB7BEE3B859}"/>
    <dgm:cxn modelId="{69375B56-6FBB-5B48-A5DE-F8B812D61923}" type="presOf" srcId="{32D612BA-D435-4BF6-A6A4-C464032FD348}" destId="{240479D5-2D6F-0A4B-A027-4DC5FAE46551}" srcOrd="0" destOrd="0" presId="urn:microsoft.com/office/officeart/2005/8/layout/list1"/>
    <dgm:cxn modelId="{A42F925A-4292-184A-BC05-3EA35518D4E4}" type="presOf" srcId="{46B631AC-ED13-4288-A63F-FE14723F11FA}" destId="{CF57F466-B916-F241-8D32-682E94AFEA84}" srcOrd="0" destOrd="0" presId="urn:microsoft.com/office/officeart/2005/8/layout/list1"/>
    <dgm:cxn modelId="{6AF47F69-FC00-5E4D-B411-4310A11BEDF9}" type="presOf" srcId="{3B9ED562-3A5B-4B2C-9174-DF606161C287}" destId="{41FE61A9-5E7E-9D40-93E4-2AFFB24FAB70}" srcOrd="0" destOrd="0" presId="urn:microsoft.com/office/officeart/2005/8/layout/list1"/>
    <dgm:cxn modelId="{8AA36691-F201-4EF8-AC57-94ED25A2FF34}" srcId="{46B631AC-ED13-4288-A63F-FE14723F11FA}" destId="{4A65A87E-0DD7-43F1-8BDB-E1E8D6720395}" srcOrd="1" destOrd="0" parTransId="{B2832729-C292-4D9B-81FD-98C629657739}" sibTransId="{CEC24BA1-5BBE-46C9-BC6D-FB6AD58B46BE}"/>
    <dgm:cxn modelId="{B75F47A1-6BD3-4797-813E-57A4AA3C4C1A}" srcId="{32D612BA-D435-4BF6-A6A4-C464032FD348}" destId="{46B631AC-ED13-4288-A63F-FE14723F11FA}" srcOrd="0" destOrd="0" parTransId="{EEAA004D-B843-428F-923A-7232D9C35054}" sibTransId="{49ABF466-D39D-44D5-9C47-41D4FEB79552}"/>
    <dgm:cxn modelId="{AD8293DE-802B-A341-BB68-C176B4376B69}" type="presOf" srcId="{4A65A87E-0DD7-43F1-8BDB-E1E8D6720395}" destId="{41FE61A9-5E7E-9D40-93E4-2AFFB24FAB70}" srcOrd="0" destOrd="1" presId="urn:microsoft.com/office/officeart/2005/8/layout/list1"/>
    <dgm:cxn modelId="{EF3450EF-5E15-9848-BBDB-4FC7AC4D3F2A}" type="presOf" srcId="{46B631AC-ED13-4288-A63F-FE14723F11FA}" destId="{92A4D066-38C9-6946-8FCF-48C6EC0E7A91}" srcOrd="1" destOrd="0" presId="urn:microsoft.com/office/officeart/2005/8/layout/list1"/>
    <dgm:cxn modelId="{202C8BF3-9E5A-0843-9566-3D2E0997D643}" type="presParOf" srcId="{240479D5-2D6F-0A4B-A027-4DC5FAE46551}" destId="{714C038E-F919-8849-9EB5-60A8178A49FA}" srcOrd="0" destOrd="0" presId="urn:microsoft.com/office/officeart/2005/8/layout/list1"/>
    <dgm:cxn modelId="{7B5F42B7-B2ED-C04A-964A-C7DFF51E9479}" type="presParOf" srcId="{714C038E-F919-8849-9EB5-60A8178A49FA}" destId="{CF57F466-B916-F241-8D32-682E94AFEA84}" srcOrd="0" destOrd="0" presId="urn:microsoft.com/office/officeart/2005/8/layout/list1"/>
    <dgm:cxn modelId="{E208D058-09C4-FE4C-8CF1-B70C97FAAFFE}" type="presParOf" srcId="{714C038E-F919-8849-9EB5-60A8178A49FA}" destId="{92A4D066-38C9-6946-8FCF-48C6EC0E7A91}" srcOrd="1" destOrd="0" presId="urn:microsoft.com/office/officeart/2005/8/layout/list1"/>
    <dgm:cxn modelId="{35F3CC3C-F0B4-E44C-9540-BF8B86224320}" type="presParOf" srcId="{240479D5-2D6F-0A4B-A027-4DC5FAE46551}" destId="{00EDDC8C-5482-CE48-8970-5607DDE0F0C1}" srcOrd="1" destOrd="0" presId="urn:microsoft.com/office/officeart/2005/8/layout/list1"/>
    <dgm:cxn modelId="{4A1BBDEE-70AD-EF41-80AD-57304A3A12D7}" type="presParOf" srcId="{240479D5-2D6F-0A4B-A027-4DC5FAE46551}" destId="{41FE61A9-5E7E-9D40-93E4-2AFFB24FAB7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CBFB14-F8FD-4C42-AD98-A2DC84CB7312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23CD37-0F12-49DD-8004-E2DA3DF94B30}">
      <dgm:prSet/>
      <dgm:spPr/>
      <dgm:t>
        <a:bodyPr/>
        <a:lstStyle/>
        <a:p>
          <a:r>
            <a:rPr lang="en-US" b="1" dirty="0"/>
            <a:t>Trust- </a:t>
          </a:r>
          <a:r>
            <a:rPr lang="en-US" dirty="0"/>
            <a:t>a central factor for promoting positive relationships between schools and parents</a:t>
          </a:r>
        </a:p>
      </dgm:t>
    </dgm:pt>
    <dgm:pt modelId="{B59E356F-73DC-4D09-8AED-779FEA60BE28}" type="parTrans" cxnId="{9C0235F1-0F4A-4571-93E4-309DB22DF2EB}">
      <dgm:prSet/>
      <dgm:spPr/>
      <dgm:t>
        <a:bodyPr/>
        <a:lstStyle/>
        <a:p>
          <a:endParaRPr lang="en-US"/>
        </a:p>
      </dgm:t>
    </dgm:pt>
    <dgm:pt modelId="{071BA1C6-8E7D-47E3-8439-8DE72AB7130C}" type="sibTrans" cxnId="{9C0235F1-0F4A-4571-93E4-309DB22DF2EB}">
      <dgm:prSet/>
      <dgm:spPr/>
      <dgm:t>
        <a:bodyPr/>
        <a:lstStyle/>
        <a:p>
          <a:endParaRPr lang="en-US"/>
        </a:p>
      </dgm:t>
    </dgm:pt>
    <dgm:pt modelId="{BE439B36-80FB-4533-8DC5-CA211203FD24}">
      <dgm:prSet/>
      <dgm:spPr/>
      <dgm:t>
        <a:bodyPr/>
        <a:lstStyle/>
        <a:p>
          <a:r>
            <a:rPr lang="en-US" dirty="0"/>
            <a:t>Schools/Teachers: read student IEPs and ask specific questions</a:t>
          </a:r>
        </a:p>
      </dgm:t>
    </dgm:pt>
    <dgm:pt modelId="{5FA260C7-F069-4FF0-899F-39C44B972EF7}" type="parTrans" cxnId="{CB0DE20E-7A1D-4FAD-A102-90AB64F533EC}">
      <dgm:prSet/>
      <dgm:spPr/>
      <dgm:t>
        <a:bodyPr/>
        <a:lstStyle/>
        <a:p>
          <a:endParaRPr lang="en-US"/>
        </a:p>
      </dgm:t>
    </dgm:pt>
    <dgm:pt modelId="{B060A0B1-28EB-4A8D-B37C-C2B0403FDEEA}" type="sibTrans" cxnId="{CB0DE20E-7A1D-4FAD-A102-90AB64F533EC}">
      <dgm:prSet/>
      <dgm:spPr/>
      <dgm:t>
        <a:bodyPr/>
        <a:lstStyle/>
        <a:p>
          <a:endParaRPr lang="en-US"/>
        </a:p>
      </dgm:t>
    </dgm:pt>
    <dgm:pt modelId="{19D71D45-7A01-4390-9C76-16C769D49F4B}">
      <dgm:prSet/>
      <dgm:spPr/>
      <dgm:t>
        <a:bodyPr/>
        <a:lstStyle/>
        <a:p>
          <a:r>
            <a:rPr lang="en-US" dirty="0"/>
            <a:t>Parents sharing relevant information related to students' unique profile</a:t>
          </a:r>
        </a:p>
      </dgm:t>
    </dgm:pt>
    <dgm:pt modelId="{90292122-8252-4624-9A18-5BE9011621E6}" type="parTrans" cxnId="{D3F958AF-11BF-4A8E-8B01-22A2951F9B3C}">
      <dgm:prSet/>
      <dgm:spPr/>
      <dgm:t>
        <a:bodyPr/>
        <a:lstStyle/>
        <a:p>
          <a:endParaRPr lang="en-US"/>
        </a:p>
      </dgm:t>
    </dgm:pt>
    <dgm:pt modelId="{ED0E33A5-B13C-4906-8B81-94195ABCC00E}" type="sibTrans" cxnId="{D3F958AF-11BF-4A8E-8B01-22A2951F9B3C}">
      <dgm:prSet/>
      <dgm:spPr/>
      <dgm:t>
        <a:bodyPr/>
        <a:lstStyle/>
        <a:p>
          <a:endParaRPr lang="en-US"/>
        </a:p>
      </dgm:t>
    </dgm:pt>
    <dgm:pt modelId="{BDAB4F5D-5B90-434E-AB06-A894FA911B3C}" type="pres">
      <dgm:prSet presAssocID="{6BCBFB14-F8FD-4C42-AD98-A2DC84CB7312}" presName="diagram" presStyleCnt="0">
        <dgm:presLayoutVars>
          <dgm:dir/>
          <dgm:resizeHandles val="exact"/>
        </dgm:presLayoutVars>
      </dgm:prSet>
      <dgm:spPr/>
    </dgm:pt>
    <dgm:pt modelId="{8F2685DC-4EB6-CA4A-AB1E-E1B33EC99F88}" type="pres">
      <dgm:prSet presAssocID="{8723CD37-0F12-49DD-8004-E2DA3DF94B30}" presName="node" presStyleLbl="node1" presStyleIdx="0" presStyleCnt="3">
        <dgm:presLayoutVars>
          <dgm:bulletEnabled val="1"/>
        </dgm:presLayoutVars>
      </dgm:prSet>
      <dgm:spPr/>
    </dgm:pt>
    <dgm:pt modelId="{389390A4-EBC6-C641-9114-D54D3DC7634E}" type="pres">
      <dgm:prSet presAssocID="{071BA1C6-8E7D-47E3-8439-8DE72AB7130C}" presName="sibTrans" presStyleCnt="0"/>
      <dgm:spPr/>
    </dgm:pt>
    <dgm:pt modelId="{C186EA5C-9639-C445-9F15-1B22628F73F9}" type="pres">
      <dgm:prSet presAssocID="{BE439B36-80FB-4533-8DC5-CA211203FD24}" presName="node" presStyleLbl="node1" presStyleIdx="1" presStyleCnt="3">
        <dgm:presLayoutVars>
          <dgm:bulletEnabled val="1"/>
        </dgm:presLayoutVars>
      </dgm:prSet>
      <dgm:spPr/>
    </dgm:pt>
    <dgm:pt modelId="{2DAE0EB8-77DE-3B48-AF34-A76707126238}" type="pres">
      <dgm:prSet presAssocID="{B060A0B1-28EB-4A8D-B37C-C2B0403FDEEA}" presName="sibTrans" presStyleCnt="0"/>
      <dgm:spPr/>
    </dgm:pt>
    <dgm:pt modelId="{32BC4ADF-62A3-BB40-B641-F4E16C09044A}" type="pres">
      <dgm:prSet presAssocID="{19D71D45-7A01-4390-9C76-16C769D49F4B}" presName="node" presStyleLbl="node1" presStyleIdx="2" presStyleCnt="3">
        <dgm:presLayoutVars>
          <dgm:bulletEnabled val="1"/>
        </dgm:presLayoutVars>
      </dgm:prSet>
      <dgm:spPr/>
    </dgm:pt>
  </dgm:ptLst>
  <dgm:cxnLst>
    <dgm:cxn modelId="{CB0DE20E-7A1D-4FAD-A102-90AB64F533EC}" srcId="{6BCBFB14-F8FD-4C42-AD98-A2DC84CB7312}" destId="{BE439B36-80FB-4533-8DC5-CA211203FD24}" srcOrd="1" destOrd="0" parTransId="{5FA260C7-F069-4FF0-899F-39C44B972EF7}" sibTransId="{B060A0B1-28EB-4A8D-B37C-C2B0403FDEEA}"/>
    <dgm:cxn modelId="{5104540F-2203-074F-B8E9-9871FCA8056C}" type="presOf" srcId="{6BCBFB14-F8FD-4C42-AD98-A2DC84CB7312}" destId="{BDAB4F5D-5B90-434E-AB06-A894FA911B3C}" srcOrd="0" destOrd="0" presId="urn:microsoft.com/office/officeart/2005/8/layout/default"/>
    <dgm:cxn modelId="{9A96297A-2BBA-1145-8351-F738335F3CDE}" type="presOf" srcId="{8723CD37-0F12-49DD-8004-E2DA3DF94B30}" destId="{8F2685DC-4EB6-CA4A-AB1E-E1B33EC99F88}" srcOrd="0" destOrd="0" presId="urn:microsoft.com/office/officeart/2005/8/layout/default"/>
    <dgm:cxn modelId="{3FC9C998-C7C2-9C41-B89A-1834EAB435E7}" type="presOf" srcId="{BE439B36-80FB-4533-8DC5-CA211203FD24}" destId="{C186EA5C-9639-C445-9F15-1B22628F73F9}" srcOrd="0" destOrd="0" presId="urn:microsoft.com/office/officeart/2005/8/layout/default"/>
    <dgm:cxn modelId="{D3F958AF-11BF-4A8E-8B01-22A2951F9B3C}" srcId="{6BCBFB14-F8FD-4C42-AD98-A2DC84CB7312}" destId="{19D71D45-7A01-4390-9C76-16C769D49F4B}" srcOrd="2" destOrd="0" parTransId="{90292122-8252-4624-9A18-5BE9011621E6}" sibTransId="{ED0E33A5-B13C-4906-8B81-94195ABCC00E}"/>
    <dgm:cxn modelId="{9C0235F1-0F4A-4571-93E4-309DB22DF2EB}" srcId="{6BCBFB14-F8FD-4C42-AD98-A2DC84CB7312}" destId="{8723CD37-0F12-49DD-8004-E2DA3DF94B30}" srcOrd="0" destOrd="0" parTransId="{B59E356F-73DC-4D09-8AED-779FEA60BE28}" sibTransId="{071BA1C6-8E7D-47E3-8439-8DE72AB7130C}"/>
    <dgm:cxn modelId="{F87F05F3-CF8F-3B49-8038-AC18589E9430}" type="presOf" srcId="{19D71D45-7A01-4390-9C76-16C769D49F4B}" destId="{32BC4ADF-62A3-BB40-B641-F4E16C09044A}" srcOrd="0" destOrd="0" presId="urn:microsoft.com/office/officeart/2005/8/layout/default"/>
    <dgm:cxn modelId="{0E9755AC-FD58-504E-9709-F67DCFBE982D}" type="presParOf" srcId="{BDAB4F5D-5B90-434E-AB06-A894FA911B3C}" destId="{8F2685DC-4EB6-CA4A-AB1E-E1B33EC99F88}" srcOrd="0" destOrd="0" presId="urn:microsoft.com/office/officeart/2005/8/layout/default"/>
    <dgm:cxn modelId="{CD369E4B-8414-9648-AFEE-74E313EE43A8}" type="presParOf" srcId="{BDAB4F5D-5B90-434E-AB06-A894FA911B3C}" destId="{389390A4-EBC6-C641-9114-D54D3DC7634E}" srcOrd="1" destOrd="0" presId="urn:microsoft.com/office/officeart/2005/8/layout/default"/>
    <dgm:cxn modelId="{3D300C5B-04FF-9043-B74B-94975C6EF9CC}" type="presParOf" srcId="{BDAB4F5D-5B90-434E-AB06-A894FA911B3C}" destId="{C186EA5C-9639-C445-9F15-1B22628F73F9}" srcOrd="2" destOrd="0" presId="urn:microsoft.com/office/officeart/2005/8/layout/default"/>
    <dgm:cxn modelId="{478923BD-5DD0-A74E-9B4C-604C98F6DC86}" type="presParOf" srcId="{BDAB4F5D-5B90-434E-AB06-A894FA911B3C}" destId="{2DAE0EB8-77DE-3B48-AF34-A76707126238}" srcOrd="3" destOrd="0" presId="urn:microsoft.com/office/officeart/2005/8/layout/default"/>
    <dgm:cxn modelId="{DB48084D-8A75-8243-902F-0D40B6457026}" type="presParOf" srcId="{BDAB4F5D-5B90-434E-AB06-A894FA911B3C}" destId="{32BC4ADF-62A3-BB40-B641-F4E16C09044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CBFB14-F8FD-4C42-AD98-A2DC84CB7312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23CD37-0F12-49DD-8004-E2DA3DF94B30}">
      <dgm:prSet/>
      <dgm:spPr/>
      <dgm:t>
        <a:bodyPr/>
        <a:lstStyle/>
        <a:p>
          <a:r>
            <a:rPr lang="en-US" b="1" u="sng" dirty="0">
              <a:latin typeface="Arial" panose="020B0604020202020204" pitchFamily="34" charset="0"/>
              <a:cs typeface="Arial" panose="020B0604020202020204" pitchFamily="34" charset="0"/>
            </a:rPr>
            <a:t>Follow Through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: Consistency builds trust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9E356F-73DC-4D09-8AED-779FEA60BE28}" type="parTrans" cxnId="{9C0235F1-0F4A-4571-93E4-309DB22DF2EB}">
      <dgm:prSet/>
      <dgm:spPr/>
      <dgm:t>
        <a:bodyPr/>
        <a:lstStyle/>
        <a:p>
          <a:endParaRPr lang="en-US"/>
        </a:p>
      </dgm:t>
    </dgm:pt>
    <dgm:pt modelId="{071BA1C6-8E7D-47E3-8439-8DE72AB7130C}" type="sibTrans" cxnId="{9C0235F1-0F4A-4571-93E4-309DB22DF2EB}">
      <dgm:prSet/>
      <dgm:spPr/>
      <dgm:t>
        <a:bodyPr/>
        <a:lstStyle/>
        <a:p>
          <a:endParaRPr lang="en-US"/>
        </a:p>
      </dgm:t>
    </dgm:pt>
    <dgm:pt modelId="{A1B24B64-89A9-4231-8A65-A46D42EEAD39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Informing the IEP team that an advocate or parent support representative will be assisting in the meeting</a:t>
          </a:r>
        </a:p>
      </dgm:t>
    </dgm:pt>
    <dgm:pt modelId="{84F0FDB6-AF8D-401B-A22C-4584B52E6833}" type="parTrans" cxnId="{073F2253-A1E3-4067-8329-3C86F6EF8DD4}">
      <dgm:prSet/>
      <dgm:spPr/>
      <dgm:t>
        <a:bodyPr/>
        <a:lstStyle/>
        <a:p>
          <a:endParaRPr lang="en-US"/>
        </a:p>
      </dgm:t>
    </dgm:pt>
    <dgm:pt modelId="{0EC60EB2-ECD6-491B-B5A1-A6910064564A}" type="sibTrans" cxnId="{073F2253-A1E3-4067-8329-3C86F6EF8DD4}">
      <dgm:prSet/>
      <dgm:spPr/>
      <dgm:t>
        <a:bodyPr/>
        <a:lstStyle/>
        <a:p>
          <a:endParaRPr lang="en-US"/>
        </a:p>
      </dgm:t>
    </dgm:pt>
    <dgm:pt modelId="{BDAB4F5D-5B90-434E-AB06-A894FA911B3C}" type="pres">
      <dgm:prSet presAssocID="{6BCBFB14-F8FD-4C42-AD98-A2DC84CB7312}" presName="diagram" presStyleCnt="0">
        <dgm:presLayoutVars>
          <dgm:dir/>
          <dgm:resizeHandles val="exact"/>
        </dgm:presLayoutVars>
      </dgm:prSet>
      <dgm:spPr/>
    </dgm:pt>
    <dgm:pt modelId="{8F2685DC-4EB6-CA4A-AB1E-E1B33EC99F88}" type="pres">
      <dgm:prSet presAssocID="{8723CD37-0F12-49DD-8004-E2DA3DF94B30}" presName="node" presStyleLbl="node1" presStyleIdx="0" presStyleCnt="2">
        <dgm:presLayoutVars>
          <dgm:bulletEnabled val="1"/>
        </dgm:presLayoutVars>
      </dgm:prSet>
      <dgm:spPr/>
    </dgm:pt>
    <dgm:pt modelId="{389390A4-EBC6-C641-9114-D54D3DC7634E}" type="pres">
      <dgm:prSet presAssocID="{071BA1C6-8E7D-47E3-8439-8DE72AB7130C}" presName="sibTrans" presStyleCnt="0"/>
      <dgm:spPr/>
    </dgm:pt>
    <dgm:pt modelId="{8531FF1A-D49C-164B-92B0-DBF241C241C5}" type="pres">
      <dgm:prSet presAssocID="{A1B24B64-89A9-4231-8A65-A46D42EEAD39}" presName="node" presStyleLbl="node1" presStyleIdx="1" presStyleCnt="2">
        <dgm:presLayoutVars>
          <dgm:bulletEnabled val="1"/>
        </dgm:presLayoutVars>
      </dgm:prSet>
      <dgm:spPr/>
    </dgm:pt>
  </dgm:ptLst>
  <dgm:cxnLst>
    <dgm:cxn modelId="{5104540F-2203-074F-B8E9-9871FCA8056C}" type="presOf" srcId="{6BCBFB14-F8FD-4C42-AD98-A2DC84CB7312}" destId="{BDAB4F5D-5B90-434E-AB06-A894FA911B3C}" srcOrd="0" destOrd="0" presId="urn:microsoft.com/office/officeart/2005/8/layout/default"/>
    <dgm:cxn modelId="{073F2253-A1E3-4067-8329-3C86F6EF8DD4}" srcId="{6BCBFB14-F8FD-4C42-AD98-A2DC84CB7312}" destId="{A1B24B64-89A9-4231-8A65-A46D42EEAD39}" srcOrd="1" destOrd="0" parTransId="{84F0FDB6-AF8D-401B-A22C-4584B52E6833}" sibTransId="{0EC60EB2-ECD6-491B-B5A1-A6910064564A}"/>
    <dgm:cxn modelId="{9A96297A-2BBA-1145-8351-F738335F3CDE}" type="presOf" srcId="{8723CD37-0F12-49DD-8004-E2DA3DF94B30}" destId="{8F2685DC-4EB6-CA4A-AB1E-E1B33EC99F88}" srcOrd="0" destOrd="0" presId="urn:microsoft.com/office/officeart/2005/8/layout/default"/>
    <dgm:cxn modelId="{9E5A7EBE-762E-F041-84AD-19D646951475}" type="presOf" srcId="{A1B24B64-89A9-4231-8A65-A46D42EEAD39}" destId="{8531FF1A-D49C-164B-92B0-DBF241C241C5}" srcOrd="0" destOrd="0" presId="urn:microsoft.com/office/officeart/2005/8/layout/default"/>
    <dgm:cxn modelId="{9C0235F1-0F4A-4571-93E4-309DB22DF2EB}" srcId="{6BCBFB14-F8FD-4C42-AD98-A2DC84CB7312}" destId="{8723CD37-0F12-49DD-8004-E2DA3DF94B30}" srcOrd="0" destOrd="0" parTransId="{B59E356F-73DC-4D09-8AED-779FEA60BE28}" sibTransId="{071BA1C6-8E7D-47E3-8439-8DE72AB7130C}"/>
    <dgm:cxn modelId="{0E9755AC-FD58-504E-9709-F67DCFBE982D}" type="presParOf" srcId="{BDAB4F5D-5B90-434E-AB06-A894FA911B3C}" destId="{8F2685DC-4EB6-CA4A-AB1E-E1B33EC99F88}" srcOrd="0" destOrd="0" presId="urn:microsoft.com/office/officeart/2005/8/layout/default"/>
    <dgm:cxn modelId="{CD369E4B-8414-9648-AFEE-74E313EE43A8}" type="presParOf" srcId="{BDAB4F5D-5B90-434E-AB06-A894FA911B3C}" destId="{389390A4-EBC6-C641-9114-D54D3DC7634E}" srcOrd="1" destOrd="0" presId="urn:microsoft.com/office/officeart/2005/8/layout/default"/>
    <dgm:cxn modelId="{69B86C40-133F-BC41-8EE7-63788EC0A095}" type="presParOf" srcId="{BDAB4F5D-5B90-434E-AB06-A894FA911B3C}" destId="{8531FF1A-D49C-164B-92B0-DBF241C241C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CBFB14-F8FD-4C42-AD98-A2DC84CB7312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E439B36-80FB-4533-8DC5-CA211203FD24}">
      <dgm:prSet/>
      <dgm:spPr/>
      <dgm:t>
        <a:bodyPr/>
        <a:lstStyle/>
        <a:p>
          <a:r>
            <a:rPr lang="en-US" dirty="0"/>
            <a:t>Provide progress reports related to IEP goals</a:t>
          </a:r>
        </a:p>
      </dgm:t>
    </dgm:pt>
    <dgm:pt modelId="{5FA260C7-F069-4FF0-899F-39C44B972EF7}" type="parTrans" cxnId="{CB0DE20E-7A1D-4FAD-A102-90AB64F533EC}">
      <dgm:prSet/>
      <dgm:spPr/>
      <dgm:t>
        <a:bodyPr/>
        <a:lstStyle/>
        <a:p>
          <a:endParaRPr lang="en-US"/>
        </a:p>
      </dgm:t>
    </dgm:pt>
    <dgm:pt modelId="{B060A0B1-28EB-4A8D-B37C-C2B0403FDEEA}" type="sibTrans" cxnId="{CB0DE20E-7A1D-4FAD-A102-90AB64F533EC}">
      <dgm:prSet/>
      <dgm:spPr/>
      <dgm:t>
        <a:bodyPr/>
        <a:lstStyle/>
        <a:p>
          <a:endParaRPr lang="en-US"/>
        </a:p>
      </dgm:t>
    </dgm:pt>
    <dgm:pt modelId="{19D71D45-7A01-4390-9C76-16C769D49F4B}">
      <dgm:prSet/>
      <dgm:spPr/>
      <dgm:t>
        <a:bodyPr/>
        <a:lstStyle/>
        <a:p>
          <a:r>
            <a:rPr lang="en-US" dirty="0"/>
            <a:t>Acknowledge parents’ concerns/requests</a:t>
          </a:r>
        </a:p>
      </dgm:t>
    </dgm:pt>
    <dgm:pt modelId="{90292122-8252-4624-9A18-5BE9011621E6}" type="parTrans" cxnId="{D3F958AF-11BF-4A8E-8B01-22A2951F9B3C}">
      <dgm:prSet/>
      <dgm:spPr/>
      <dgm:t>
        <a:bodyPr/>
        <a:lstStyle/>
        <a:p>
          <a:endParaRPr lang="en-US"/>
        </a:p>
      </dgm:t>
    </dgm:pt>
    <dgm:pt modelId="{ED0E33A5-B13C-4906-8B81-94195ABCC00E}" type="sibTrans" cxnId="{D3F958AF-11BF-4A8E-8B01-22A2951F9B3C}">
      <dgm:prSet/>
      <dgm:spPr/>
      <dgm:t>
        <a:bodyPr/>
        <a:lstStyle/>
        <a:p>
          <a:endParaRPr lang="en-US"/>
        </a:p>
      </dgm:t>
    </dgm:pt>
    <dgm:pt modelId="{1AF8F618-54E4-8544-9C70-9B30C34D2369}">
      <dgm:prSet/>
      <dgm:spPr/>
      <dgm:t>
        <a:bodyPr/>
        <a:lstStyle/>
        <a:p>
          <a:r>
            <a:rPr lang="en-US" dirty="0"/>
            <a:t>Acknowledge community or cultural barriers that may impact parent communication practices</a:t>
          </a:r>
        </a:p>
      </dgm:t>
    </dgm:pt>
    <dgm:pt modelId="{3CACA3A7-8937-8E46-8C7D-4AC1EE9D28F4}" type="parTrans" cxnId="{28C9C434-0D98-EF4A-956A-892AC916A520}">
      <dgm:prSet/>
      <dgm:spPr/>
      <dgm:t>
        <a:bodyPr/>
        <a:lstStyle/>
        <a:p>
          <a:endParaRPr lang="en-US"/>
        </a:p>
      </dgm:t>
    </dgm:pt>
    <dgm:pt modelId="{A6B43775-6305-E143-B27D-F74B326CB18F}" type="sibTrans" cxnId="{28C9C434-0D98-EF4A-956A-892AC916A520}">
      <dgm:prSet/>
      <dgm:spPr/>
      <dgm:t>
        <a:bodyPr/>
        <a:lstStyle/>
        <a:p>
          <a:endParaRPr lang="en-US"/>
        </a:p>
      </dgm:t>
    </dgm:pt>
    <dgm:pt modelId="{BDAB4F5D-5B90-434E-AB06-A894FA911B3C}" type="pres">
      <dgm:prSet presAssocID="{6BCBFB14-F8FD-4C42-AD98-A2DC84CB7312}" presName="diagram" presStyleCnt="0">
        <dgm:presLayoutVars>
          <dgm:dir/>
          <dgm:resizeHandles val="exact"/>
        </dgm:presLayoutVars>
      </dgm:prSet>
      <dgm:spPr/>
    </dgm:pt>
    <dgm:pt modelId="{C186EA5C-9639-C445-9F15-1B22628F73F9}" type="pres">
      <dgm:prSet presAssocID="{BE439B36-80FB-4533-8DC5-CA211203FD24}" presName="node" presStyleLbl="node1" presStyleIdx="0" presStyleCnt="3">
        <dgm:presLayoutVars>
          <dgm:bulletEnabled val="1"/>
        </dgm:presLayoutVars>
      </dgm:prSet>
      <dgm:spPr/>
    </dgm:pt>
    <dgm:pt modelId="{2DAE0EB8-77DE-3B48-AF34-A76707126238}" type="pres">
      <dgm:prSet presAssocID="{B060A0B1-28EB-4A8D-B37C-C2B0403FDEEA}" presName="sibTrans" presStyleCnt="0"/>
      <dgm:spPr/>
    </dgm:pt>
    <dgm:pt modelId="{32BC4ADF-62A3-BB40-B641-F4E16C09044A}" type="pres">
      <dgm:prSet presAssocID="{19D71D45-7A01-4390-9C76-16C769D49F4B}" presName="node" presStyleLbl="node1" presStyleIdx="1" presStyleCnt="3">
        <dgm:presLayoutVars>
          <dgm:bulletEnabled val="1"/>
        </dgm:presLayoutVars>
      </dgm:prSet>
      <dgm:spPr/>
    </dgm:pt>
    <dgm:pt modelId="{4D796105-31FE-BE46-9622-0CE409D2A3C5}" type="pres">
      <dgm:prSet presAssocID="{ED0E33A5-B13C-4906-8B81-94195ABCC00E}" presName="sibTrans" presStyleCnt="0"/>
      <dgm:spPr/>
    </dgm:pt>
    <dgm:pt modelId="{8F17A04B-CB83-EC47-8D56-4748AD09DCB2}" type="pres">
      <dgm:prSet presAssocID="{1AF8F618-54E4-8544-9C70-9B30C34D2369}" presName="node" presStyleLbl="node1" presStyleIdx="2" presStyleCnt="3" custScaleY="130433">
        <dgm:presLayoutVars>
          <dgm:bulletEnabled val="1"/>
        </dgm:presLayoutVars>
      </dgm:prSet>
      <dgm:spPr/>
    </dgm:pt>
  </dgm:ptLst>
  <dgm:cxnLst>
    <dgm:cxn modelId="{CB0DE20E-7A1D-4FAD-A102-90AB64F533EC}" srcId="{6BCBFB14-F8FD-4C42-AD98-A2DC84CB7312}" destId="{BE439B36-80FB-4533-8DC5-CA211203FD24}" srcOrd="0" destOrd="0" parTransId="{5FA260C7-F069-4FF0-899F-39C44B972EF7}" sibTransId="{B060A0B1-28EB-4A8D-B37C-C2B0403FDEEA}"/>
    <dgm:cxn modelId="{5104540F-2203-074F-B8E9-9871FCA8056C}" type="presOf" srcId="{6BCBFB14-F8FD-4C42-AD98-A2DC84CB7312}" destId="{BDAB4F5D-5B90-434E-AB06-A894FA911B3C}" srcOrd="0" destOrd="0" presId="urn:microsoft.com/office/officeart/2005/8/layout/default"/>
    <dgm:cxn modelId="{28C9C434-0D98-EF4A-956A-892AC916A520}" srcId="{6BCBFB14-F8FD-4C42-AD98-A2DC84CB7312}" destId="{1AF8F618-54E4-8544-9C70-9B30C34D2369}" srcOrd="2" destOrd="0" parTransId="{3CACA3A7-8937-8E46-8C7D-4AC1EE9D28F4}" sibTransId="{A6B43775-6305-E143-B27D-F74B326CB18F}"/>
    <dgm:cxn modelId="{4DE1597A-951E-F044-8613-7BDF1E9CE064}" type="presOf" srcId="{1AF8F618-54E4-8544-9C70-9B30C34D2369}" destId="{8F17A04B-CB83-EC47-8D56-4748AD09DCB2}" srcOrd="0" destOrd="0" presId="urn:microsoft.com/office/officeart/2005/8/layout/default"/>
    <dgm:cxn modelId="{3FC9C998-C7C2-9C41-B89A-1834EAB435E7}" type="presOf" srcId="{BE439B36-80FB-4533-8DC5-CA211203FD24}" destId="{C186EA5C-9639-C445-9F15-1B22628F73F9}" srcOrd="0" destOrd="0" presId="urn:microsoft.com/office/officeart/2005/8/layout/default"/>
    <dgm:cxn modelId="{D3F958AF-11BF-4A8E-8B01-22A2951F9B3C}" srcId="{6BCBFB14-F8FD-4C42-AD98-A2DC84CB7312}" destId="{19D71D45-7A01-4390-9C76-16C769D49F4B}" srcOrd="1" destOrd="0" parTransId="{90292122-8252-4624-9A18-5BE9011621E6}" sibTransId="{ED0E33A5-B13C-4906-8B81-94195ABCC00E}"/>
    <dgm:cxn modelId="{F87F05F3-CF8F-3B49-8038-AC18589E9430}" type="presOf" srcId="{19D71D45-7A01-4390-9C76-16C769D49F4B}" destId="{32BC4ADF-62A3-BB40-B641-F4E16C09044A}" srcOrd="0" destOrd="0" presId="urn:microsoft.com/office/officeart/2005/8/layout/default"/>
    <dgm:cxn modelId="{3D300C5B-04FF-9043-B74B-94975C6EF9CC}" type="presParOf" srcId="{BDAB4F5D-5B90-434E-AB06-A894FA911B3C}" destId="{C186EA5C-9639-C445-9F15-1B22628F73F9}" srcOrd="0" destOrd="0" presId="urn:microsoft.com/office/officeart/2005/8/layout/default"/>
    <dgm:cxn modelId="{478923BD-5DD0-A74E-9B4C-604C98F6DC86}" type="presParOf" srcId="{BDAB4F5D-5B90-434E-AB06-A894FA911B3C}" destId="{2DAE0EB8-77DE-3B48-AF34-A76707126238}" srcOrd="1" destOrd="0" presId="urn:microsoft.com/office/officeart/2005/8/layout/default"/>
    <dgm:cxn modelId="{DB48084D-8A75-8243-902F-0D40B6457026}" type="presParOf" srcId="{BDAB4F5D-5B90-434E-AB06-A894FA911B3C}" destId="{32BC4ADF-62A3-BB40-B641-F4E16C09044A}" srcOrd="2" destOrd="0" presId="urn:microsoft.com/office/officeart/2005/8/layout/default"/>
    <dgm:cxn modelId="{02D7FA80-63D3-9D4D-B53B-F2A5B8C2FADE}" type="presParOf" srcId="{BDAB4F5D-5B90-434E-AB06-A894FA911B3C}" destId="{4D796105-31FE-BE46-9622-0CE409D2A3C5}" srcOrd="3" destOrd="0" presId="urn:microsoft.com/office/officeart/2005/8/layout/default"/>
    <dgm:cxn modelId="{C5A70C7B-305A-C149-8305-5D24DF67CE56}" type="presParOf" srcId="{BDAB4F5D-5B90-434E-AB06-A894FA911B3C}" destId="{8F17A04B-CB83-EC47-8D56-4748AD09DCB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CBFB14-F8FD-4C42-AD98-A2DC84CB7312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1B24B64-89A9-4231-8A65-A46D42EEAD39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Advocates can support parents in crafting written communication</a:t>
          </a:r>
        </a:p>
      </dgm:t>
    </dgm:pt>
    <dgm:pt modelId="{84F0FDB6-AF8D-401B-A22C-4584B52E6833}" type="parTrans" cxnId="{073F2253-A1E3-4067-8329-3C86F6EF8DD4}">
      <dgm:prSet/>
      <dgm:spPr/>
      <dgm:t>
        <a:bodyPr/>
        <a:lstStyle/>
        <a:p>
          <a:endParaRPr lang="en-US"/>
        </a:p>
      </dgm:t>
    </dgm:pt>
    <dgm:pt modelId="{0EC60EB2-ECD6-491B-B5A1-A6910064564A}" type="sibTrans" cxnId="{073F2253-A1E3-4067-8329-3C86F6EF8DD4}">
      <dgm:prSet/>
      <dgm:spPr/>
      <dgm:t>
        <a:bodyPr/>
        <a:lstStyle/>
        <a:p>
          <a:endParaRPr lang="en-US"/>
        </a:p>
      </dgm:t>
    </dgm:pt>
    <dgm:pt modelId="{1AF8F618-54E4-8544-9C70-9B30C34D2369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Parents: use bullet points, concise language in written communication</a:t>
          </a:r>
        </a:p>
      </dgm:t>
    </dgm:pt>
    <dgm:pt modelId="{3CACA3A7-8937-8E46-8C7D-4AC1EE9D28F4}" type="parTrans" cxnId="{28C9C434-0D98-EF4A-956A-892AC916A520}">
      <dgm:prSet/>
      <dgm:spPr/>
      <dgm:t>
        <a:bodyPr/>
        <a:lstStyle/>
        <a:p>
          <a:endParaRPr lang="en-US"/>
        </a:p>
      </dgm:t>
    </dgm:pt>
    <dgm:pt modelId="{A6B43775-6305-E143-B27D-F74B326CB18F}" type="sibTrans" cxnId="{28C9C434-0D98-EF4A-956A-892AC916A520}">
      <dgm:prSet/>
      <dgm:spPr/>
      <dgm:t>
        <a:bodyPr/>
        <a:lstStyle/>
        <a:p>
          <a:endParaRPr lang="en-US"/>
        </a:p>
      </dgm:t>
    </dgm:pt>
    <dgm:pt modelId="{AFF4FA12-1894-0940-9176-DE52A34988DE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Refrain from ALL CAPS, multiple emails/day, sending large video files</a:t>
          </a:r>
        </a:p>
      </dgm:t>
    </dgm:pt>
    <dgm:pt modelId="{DC59A6A0-6310-794B-8293-55A115255201}" type="parTrans" cxnId="{14932349-EDB9-EF46-9659-E645F8CB6797}">
      <dgm:prSet/>
      <dgm:spPr/>
      <dgm:t>
        <a:bodyPr/>
        <a:lstStyle/>
        <a:p>
          <a:endParaRPr lang="en-US"/>
        </a:p>
      </dgm:t>
    </dgm:pt>
    <dgm:pt modelId="{AC275ACF-BFF2-0242-B7F2-42713B64FE4A}" type="sibTrans" cxnId="{14932349-EDB9-EF46-9659-E645F8CB6797}">
      <dgm:prSet/>
      <dgm:spPr/>
      <dgm:t>
        <a:bodyPr/>
        <a:lstStyle/>
        <a:p>
          <a:endParaRPr lang="en-US"/>
        </a:p>
      </dgm:t>
    </dgm:pt>
    <dgm:pt modelId="{BDAB4F5D-5B90-434E-AB06-A894FA911B3C}" type="pres">
      <dgm:prSet presAssocID="{6BCBFB14-F8FD-4C42-AD98-A2DC84CB7312}" presName="diagram" presStyleCnt="0">
        <dgm:presLayoutVars>
          <dgm:dir/>
          <dgm:resizeHandles val="exact"/>
        </dgm:presLayoutVars>
      </dgm:prSet>
      <dgm:spPr/>
    </dgm:pt>
    <dgm:pt modelId="{8F17A04B-CB83-EC47-8D56-4748AD09DCB2}" type="pres">
      <dgm:prSet presAssocID="{1AF8F618-54E4-8544-9C70-9B30C34D2369}" presName="node" presStyleLbl="node1" presStyleIdx="0" presStyleCnt="3">
        <dgm:presLayoutVars>
          <dgm:bulletEnabled val="1"/>
        </dgm:presLayoutVars>
      </dgm:prSet>
      <dgm:spPr/>
    </dgm:pt>
    <dgm:pt modelId="{48CBD2FD-0683-0445-8989-3DA53ED1EA35}" type="pres">
      <dgm:prSet presAssocID="{A6B43775-6305-E143-B27D-F74B326CB18F}" presName="sibTrans" presStyleCnt="0"/>
      <dgm:spPr/>
    </dgm:pt>
    <dgm:pt modelId="{8531FF1A-D49C-164B-92B0-DBF241C241C5}" type="pres">
      <dgm:prSet presAssocID="{A1B24B64-89A9-4231-8A65-A46D42EEAD39}" presName="node" presStyleLbl="node1" presStyleIdx="1" presStyleCnt="3">
        <dgm:presLayoutVars>
          <dgm:bulletEnabled val="1"/>
        </dgm:presLayoutVars>
      </dgm:prSet>
      <dgm:spPr/>
    </dgm:pt>
    <dgm:pt modelId="{E8FDF39E-249C-164F-A81F-4ABBECC7D40D}" type="pres">
      <dgm:prSet presAssocID="{0EC60EB2-ECD6-491B-B5A1-A6910064564A}" presName="sibTrans" presStyleCnt="0"/>
      <dgm:spPr/>
    </dgm:pt>
    <dgm:pt modelId="{25EE53A4-2084-FD4C-9855-57304E52768F}" type="pres">
      <dgm:prSet presAssocID="{AFF4FA12-1894-0940-9176-DE52A34988DE}" presName="node" presStyleLbl="node1" presStyleIdx="2" presStyleCnt="3" custScaleY="129340">
        <dgm:presLayoutVars>
          <dgm:bulletEnabled val="1"/>
        </dgm:presLayoutVars>
      </dgm:prSet>
      <dgm:spPr/>
    </dgm:pt>
  </dgm:ptLst>
  <dgm:cxnLst>
    <dgm:cxn modelId="{5104540F-2203-074F-B8E9-9871FCA8056C}" type="presOf" srcId="{6BCBFB14-F8FD-4C42-AD98-A2DC84CB7312}" destId="{BDAB4F5D-5B90-434E-AB06-A894FA911B3C}" srcOrd="0" destOrd="0" presId="urn:microsoft.com/office/officeart/2005/8/layout/default"/>
    <dgm:cxn modelId="{28C9C434-0D98-EF4A-956A-892AC916A520}" srcId="{6BCBFB14-F8FD-4C42-AD98-A2DC84CB7312}" destId="{1AF8F618-54E4-8544-9C70-9B30C34D2369}" srcOrd="0" destOrd="0" parTransId="{3CACA3A7-8937-8E46-8C7D-4AC1EE9D28F4}" sibTransId="{A6B43775-6305-E143-B27D-F74B326CB18F}"/>
    <dgm:cxn modelId="{14932349-EDB9-EF46-9659-E645F8CB6797}" srcId="{6BCBFB14-F8FD-4C42-AD98-A2DC84CB7312}" destId="{AFF4FA12-1894-0940-9176-DE52A34988DE}" srcOrd="2" destOrd="0" parTransId="{DC59A6A0-6310-794B-8293-55A115255201}" sibTransId="{AC275ACF-BFF2-0242-B7F2-42713B64FE4A}"/>
    <dgm:cxn modelId="{0543AE51-A2D6-9D43-8CCD-3AADDE23F9B3}" type="presOf" srcId="{AFF4FA12-1894-0940-9176-DE52A34988DE}" destId="{25EE53A4-2084-FD4C-9855-57304E52768F}" srcOrd="0" destOrd="0" presId="urn:microsoft.com/office/officeart/2005/8/layout/default"/>
    <dgm:cxn modelId="{073F2253-A1E3-4067-8329-3C86F6EF8DD4}" srcId="{6BCBFB14-F8FD-4C42-AD98-A2DC84CB7312}" destId="{A1B24B64-89A9-4231-8A65-A46D42EEAD39}" srcOrd="1" destOrd="0" parTransId="{84F0FDB6-AF8D-401B-A22C-4584B52E6833}" sibTransId="{0EC60EB2-ECD6-491B-B5A1-A6910064564A}"/>
    <dgm:cxn modelId="{4DE1597A-951E-F044-8613-7BDF1E9CE064}" type="presOf" srcId="{1AF8F618-54E4-8544-9C70-9B30C34D2369}" destId="{8F17A04B-CB83-EC47-8D56-4748AD09DCB2}" srcOrd="0" destOrd="0" presId="urn:microsoft.com/office/officeart/2005/8/layout/default"/>
    <dgm:cxn modelId="{9E5A7EBE-762E-F041-84AD-19D646951475}" type="presOf" srcId="{A1B24B64-89A9-4231-8A65-A46D42EEAD39}" destId="{8531FF1A-D49C-164B-92B0-DBF241C241C5}" srcOrd="0" destOrd="0" presId="urn:microsoft.com/office/officeart/2005/8/layout/default"/>
    <dgm:cxn modelId="{C5A70C7B-305A-C149-8305-5D24DF67CE56}" type="presParOf" srcId="{BDAB4F5D-5B90-434E-AB06-A894FA911B3C}" destId="{8F17A04B-CB83-EC47-8D56-4748AD09DCB2}" srcOrd="0" destOrd="0" presId="urn:microsoft.com/office/officeart/2005/8/layout/default"/>
    <dgm:cxn modelId="{F4C1B4FF-C946-3E40-A9DB-9B6DC2F9B674}" type="presParOf" srcId="{BDAB4F5D-5B90-434E-AB06-A894FA911B3C}" destId="{48CBD2FD-0683-0445-8989-3DA53ED1EA35}" srcOrd="1" destOrd="0" presId="urn:microsoft.com/office/officeart/2005/8/layout/default"/>
    <dgm:cxn modelId="{69B86C40-133F-BC41-8EE7-63788EC0A095}" type="presParOf" srcId="{BDAB4F5D-5B90-434E-AB06-A894FA911B3C}" destId="{8531FF1A-D49C-164B-92B0-DBF241C241C5}" srcOrd="2" destOrd="0" presId="urn:microsoft.com/office/officeart/2005/8/layout/default"/>
    <dgm:cxn modelId="{00E55653-C5D1-824F-8044-15EB65A3B3A1}" type="presParOf" srcId="{BDAB4F5D-5B90-434E-AB06-A894FA911B3C}" destId="{E8FDF39E-249C-164F-A81F-4ABBECC7D40D}" srcOrd="3" destOrd="0" presId="urn:microsoft.com/office/officeart/2005/8/layout/default"/>
    <dgm:cxn modelId="{A0772C46-B9B1-8D41-B6C5-1BA58CA1C770}" type="presParOf" srcId="{BDAB4F5D-5B90-434E-AB06-A894FA911B3C}" destId="{25EE53A4-2084-FD4C-9855-57304E52768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82C58C-D262-4B2D-9678-8ACCC5945C1E}" type="doc">
      <dgm:prSet loTypeId="urn:microsoft.com/office/officeart/2016/7/layout/VerticalSolidActionList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37AFE92-80A5-409C-842C-91A226A85869}">
      <dgm:prSet/>
      <dgm:spPr/>
      <dgm:t>
        <a:bodyPr/>
        <a:lstStyle/>
        <a:p>
          <a:r>
            <a:rPr lang="en-US" dirty="0"/>
            <a:t>Share and review</a:t>
          </a:r>
        </a:p>
      </dgm:t>
    </dgm:pt>
    <dgm:pt modelId="{B5BF354D-DAB8-4C3C-9E52-11F5A2691E51}" type="parTrans" cxnId="{A1718149-162D-47F8-A2F9-607DA44F1E06}">
      <dgm:prSet/>
      <dgm:spPr/>
      <dgm:t>
        <a:bodyPr/>
        <a:lstStyle/>
        <a:p>
          <a:endParaRPr lang="en-US"/>
        </a:p>
      </dgm:t>
    </dgm:pt>
    <dgm:pt modelId="{285B1AB0-D12E-4089-BBA0-973B1708DBD6}" type="sibTrans" cxnId="{A1718149-162D-47F8-A2F9-607DA44F1E06}">
      <dgm:prSet/>
      <dgm:spPr/>
      <dgm:t>
        <a:bodyPr/>
        <a:lstStyle/>
        <a:p>
          <a:endParaRPr lang="en-US"/>
        </a:p>
      </dgm:t>
    </dgm:pt>
    <dgm:pt modelId="{9E988EE2-407E-4E7B-9B19-21E2F58727D1}">
      <dgm:prSet/>
      <dgm:spPr/>
      <dgm:t>
        <a:bodyPr/>
        <a:lstStyle/>
        <a:p>
          <a:r>
            <a:rPr lang="en-US" dirty="0"/>
            <a:t>Share and review procedural safeguards annually</a:t>
          </a:r>
        </a:p>
      </dgm:t>
    </dgm:pt>
    <dgm:pt modelId="{B99F4810-FC4E-4D1B-97B4-9C5E4E2F3393}" type="parTrans" cxnId="{DF27F566-72A7-4940-B734-E737C99B401F}">
      <dgm:prSet/>
      <dgm:spPr/>
      <dgm:t>
        <a:bodyPr/>
        <a:lstStyle/>
        <a:p>
          <a:endParaRPr lang="en-US"/>
        </a:p>
      </dgm:t>
    </dgm:pt>
    <dgm:pt modelId="{DB45CB79-A099-4E84-B560-468C4F870AE6}" type="sibTrans" cxnId="{DF27F566-72A7-4940-B734-E737C99B401F}">
      <dgm:prSet/>
      <dgm:spPr/>
      <dgm:t>
        <a:bodyPr/>
        <a:lstStyle/>
        <a:p>
          <a:endParaRPr lang="en-US"/>
        </a:p>
      </dgm:t>
    </dgm:pt>
    <dgm:pt modelId="{78AB2843-2566-4E9E-B3ED-95C6BD0DC26D}">
      <dgm:prSet/>
      <dgm:spPr/>
      <dgm:t>
        <a:bodyPr/>
        <a:lstStyle/>
        <a:p>
          <a:r>
            <a:rPr lang="en-US" dirty="0"/>
            <a:t>Provide</a:t>
          </a:r>
        </a:p>
      </dgm:t>
    </dgm:pt>
    <dgm:pt modelId="{A47EF42B-4921-400D-BE33-95E19E322A64}" type="parTrans" cxnId="{5FD1EA00-DDAE-453D-83D6-075995F65E3A}">
      <dgm:prSet/>
      <dgm:spPr/>
      <dgm:t>
        <a:bodyPr/>
        <a:lstStyle/>
        <a:p>
          <a:endParaRPr lang="en-US"/>
        </a:p>
      </dgm:t>
    </dgm:pt>
    <dgm:pt modelId="{173F8B70-44B5-4AAF-A8C0-74F6B5669368}" type="sibTrans" cxnId="{5FD1EA00-DDAE-453D-83D6-075995F65E3A}">
      <dgm:prSet/>
      <dgm:spPr/>
      <dgm:t>
        <a:bodyPr/>
        <a:lstStyle/>
        <a:p>
          <a:endParaRPr lang="en-US"/>
        </a:p>
      </dgm:t>
    </dgm:pt>
    <dgm:pt modelId="{9F90BA7B-0F3C-4F73-AEFD-B31C2D817626}">
      <dgm:prSet/>
      <dgm:spPr/>
      <dgm:t>
        <a:bodyPr/>
        <a:lstStyle/>
        <a:p>
          <a:r>
            <a:rPr lang="en-US" dirty="0"/>
            <a:t>Provide information in the parents’ primary language and/or use an interpreter</a:t>
          </a:r>
        </a:p>
      </dgm:t>
    </dgm:pt>
    <dgm:pt modelId="{159084CE-6115-40DD-8A8E-B3826814F14E}" type="parTrans" cxnId="{8D640507-D310-4070-AB59-F4BA20D84EAC}">
      <dgm:prSet/>
      <dgm:spPr/>
      <dgm:t>
        <a:bodyPr/>
        <a:lstStyle/>
        <a:p>
          <a:endParaRPr lang="en-US"/>
        </a:p>
      </dgm:t>
    </dgm:pt>
    <dgm:pt modelId="{39BD3E84-7214-454A-89B8-5AC9EB5CD261}" type="sibTrans" cxnId="{8D640507-D310-4070-AB59-F4BA20D84EAC}">
      <dgm:prSet/>
      <dgm:spPr/>
      <dgm:t>
        <a:bodyPr/>
        <a:lstStyle/>
        <a:p>
          <a:endParaRPr lang="en-US"/>
        </a:p>
      </dgm:t>
    </dgm:pt>
    <dgm:pt modelId="{AC0FE514-66F5-48CE-B1E3-265CD1205542}">
      <dgm:prSet/>
      <dgm:spPr/>
      <dgm:t>
        <a:bodyPr/>
        <a:lstStyle/>
        <a:p>
          <a:r>
            <a:rPr lang="en-US" dirty="0"/>
            <a:t>Explain</a:t>
          </a:r>
        </a:p>
      </dgm:t>
    </dgm:pt>
    <dgm:pt modelId="{C9FD954A-79ED-4665-9468-6B3DF8BAFBFB}" type="parTrans" cxnId="{2CE87D1B-50D4-4858-B84C-474D24B14641}">
      <dgm:prSet/>
      <dgm:spPr/>
      <dgm:t>
        <a:bodyPr/>
        <a:lstStyle/>
        <a:p>
          <a:endParaRPr lang="en-US"/>
        </a:p>
      </dgm:t>
    </dgm:pt>
    <dgm:pt modelId="{E1461B2A-898B-40E8-ABCB-3D137EC3DE37}" type="sibTrans" cxnId="{2CE87D1B-50D4-4858-B84C-474D24B14641}">
      <dgm:prSet/>
      <dgm:spPr/>
      <dgm:t>
        <a:bodyPr/>
        <a:lstStyle/>
        <a:p>
          <a:endParaRPr lang="en-US"/>
        </a:p>
      </dgm:t>
    </dgm:pt>
    <dgm:pt modelId="{C37C1C96-4263-410D-B1B3-EC1DE11A12F7}">
      <dgm:prSet/>
      <dgm:spPr/>
      <dgm:t>
        <a:bodyPr/>
        <a:lstStyle/>
        <a:p>
          <a:r>
            <a:rPr lang="en-US" dirty="0"/>
            <a:t>Schools/Advocates: explain special education acronyms to parents</a:t>
          </a:r>
        </a:p>
      </dgm:t>
    </dgm:pt>
    <dgm:pt modelId="{D8AC0188-3B3D-4F8E-9401-AB2F5C8DAA5B}" type="parTrans" cxnId="{94E0CD00-588F-4003-9150-1B844F28860F}">
      <dgm:prSet/>
      <dgm:spPr/>
      <dgm:t>
        <a:bodyPr/>
        <a:lstStyle/>
        <a:p>
          <a:endParaRPr lang="en-US"/>
        </a:p>
      </dgm:t>
    </dgm:pt>
    <dgm:pt modelId="{499C479E-3DA9-4BC3-B719-DAACFA94A72C}" type="sibTrans" cxnId="{94E0CD00-588F-4003-9150-1B844F28860F}">
      <dgm:prSet/>
      <dgm:spPr/>
      <dgm:t>
        <a:bodyPr/>
        <a:lstStyle/>
        <a:p>
          <a:endParaRPr lang="en-US"/>
        </a:p>
      </dgm:t>
    </dgm:pt>
    <dgm:pt modelId="{1ED259DC-F7D0-7E44-8161-E61C8AEA3CA1}" type="pres">
      <dgm:prSet presAssocID="{0782C58C-D262-4B2D-9678-8ACCC5945C1E}" presName="Name0" presStyleCnt="0">
        <dgm:presLayoutVars>
          <dgm:dir/>
          <dgm:animLvl val="lvl"/>
          <dgm:resizeHandles val="exact"/>
        </dgm:presLayoutVars>
      </dgm:prSet>
      <dgm:spPr/>
    </dgm:pt>
    <dgm:pt modelId="{552E5D6E-38C2-D54D-A3F9-D74BB761214E}" type="pres">
      <dgm:prSet presAssocID="{D37AFE92-80A5-409C-842C-91A226A85869}" presName="linNode" presStyleCnt="0"/>
      <dgm:spPr/>
    </dgm:pt>
    <dgm:pt modelId="{CD302D3E-DF72-744D-9EA2-8B9213B17D52}" type="pres">
      <dgm:prSet presAssocID="{D37AFE92-80A5-409C-842C-91A226A85869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1B46C93F-CADE-C044-8EA3-44E2D07D13CD}" type="pres">
      <dgm:prSet presAssocID="{D37AFE92-80A5-409C-842C-91A226A85869}" presName="descendantText" presStyleLbl="alignAccFollowNode1" presStyleIdx="0" presStyleCnt="3" custLinFactNeighborX="32777" custLinFactNeighborY="-10061">
        <dgm:presLayoutVars>
          <dgm:bulletEnabled/>
        </dgm:presLayoutVars>
      </dgm:prSet>
      <dgm:spPr/>
    </dgm:pt>
    <dgm:pt modelId="{E872D2E9-6ED5-4C41-AABB-EB309BF9C095}" type="pres">
      <dgm:prSet presAssocID="{285B1AB0-D12E-4089-BBA0-973B1708DBD6}" presName="sp" presStyleCnt="0"/>
      <dgm:spPr/>
    </dgm:pt>
    <dgm:pt modelId="{D436D5A0-E935-8541-A220-8393694F2A16}" type="pres">
      <dgm:prSet presAssocID="{78AB2843-2566-4E9E-B3ED-95C6BD0DC26D}" presName="linNode" presStyleCnt="0"/>
      <dgm:spPr/>
    </dgm:pt>
    <dgm:pt modelId="{F6A3F527-ADE6-C543-ADD3-BBABD9B02703}" type="pres">
      <dgm:prSet presAssocID="{78AB2843-2566-4E9E-B3ED-95C6BD0DC26D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A9B0F10B-BD4F-7947-ACA7-93948C874B84}" type="pres">
      <dgm:prSet presAssocID="{78AB2843-2566-4E9E-B3ED-95C6BD0DC26D}" presName="descendantText" presStyleLbl="alignAccFollowNode1" presStyleIdx="1" presStyleCnt="3">
        <dgm:presLayoutVars>
          <dgm:bulletEnabled/>
        </dgm:presLayoutVars>
      </dgm:prSet>
      <dgm:spPr/>
    </dgm:pt>
    <dgm:pt modelId="{BFF621A3-2015-5943-82B0-A9B984696760}" type="pres">
      <dgm:prSet presAssocID="{173F8B70-44B5-4AAF-A8C0-74F6B5669368}" presName="sp" presStyleCnt="0"/>
      <dgm:spPr/>
    </dgm:pt>
    <dgm:pt modelId="{79F1FE75-4FB6-D34D-9872-5603E1E6A8A5}" type="pres">
      <dgm:prSet presAssocID="{AC0FE514-66F5-48CE-B1E3-265CD1205542}" presName="linNode" presStyleCnt="0"/>
      <dgm:spPr/>
    </dgm:pt>
    <dgm:pt modelId="{803D0873-C619-2C4C-9628-41FD16A23069}" type="pres">
      <dgm:prSet presAssocID="{AC0FE514-66F5-48CE-B1E3-265CD1205542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E9546969-E1BE-9448-8D3A-CECC4A2BD056}" type="pres">
      <dgm:prSet presAssocID="{AC0FE514-66F5-48CE-B1E3-265CD1205542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94E0CD00-588F-4003-9150-1B844F28860F}" srcId="{AC0FE514-66F5-48CE-B1E3-265CD1205542}" destId="{C37C1C96-4263-410D-B1B3-EC1DE11A12F7}" srcOrd="0" destOrd="0" parTransId="{D8AC0188-3B3D-4F8E-9401-AB2F5C8DAA5B}" sibTransId="{499C479E-3DA9-4BC3-B719-DAACFA94A72C}"/>
    <dgm:cxn modelId="{5FD1EA00-DDAE-453D-83D6-075995F65E3A}" srcId="{0782C58C-D262-4B2D-9678-8ACCC5945C1E}" destId="{78AB2843-2566-4E9E-B3ED-95C6BD0DC26D}" srcOrd="1" destOrd="0" parTransId="{A47EF42B-4921-400D-BE33-95E19E322A64}" sibTransId="{173F8B70-44B5-4AAF-A8C0-74F6B5669368}"/>
    <dgm:cxn modelId="{8D640507-D310-4070-AB59-F4BA20D84EAC}" srcId="{78AB2843-2566-4E9E-B3ED-95C6BD0DC26D}" destId="{9F90BA7B-0F3C-4F73-AEFD-B31C2D817626}" srcOrd="0" destOrd="0" parTransId="{159084CE-6115-40DD-8A8E-B3826814F14E}" sibTransId="{39BD3E84-7214-454A-89B8-5AC9EB5CD261}"/>
    <dgm:cxn modelId="{2CE87D1B-50D4-4858-B84C-474D24B14641}" srcId="{0782C58C-D262-4B2D-9678-8ACCC5945C1E}" destId="{AC0FE514-66F5-48CE-B1E3-265CD1205542}" srcOrd="2" destOrd="0" parTransId="{C9FD954A-79ED-4665-9468-6B3DF8BAFBFB}" sibTransId="{E1461B2A-898B-40E8-ABCB-3D137EC3DE37}"/>
    <dgm:cxn modelId="{59681E2F-515B-EB47-B268-0FB77EB0BBCB}" type="presOf" srcId="{AC0FE514-66F5-48CE-B1E3-265CD1205542}" destId="{803D0873-C619-2C4C-9628-41FD16A23069}" srcOrd="0" destOrd="0" presId="urn:microsoft.com/office/officeart/2016/7/layout/VerticalSolidActionList"/>
    <dgm:cxn modelId="{A1718149-162D-47F8-A2F9-607DA44F1E06}" srcId="{0782C58C-D262-4B2D-9678-8ACCC5945C1E}" destId="{D37AFE92-80A5-409C-842C-91A226A85869}" srcOrd="0" destOrd="0" parTransId="{B5BF354D-DAB8-4C3C-9E52-11F5A2691E51}" sibTransId="{285B1AB0-D12E-4089-BBA0-973B1708DBD6}"/>
    <dgm:cxn modelId="{DF27F566-72A7-4940-B734-E737C99B401F}" srcId="{D37AFE92-80A5-409C-842C-91A226A85869}" destId="{9E988EE2-407E-4E7B-9B19-21E2F58727D1}" srcOrd="0" destOrd="0" parTransId="{B99F4810-FC4E-4D1B-97B4-9C5E4E2F3393}" sibTransId="{DB45CB79-A099-4E84-B560-468C4F870AE6}"/>
    <dgm:cxn modelId="{8DB02D6A-F8DA-CC43-B0A9-D6172854D741}" type="presOf" srcId="{C37C1C96-4263-410D-B1B3-EC1DE11A12F7}" destId="{E9546969-E1BE-9448-8D3A-CECC4A2BD056}" srcOrd="0" destOrd="0" presId="urn:microsoft.com/office/officeart/2016/7/layout/VerticalSolidActionList"/>
    <dgm:cxn modelId="{5787D57C-751F-564F-9DEE-511C704C8253}" type="presOf" srcId="{78AB2843-2566-4E9E-B3ED-95C6BD0DC26D}" destId="{F6A3F527-ADE6-C543-ADD3-BBABD9B02703}" srcOrd="0" destOrd="0" presId="urn:microsoft.com/office/officeart/2016/7/layout/VerticalSolidActionList"/>
    <dgm:cxn modelId="{086CFCAF-F023-C647-9EE2-41B797F8ED43}" type="presOf" srcId="{0782C58C-D262-4B2D-9678-8ACCC5945C1E}" destId="{1ED259DC-F7D0-7E44-8161-E61C8AEA3CA1}" srcOrd="0" destOrd="0" presId="urn:microsoft.com/office/officeart/2016/7/layout/VerticalSolidActionList"/>
    <dgm:cxn modelId="{3C7A51B9-AA79-024B-9E83-EA346A186EB1}" type="presOf" srcId="{9F90BA7B-0F3C-4F73-AEFD-B31C2D817626}" destId="{A9B0F10B-BD4F-7947-ACA7-93948C874B84}" srcOrd="0" destOrd="0" presId="urn:microsoft.com/office/officeart/2016/7/layout/VerticalSolidActionList"/>
    <dgm:cxn modelId="{DC5E8CC0-442A-6540-A5DA-DC369BA47C6D}" type="presOf" srcId="{D37AFE92-80A5-409C-842C-91A226A85869}" destId="{CD302D3E-DF72-744D-9EA2-8B9213B17D52}" srcOrd="0" destOrd="0" presId="urn:microsoft.com/office/officeart/2016/7/layout/VerticalSolidActionList"/>
    <dgm:cxn modelId="{8AB129EA-2ED5-6348-AB5F-9A6F1E14DCFE}" type="presOf" srcId="{9E988EE2-407E-4E7B-9B19-21E2F58727D1}" destId="{1B46C93F-CADE-C044-8EA3-44E2D07D13CD}" srcOrd="0" destOrd="0" presId="urn:microsoft.com/office/officeart/2016/7/layout/VerticalSolidActionList"/>
    <dgm:cxn modelId="{DC8FF5CE-EBC7-8E4F-B4DA-61852083A62F}" type="presParOf" srcId="{1ED259DC-F7D0-7E44-8161-E61C8AEA3CA1}" destId="{552E5D6E-38C2-D54D-A3F9-D74BB761214E}" srcOrd="0" destOrd="0" presId="urn:microsoft.com/office/officeart/2016/7/layout/VerticalSolidActionList"/>
    <dgm:cxn modelId="{86027E5B-4B10-FE45-A356-37B80638FE95}" type="presParOf" srcId="{552E5D6E-38C2-D54D-A3F9-D74BB761214E}" destId="{CD302D3E-DF72-744D-9EA2-8B9213B17D52}" srcOrd="0" destOrd="0" presId="urn:microsoft.com/office/officeart/2016/7/layout/VerticalSolidActionList"/>
    <dgm:cxn modelId="{3DA08482-BE45-3647-869D-10320D6B1FE6}" type="presParOf" srcId="{552E5D6E-38C2-D54D-A3F9-D74BB761214E}" destId="{1B46C93F-CADE-C044-8EA3-44E2D07D13CD}" srcOrd="1" destOrd="0" presId="urn:microsoft.com/office/officeart/2016/7/layout/VerticalSolidActionList"/>
    <dgm:cxn modelId="{769A6CD7-BADC-9348-A531-6B97BE62D755}" type="presParOf" srcId="{1ED259DC-F7D0-7E44-8161-E61C8AEA3CA1}" destId="{E872D2E9-6ED5-4C41-AABB-EB309BF9C095}" srcOrd="1" destOrd="0" presId="urn:microsoft.com/office/officeart/2016/7/layout/VerticalSolidActionList"/>
    <dgm:cxn modelId="{44CDF438-3A8F-FF40-9CA8-074B63401C2C}" type="presParOf" srcId="{1ED259DC-F7D0-7E44-8161-E61C8AEA3CA1}" destId="{D436D5A0-E935-8541-A220-8393694F2A16}" srcOrd="2" destOrd="0" presId="urn:microsoft.com/office/officeart/2016/7/layout/VerticalSolidActionList"/>
    <dgm:cxn modelId="{7E7E0A4E-A8D6-B040-AC6D-0E0AD0F7CBAA}" type="presParOf" srcId="{D436D5A0-E935-8541-A220-8393694F2A16}" destId="{F6A3F527-ADE6-C543-ADD3-BBABD9B02703}" srcOrd="0" destOrd="0" presId="urn:microsoft.com/office/officeart/2016/7/layout/VerticalSolidActionList"/>
    <dgm:cxn modelId="{10F75C45-BA2D-E64A-A99E-66A0C8125064}" type="presParOf" srcId="{D436D5A0-E935-8541-A220-8393694F2A16}" destId="{A9B0F10B-BD4F-7947-ACA7-93948C874B84}" srcOrd="1" destOrd="0" presId="urn:microsoft.com/office/officeart/2016/7/layout/VerticalSolidActionList"/>
    <dgm:cxn modelId="{6F22861C-CEDC-7243-9A1A-02761F04307B}" type="presParOf" srcId="{1ED259DC-F7D0-7E44-8161-E61C8AEA3CA1}" destId="{BFF621A3-2015-5943-82B0-A9B984696760}" srcOrd="3" destOrd="0" presId="urn:microsoft.com/office/officeart/2016/7/layout/VerticalSolidActionList"/>
    <dgm:cxn modelId="{23F1030C-EBC3-1747-ABC3-79A723476670}" type="presParOf" srcId="{1ED259DC-F7D0-7E44-8161-E61C8AEA3CA1}" destId="{79F1FE75-4FB6-D34D-9872-5603E1E6A8A5}" srcOrd="4" destOrd="0" presId="urn:microsoft.com/office/officeart/2016/7/layout/VerticalSolidActionList"/>
    <dgm:cxn modelId="{02D6B5CF-4A2E-0A41-B979-AFA6A2CA7504}" type="presParOf" srcId="{79F1FE75-4FB6-D34D-9872-5603E1E6A8A5}" destId="{803D0873-C619-2C4C-9628-41FD16A23069}" srcOrd="0" destOrd="0" presId="urn:microsoft.com/office/officeart/2016/7/layout/VerticalSolidActionList"/>
    <dgm:cxn modelId="{F42CF94A-D3EB-7B4C-8A65-8A01C821D6BC}" type="presParOf" srcId="{79F1FE75-4FB6-D34D-9872-5603E1E6A8A5}" destId="{E9546969-E1BE-9448-8D3A-CECC4A2BD056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975C83-C912-4094-A797-7AD951CAC3C2}" type="doc">
      <dgm:prSet loTypeId="urn:microsoft.com/office/officeart/2005/8/layout/hierarchy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0EAEDAC-74EA-414E-A35F-72225FFEB960}">
      <dgm:prSet custT="1"/>
      <dgm:spPr/>
      <dgm:t>
        <a:bodyPr/>
        <a:lstStyle/>
        <a:p>
          <a:r>
            <a:rPr lang="en-US" sz="2800" dirty="0"/>
            <a:t>School Staff: What’s going </a:t>
          </a:r>
          <a:r>
            <a:rPr lang="en-US" sz="2800" b="1" dirty="0">
              <a:solidFill>
                <a:schemeClr val="accent1"/>
              </a:solidFill>
            </a:rPr>
            <a:t>well</a:t>
          </a:r>
          <a:r>
            <a:rPr lang="en-US" sz="2800" dirty="0"/>
            <a:t> at school? Share with families </a:t>
          </a:r>
        </a:p>
      </dgm:t>
    </dgm:pt>
    <dgm:pt modelId="{E1B7EED4-2BA6-4909-96B8-A7A375DA82FD}" type="parTrans" cxnId="{5EF8332D-9808-4496-8BC2-F32EADD01CD9}">
      <dgm:prSet/>
      <dgm:spPr/>
      <dgm:t>
        <a:bodyPr/>
        <a:lstStyle/>
        <a:p>
          <a:endParaRPr lang="en-US"/>
        </a:p>
      </dgm:t>
    </dgm:pt>
    <dgm:pt modelId="{FE505CF5-957D-453B-A401-69C649E7D8A0}" type="sibTrans" cxnId="{5EF8332D-9808-4496-8BC2-F32EADD01CD9}">
      <dgm:prSet/>
      <dgm:spPr/>
      <dgm:t>
        <a:bodyPr/>
        <a:lstStyle/>
        <a:p>
          <a:endParaRPr lang="en-US"/>
        </a:p>
      </dgm:t>
    </dgm:pt>
    <dgm:pt modelId="{49D2B6E9-E57A-9548-BE7F-FCC29B016401}">
      <dgm:prSet/>
      <dgm:spPr/>
      <dgm:t>
        <a:bodyPr/>
        <a:lstStyle/>
        <a:p>
          <a:r>
            <a:rPr lang="en-US" b="1" dirty="0">
              <a:solidFill>
                <a:schemeClr val="accent3">
                  <a:lumMod val="50000"/>
                </a:schemeClr>
              </a:solidFill>
            </a:rPr>
            <a:t>Unconditional Positive Regard </a:t>
          </a:r>
          <a:r>
            <a:rPr lang="en-US" dirty="0"/>
            <a:t>(Carl Rogers, psychologist, 1957); “Believing the best” of others; considering that each team member is doing “the best they can with what they have”; you attract what you expect</a:t>
          </a:r>
        </a:p>
      </dgm:t>
    </dgm:pt>
    <dgm:pt modelId="{40A1E6EE-3EBC-2E48-99C2-63EFB71A2095}" type="parTrans" cxnId="{39B4BE1D-A613-164C-841D-4476E226106E}">
      <dgm:prSet/>
      <dgm:spPr/>
      <dgm:t>
        <a:bodyPr/>
        <a:lstStyle/>
        <a:p>
          <a:endParaRPr lang="en-US"/>
        </a:p>
      </dgm:t>
    </dgm:pt>
    <dgm:pt modelId="{F68785E7-5459-6142-ACAD-34294215AAE1}" type="sibTrans" cxnId="{39B4BE1D-A613-164C-841D-4476E226106E}">
      <dgm:prSet/>
      <dgm:spPr/>
      <dgm:t>
        <a:bodyPr/>
        <a:lstStyle/>
        <a:p>
          <a:endParaRPr lang="en-US"/>
        </a:p>
      </dgm:t>
    </dgm:pt>
    <dgm:pt modelId="{4E11BF2D-39FC-1745-823B-FFE48488C911}" type="pres">
      <dgm:prSet presAssocID="{B3975C83-C912-4094-A797-7AD951CAC3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6AF50FB-EF00-C146-9211-B5AF397632F5}" type="pres">
      <dgm:prSet presAssocID="{49D2B6E9-E57A-9548-BE7F-FCC29B016401}" presName="hierRoot1" presStyleCnt="0"/>
      <dgm:spPr/>
    </dgm:pt>
    <dgm:pt modelId="{102C989B-C1A5-7E4D-956B-695192CD0C80}" type="pres">
      <dgm:prSet presAssocID="{49D2B6E9-E57A-9548-BE7F-FCC29B016401}" presName="composite" presStyleCnt="0"/>
      <dgm:spPr/>
    </dgm:pt>
    <dgm:pt modelId="{C559D9E2-721F-6749-A60C-067EE4678607}" type="pres">
      <dgm:prSet presAssocID="{49D2B6E9-E57A-9548-BE7F-FCC29B016401}" presName="background" presStyleLbl="node0" presStyleIdx="0" presStyleCnt="2"/>
      <dgm:spPr/>
    </dgm:pt>
    <dgm:pt modelId="{56FADA01-0E30-1344-B195-F3853270C58B}" type="pres">
      <dgm:prSet presAssocID="{49D2B6E9-E57A-9548-BE7F-FCC29B016401}" presName="text" presStyleLbl="fgAcc0" presStyleIdx="0" presStyleCnt="2" custScaleX="136375" custScaleY="209685">
        <dgm:presLayoutVars>
          <dgm:chPref val="3"/>
        </dgm:presLayoutVars>
      </dgm:prSet>
      <dgm:spPr/>
    </dgm:pt>
    <dgm:pt modelId="{74A8D6E5-CE63-584A-9D3C-E80BF9A8EA79}" type="pres">
      <dgm:prSet presAssocID="{49D2B6E9-E57A-9548-BE7F-FCC29B016401}" presName="hierChild2" presStyleCnt="0"/>
      <dgm:spPr/>
    </dgm:pt>
    <dgm:pt modelId="{A9BC0F9F-959F-B543-99AA-0E534316423B}" type="pres">
      <dgm:prSet presAssocID="{B0EAEDAC-74EA-414E-A35F-72225FFEB960}" presName="hierRoot1" presStyleCnt="0"/>
      <dgm:spPr/>
    </dgm:pt>
    <dgm:pt modelId="{90F34C00-C34E-6543-BA20-83617C4D67EA}" type="pres">
      <dgm:prSet presAssocID="{B0EAEDAC-74EA-414E-A35F-72225FFEB960}" presName="composite" presStyleCnt="0"/>
      <dgm:spPr/>
    </dgm:pt>
    <dgm:pt modelId="{8AD08EF6-FF04-394A-A805-ECA10B1AD9B7}" type="pres">
      <dgm:prSet presAssocID="{B0EAEDAC-74EA-414E-A35F-72225FFEB960}" presName="background" presStyleLbl="node0" presStyleIdx="1" presStyleCnt="2"/>
      <dgm:spPr/>
    </dgm:pt>
    <dgm:pt modelId="{041A700C-D3BE-DE40-8561-ABF09E83862E}" type="pres">
      <dgm:prSet presAssocID="{B0EAEDAC-74EA-414E-A35F-72225FFEB960}" presName="text" presStyleLbl="fgAcc0" presStyleIdx="1" presStyleCnt="2" custScaleY="202570">
        <dgm:presLayoutVars>
          <dgm:chPref val="3"/>
        </dgm:presLayoutVars>
      </dgm:prSet>
      <dgm:spPr/>
    </dgm:pt>
    <dgm:pt modelId="{BEAEBE7F-C628-3D45-A2EA-B0D849AEF2A9}" type="pres">
      <dgm:prSet presAssocID="{B0EAEDAC-74EA-414E-A35F-72225FFEB960}" presName="hierChild2" presStyleCnt="0"/>
      <dgm:spPr/>
    </dgm:pt>
  </dgm:ptLst>
  <dgm:cxnLst>
    <dgm:cxn modelId="{39B4BE1D-A613-164C-841D-4476E226106E}" srcId="{B3975C83-C912-4094-A797-7AD951CAC3C2}" destId="{49D2B6E9-E57A-9548-BE7F-FCC29B016401}" srcOrd="0" destOrd="0" parTransId="{40A1E6EE-3EBC-2E48-99C2-63EFB71A2095}" sibTransId="{F68785E7-5459-6142-ACAD-34294215AAE1}"/>
    <dgm:cxn modelId="{5EF8332D-9808-4496-8BC2-F32EADD01CD9}" srcId="{B3975C83-C912-4094-A797-7AD951CAC3C2}" destId="{B0EAEDAC-74EA-414E-A35F-72225FFEB960}" srcOrd="1" destOrd="0" parTransId="{E1B7EED4-2BA6-4909-96B8-A7A375DA82FD}" sibTransId="{FE505CF5-957D-453B-A401-69C649E7D8A0}"/>
    <dgm:cxn modelId="{F46DE7A8-3FA2-E64A-AC61-E07599AEDB29}" type="presOf" srcId="{B0EAEDAC-74EA-414E-A35F-72225FFEB960}" destId="{041A700C-D3BE-DE40-8561-ABF09E83862E}" srcOrd="0" destOrd="0" presId="urn:microsoft.com/office/officeart/2005/8/layout/hierarchy1"/>
    <dgm:cxn modelId="{2A88B6BF-6388-E046-89F9-BBC480D712F8}" type="presOf" srcId="{49D2B6E9-E57A-9548-BE7F-FCC29B016401}" destId="{56FADA01-0E30-1344-B195-F3853270C58B}" srcOrd="0" destOrd="0" presId="urn:microsoft.com/office/officeart/2005/8/layout/hierarchy1"/>
    <dgm:cxn modelId="{6C7594CF-51F5-914D-B557-ED9674FA967B}" type="presOf" srcId="{B3975C83-C912-4094-A797-7AD951CAC3C2}" destId="{4E11BF2D-39FC-1745-823B-FFE48488C911}" srcOrd="0" destOrd="0" presId="urn:microsoft.com/office/officeart/2005/8/layout/hierarchy1"/>
    <dgm:cxn modelId="{5CF12BF1-67A6-964C-8331-0B869043D4E0}" type="presParOf" srcId="{4E11BF2D-39FC-1745-823B-FFE48488C911}" destId="{C6AF50FB-EF00-C146-9211-B5AF397632F5}" srcOrd="0" destOrd="0" presId="urn:microsoft.com/office/officeart/2005/8/layout/hierarchy1"/>
    <dgm:cxn modelId="{50FACB9C-3BB8-D348-B746-73E284C3F8AD}" type="presParOf" srcId="{C6AF50FB-EF00-C146-9211-B5AF397632F5}" destId="{102C989B-C1A5-7E4D-956B-695192CD0C80}" srcOrd="0" destOrd="0" presId="urn:microsoft.com/office/officeart/2005/8/layout/hierarchy1"/>
    <dgm:cxn modelId="{C6517A69-EF4E-9F47-B816-9476EB79B498}" type="presParOf" srcId="{102C989B-C1A5-7E4D-956B-695192CD0C80}" destId="{C559D9E2-721F-6749-A60C-067EE4678607}" srcOrd="0" destOrd="0" presId="urn:microsoft.com/office/officeart/2005/8/layout/hierarchy1"/>
    <dgm:cxn modelId="{282509F0-D59A-C948-9CC8-2A943C199C59}" type="presParOf" srcId="{102C989B-C1A5-7E4D-956B-695192CD0C80}" destId="{56FADA01-0E30-1344-B195-F3853270C58B}" srcOrd="1" destOrd="0" presId="urn:microsoft.com/office/officeart/2005/8/layout/hierarchy1"/>
    <dgm:cxn modelId="{6DBD7B6E-0FA4-DA40-B5D7-C6A032ADEC49}" type="presParOf" srcId="{C6AF50FB-EF00-C146-9211-B5AF397632F5}" destId="{74A8D6E5-CE63-584A-9D3C-E80BF9A8EA79}" srcOrd="1" destOrd="0" presId="urn:microsoft.com/office/officeart/2005/8/layout/hierarchy1"/>
    <dgm:cxn modelId="{75C1D194-2F71-6240-AC40-F60AEC7405F2}" type="presParOf" srcId="{4E11BF2D-39FC-1745-823B-FFE48488C911}" destId="{A9BC0F9F-959F-B543-99AA-0E534316423B}" srcOrd="1" destOrd="0" presId="urn:microsoft.com/office/officeart/2005/8/layout/hierarchy1"/>
    <dgm:cxn modelId="{F8BD4DAB-7327-644D-A4A9-EE58171E77FD}" type="presParOf" srcId="{A9BC0F9F-959F-B543-99AA-0E534316423B}" destId="{90F34C00-C34E-6543-BA20-83617C4D67EA}" srcOrd="0" destOrd="0" presId="urn:microsoft.com/office/officeart/2005/8/layout/hierarchy1"/>
    <dgm:cxn modelId="{9890BEF9-91FA-B746-AEA7-D6CC6F1FDB48}" type="presParOf" srcId="{90F34C00-C34E-6543-BA20-83617C4D67EA}" destId="{8AD08EF6-FF04-394A-A805-ECA10B1AD9B7}" srcOrd="0" destOrd="0" presId="urn:microsoft.com/office/officeart/2005/8/layout/hierarchy1"/>
    <dgm:cxn modelId="{F5C2AC23-E0A7-8842-978B-58794806F300}" type="presParOf" srcId="{90F34C00-C34E-6543-BA20-83617C4D67EA}" destId="{041A700C-D3BE-DE40-8561-ABF09E83862E}" srcOrd="1" destOrd="0" presId="urn:microsoft.com/office/officeart/2005/8/layout/hierarchy1"/>
    <dgm:cxn modelId="{0ED291D3-1354-FA46-A5E9-E8350459E254}" type="presParOf" srcId="{A9BC0F9F-959F-B543-99AA-0E534316423B}" destId="{BEAEBE7F-C628-3D45-A2EA-B0D849AEF2A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975C83-C912-4094-A797-7AD951CAC3C2}" type="doc">
      <dgm:prSet loTypeId="urn:microsoft.com/office/officeart/2005/8/layout/hierarchy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DBC8007-0D8D-DD47-B662-FE0A2E283B0B}">
      <dgm:prSet custT="1"/>
      <dgm:spPr/>
      <dgm:t>
        <a:bodyPr/>
        <a:lstStyle/>
        <a:p>
          <a:r>
            <a:rPr lang="en-US" sz="3200" b="1" dirty="0"/>
            <a:t>All Parties</a:t>
          </a:r>
          <a:r>
            <a:rPr lang="en-US" sz="3200" dirty="0"/>
            <a:t>: Focus on developing a “strength-based” IEP</a:t>
          </a:r>
        </a:p>
      </dgm:t>
    </dgm:pt>
    <dgm:pt modelId="{212E9888-009F-FA4C-88B4-32E26D8C781C}" type="parTrans" cxnId="{D4B1107C-6E03-F047-A59D-CE2D381C83AD}">
      <dgm:prSet/>
      <dgm:spPr/>
      <dgm:t>
        <a:bodyPr/>
        <a:lstStyle/>
        <a:p>
          <a:endParaRPr lang="en-US"/>
        </a:p>
      </dgm:t>
    </dgm:pt>
    <dgm:pt modelId="{D46D822D-7380-504F-AC60-40C90C1B57DA}" type="sibTrans" cxnId="{D4B1107C-6E03-F047-A59D-CE2D381C83AD}">
      <dgm:prSet/>
      <dgm:spPr/>
      <dgm:t>
        <a:bodyPr/>
        <a:lstStyle/>
        <a:p>
          <a:endParaRPr lang="en-US"/>
        </a:p>
      </dgm:t>
    </dgm:pt>
    <dgm:pt modelId="{4E11BF2D-39FC-1745-823B-FFE48488C911}" type="pres">
      <dgm:prSet presAssocID="{B3975C83-C912-4094-A797-7AD951CAC3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2BA0A0-0462-C442-A88C-1334EDC0113A}" type="pres">
      <dgm:prSet presAssocID="{CDBC8007-0D8D-DD47-B662-FE0A2E283B0B}" presName="hierRoot1" presStyleCnt="0"/>
      <dgm:spPr/>
    </dgm:pt>
    <dgm:pt modelId="{073A8485-D356-AC4B-A57D-26762FD899D2}" type="pres">
      <dgm:prSet presAssocID="{CDBC8007-0D8D-DD47-B662-FE0A2E283B0B}" presName="composite" presStyleCnt="0"/>
      <dgm:spPr/>
    </dgm:pt>
    <dgm:pt modelId="{8C9DA2A0-55BC-9146-AF81-2A9F40D2BD09}" type="pres">
      <dgm:prSet presAssocID="{CDBC8007-0D8D-DD47-B662-FE0A2E283B0B}" presName="background" presStyleLbl="node0" presStyleIdx="0" presStyleCnt="1"/>
      <dgm:spPr/>
    </dgm:pt>
    <dgm:pt modelId="{5769D074-D238-B643-A7AD-0ED1D618E06D}" type="pres">
      <dgm:prSet presAssocID="{CDBC8007-0D8D-DD47-B662-FE0A2E283B0B}" presName="text" presStyleLbl="fgAcc0" presStyleIdx="0" presStyleCnt="1" custScaleX="129017" custScaleY="175416">
        <dgm:presLayoutVars>
          <dgm:chPref val="3"/>
        </dgm:presLayoutVars>
      </dgm:prSet>
      <dgm:spPr/>
    </dgm:pt>
    <dgm:pt modelId="{536A76FC-1027-7D40-AF6A-E9AA4945ECC3}" type="pres">
      <dgm:prSet presAssocID="{CDBC8007-0D8D-DD47-B662-FE0A2E283B0B}" presName="hierChild2" presStyleCnt="0"/>
      <dgm:spPr/>
    </dgm:pt>
  </dgm:ptLst>
  <dgm:cxnLst>
    <dgm:cxn modelId="{D4B1107C-6E03-F047-A59D-CE2D381C83AD}" srcId="{B3975C83-C912-4094-A797-7AD951CAC3C2}" destId="{CDBC8007-0D8D-DD47-B662-FE0A2E283B0B}" srcOrd="0" destOrd="0" parTransId="{212E9888-009F-FA4C-88B4-32E26D8C781C}" sibTransId="{D46D822D-7380-504F-AC60-40C90C1B57DA}"/>
    <dgm:cxn modelId="{43EA3A99-644D-4047-A726-43E815B79981}" type="presOf" srcId="{CDBC8007-0D8D-DD47-B662-FE0A2E283B0B}" destId="{5769D074-D238-B643-A7AD-0ED1D618E06D}" srcOrd="0" destOrd="0" presId="urn:microsoft.com/office/officeart/2005/8/layout/hierarchy1"/>
    <dgm:cxn modelId="{6C7594CF-51F5-914D-B557-ED9674FA967B}" type="presOf" srcId="{B3975C83-C912-4094-A797-7AD951CAC3C2}" destId="{4E11BF2D-39FC-1745-823B-FFE48488C911}" srcOrd="0" destOrd="0" presId="urn:microsoft.com/office/officeart/2005/8/layout/hierarchy1"/>
    <dgm:cxn modelId="{8306DF36-C820-EF41-8377-CEE6B4B3D8CA}" type="presParOf" srcId="{4E11BF2D-39FC-1745-823B-FFE48488C911}" destId="{5A2BA0A0-0462-C442-A88C-1334EDC0113A}" srcOrd="0" destOrd="0" presId="urn:microsoft.com/office/officeart/2005/8/layout/hierarchy1"/>
    <dgm:cxn modelId="{2F3908E0-667D-1E4B-AA79-2441178E804F}" type="presParOf" srcId="{5A2BA0A0-0462-C442-A88C-1334EDC0113A}" destId="{073A8485-D356-AC4B-A57D-26762FD899D2}" srcOrd="0" destOrd="0" presId="urn:microsoft.com/office/officeart/2005/8/layout/hierarchy1"/>
    <dgm:cxn modelId="{59C84582-3F78-9F4D-B7A6-B16A25026107}" type="presParOf" srcId="{073A8485-D356-AC4B-A57D-26762FD899D2}" destId="{8C9DA2A0-55BC-9146-AF81-2A9F40D2BD09}" srcOrd="0" destOrd="0" presId="urn:microsoft.com/office/officeart/2005/8/layout/hierarchy1"/>
    <dgm:cxn modelId="{C44A7649-4B9C-3044-BB3A-6CB571CBF7E2}" type="presParOf" srcId="{073A8485-D356-AC4B-A57D-26762FD899D2}" destId="{5769D074-D238-B643-A7AD-0ED1D618E06D}" srcOrd="1" destOrd="0" presId="urn:microsoft.com/office/officeart/2005/8/layout/hierarchy1"/>
    <dgm:cxn modelId="{B33DE84D-1151-6049-9969-154162DEFB53}" type="presParOf" srcId="{5A2BA0A0-0462-C442-A88C-1334EDC0113A}" destId="{536A76FC-1027-7D40-AF6A-E9AA4945EC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3C3AAE-2E0D-4158-862F-94AD8292C52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2A8054E-CD1E-4F93-B02B-CEE5E60DAF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An approach that focuses on students’ strengths, preferences, interests, learning styles</a:t>
          </a:r>
        </a:p>
      </dgm:t>
    </dgm:pt>
    <dgm:pt modelId="{9EB91C1C-7A35-42FA-A72A-8CA2F5504807}" type="parTrans" cxnId="{C78D3E2B-2DE0-4CCF-9CCA-D84C51F7142F}">
      <dgm:prSet/>
      <dgm:spPr/>
      <dgm:t>
        <a:bodyPr/>
        <a:lstStyle/>
        <a:p>
          <a:endParaRPr lang="en-US"/>
        </a:p>
      </dgm:t>
    </dgm:pt>
    <dgm:pt modelId="{787AA428-FB24-4488-846D-55504B8EC6F0}" type="sibTrans" cxnId="{C78D3E2B-2DE0-4CCF-9CCA-D84C51F7142F}">
      <dgm:prSet/>
      <dgm:spPr/>
      <dgm:t>
        <a:bodyPr/>
        <a:lstStyle/>
        <a:p>
          <a:endParaRPr lang="en-US"/>
        </a:p>
      </dgm:t>
    </dgm:pt>
    <dgm:pt modelId="{4370CB18-14DC-4120-964F-493B1C778F5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Explain challenges as “matter of fact” (objective)</a:t>
          </a:r>
        </a:p>
      </dgm:t>
    </dgm:pt>
    <dgm:pt modelId="{006B81D2-7FE4-4EE2-BCF1-7B03A9586F8C}" type="parTrans" cxnId="{98C78DE3-4B4B-49D3-A407-92EF4D86528E}">
      <dgm:prSet/>
      <dgm:spPr/>
      <dgm:t>
        <a:bodyPr/>
        <a:lstStyle/>
        <a:p>
          <a:endParaRPr lang="en-US"/>
        </a:p>
      </dgm:t>
    </dgm:pt>
    <dgm:pt modelId="{EAE3D535-AB5D-42F1-A4B9-98079A6B53D8}" type="sibTrans" cxnId="{98C78DE3-4B4B-49D3-A407-92EF4D86528E}">
      <dgm:prSet/>
      <dgm:spPr/>
      <dgm:t>
        <a:bodyPr/>
        <a:lstStyle/>
        <a:p>
          <a:endParaRPr lang="en-US"/>
        </a:p>
      </dgm:t>
    </dgm:pt>
    <dgm:pt modelId="{43690AB7-7F1A-4C5F-B8C8-CA16C378D6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What can they do </a:t>
          </a:r>
          <a:r>
            <a:rPr lang="en-US" sz="2400" b="1" dirty="0">
              <a:solidFill>
                <a:schemeClr val="accent3">
                  <a:lumMod val="75000"/>
                </a:schemeClr>
              </a:solidFill>
            </a:rPr>
            <a:t>now</a:t>
          </a:r>
          <a:r>
            <a:rPr lang="en-US" sz="2400" dirty="0"/>
            <a:t>? What do we want them to do </a:t>
          </a:r>
          <a:r>
            <a:rPr lang="en-US" sz="2400" b="1" dirty="0">
              <a:solidFill>
                <a:schemeClr val="accent3">
                  <a:lumMod val="75000"/>
                </a:schemeClr>
              </a:solidFill>
            </a:rPr>
            <a:t>next</a:t>
          </a:r>
          <a:r>
            <a:rPr lang="en-US" sz="2400" dirty="0"/>
            <a:t>?</a:t>
          </a:r>
        </a:p>
      </dgm:t>
    </dgm:pt>
    <dgm:pt modelId="{4EA935C0-760B-4875-8FD9-1C3C23B1C2BA}" type="parTrans" cxnId="{50E1C534-DA0E-4E26-A6CA-B0DE014B63CC}">
      <dgm:prSet/>
      <dgm:spPr/>
      <dgm:t>
        <a:bodyPr/>
        <a:lstStyle/>
        <a:p>
          <a:endParaRPr lang="en-US"/>
        </a:p>
      </dgm:t>
    </dgm:pt>
    <dgm:pt modelId="{6CE471EF-D77B-4ACF-9971-F9543F6959B8}" type="sibTrans" cxnId="{50E1C534-DA0E-4E26-A6CA-B0DE014B63CC}">
      <dgm:prSet/>
      <dgm:spPr/>
      <dgm:t>
        <a:bodyPr/>
        <a:lstStyle/>
        <a:p>
          <a:endParaRPr lang="en-US"/>
        </a:p>
      </dgm:t>
    </dgm:pt>
    <dgm:pt modelId="{286F1473-79C3-4F17-B2B1-93B6793A32DA}" type="pres">
      <dgm:prSet presAssocID="{463C3AAE-2E0D-4158-862F-94AD8292C526}" presName="root" presStyleCnt="0">
        <dgm:presLayoutVars>
          <dgm:dir/>
          <dgm:resizeHandles val="exact"/>
        </dgm:presLayoutVars>
      </dgm:prSet>
      <dgm:spPr/>
    </dgm:pt>
    <dgm:pt modelId="{20F50A8F-114E-4BD2-953B-F8987317AF99}" type="pres">
      <dgm:prSet presAssocID="{32A8054E-CD1E-4F93-B02B-CEE5E60DAFB2}" presName="compNode" presStyleCnt="0"/>
      <dgm:spPr/>
    </dgm:pt>
    <dgm:pt modelId="{3FDDB0D5-5D59-47D5-85BE-B480CEE42A32}" type="pres">
      <dgm:prSet presAssocID="{32A8054E-CD1E-4F93-B02B-CEE5E60DAFB2}" presName="bgRect" presStyleLbl="bgShp" presStyleIdx="0" presStyleCnt="3" custLinFactNeighborX="-2419" custLinFactNeighborY="-46"/>
      <dgm:spPr/>
    </dgm:pt>
    <dgm:pt modelId="{D5C2B843-A4B4-451B-BAD0-5F266868DDE8}" type="pres">
      <dgm:prSet presAssocID="{32A8054E-CD1E-4F93-B02B-CEE5E60DAFB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136D5C9-45C0-440F-A3A9-F46A17A0C47A}" type="pres">
      <dgm:prSet presAssocID="{32A8054E-CD1E-4F93-B02B-CEE5E60DAFB2}" presName="spaceRect" presStyleCnt="0"/>
      <dgm:spPr/>
    </dgm:pt>
    <dgm:pt modelId="{09A9F2D7-33FA-467D-869D-9CD618ACF7D3}" type="pres">
      <dgm:prSet presAssocID="{32A8054E-CD1E-4F93-B02B-CEE5E60DAFB2}" presName="parTx" presStyleLbl="revTx" presStyleIdx="0" presStyleCnt="3" custLinFactNeighborX="18033" custLinFactNeighborY="-2192">
        <dgm:presLayoutVars>
          <dgm:chMax val="0"/>
          <dgm:chPref val="0"/>
        </dgm:presLayoutVars>
      </dgm:prSet>
      <dgm:spPr/>
    </dgm:pt>
    <dgm:pt modelId="{84356A09-3709-478D-AB5B-6F3284E90868}" type="pres">
      <dgm:prSet presAssocID="{787AA428-FB24-4488-846D-55504B8EC6F0}" presName="sibTrans" presStyleCnt="0"/>
      <dgm:spPr/>
    </dgm:pt>
    <dgm:pt modelId="{EEDFC0D5-5884-4C4A-B796-1CA340767640}" type="pres">
      <dgm:prSet presAssocID="{4370CB18-14DC-4120-964F-493B1C778F50}" presName="compNode" presStyleCnt="0"/>
      <dgm:spPr/>
    </dgm:pt>
    <dgm:pt modelId="{E17E0A9B-F70E-42DD-B8FF-FC5575BE8FE8}" type="pres">
      <dgm:prSet presAssocID="{4370CB18-14DC-4120-964F-493B1C778F50}" presName="bgRect" presStyleLbl="bgShp" presStyleIdx="1" presStyleCnt="3"/>
      <dgm:spPr/>
    </dgm:pt>
    <dgm:pt modelId="{4B556AE0-8463-4B39-8EDC-B7E4F892031D}" type="pres">
      <dgm:prSet presAssocID="{4370CB18-14DC-4120-964F-493B1C778F5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ce"/>
        </a:ext>
      </dgm:extLst>
    </dgm:pt>
    <dgm:pt modelId="{1497A896-0CFC-461C-BAC2-384F75BD697D}" type="pres">
      <dgm:prSet presAssocID="{4370CB18-14DC-4120-964F-493B1C778F50}" presName="spaceRect" presStyleCnt="0"/>
      <dgm:spPr/>
    </dgm:pt>
    <dgm:pt modelId="{911E7F83-3104-4C11-A23E-740AD079A7E6}" type="pres">
      <dgm:prSet presAssocID="{4370CB18-14DC-4120-964F-493B1C778F50}" presName="parTx" presStyleLbl="revTx" presStyleIdx="1" presStyleCnt="3">
        <dgm:presLayoutVars>
          <dgm:chMax val="0"/>
          <dgm:chPref val="0"/>
        </dgm:presLayoutVars>
      </dgm:prSet>
      <dgm:spPr/>
    </dgm:pt>
    <dgm:pt modelId="{3B7AD97C-A884-4EA3-A10A-4D12E9E51989}" type="pres">
      <dgm:prSet presAssocID="{EAE3D535-AB5D-42F1-A4B9-98079A6B53D8}" presName="sibTrans" presStyleCnt="0"/>
      <dgm:spPr/>
    </dgm:pt>
    <dgm:pt modelId="{54CD3996-0CEB-475F-AFC6-58CAF4A3ADC3}" type="pres">
      <dgm:prSet presAssocID="{43690AB7-7F1A-4C5F-B8C8-CA16C378D6A9}" presName="compNode" presStyleCnt="0"/>
      <dgm:spPr/>
    </dgm:pt>
    <dgm:pt modelId="{5D39DA0C-9FB5-4557-9CD5-A6F57B4249AB}" type="pres">
      <dgm:prSet presAssocID="{43690AB7-7F1A-4C5F-B8C8-CA16C378D6A9}" presName="bgRect" presStyleLbl="bgShp" presStyleIdx="2" presStyleCnt="3"/>
      <dgm:spPr/>
    </dgm:pt>
    <dgm:pt modelId="{59672332-2CB0-4A03-AE3A-BBDC0BECD0ED}" type="pres">
      <dgm:prSet presAssocID="{43690AB7-7F1A-4C5F-B8C8-CA16C378D6A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30DA0719-A8E7-4F7B-98BD-7FE024E7446A}" type="pres">
      <dgm:prSet presAssocID="{43690AB7-7F1A-4C5F-B8C8-CA16C378D6A9}" presName="spaceRect" presStyleCnt="0"/>
      <dgm:spPr/>
    </dgm:pt>
    <dgm:pt modelId="{75CECDD8-BCB2-44D9-9097-F8798E6F0C0E}" type="pres">
      <dgm:prSet presAssocID="{43690AB7-7F1A-4C5F-B8C8-CA16C378D6A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78D3E2B-2DE0-4CCF-9CCA-D84C51F7142F}" srcId="{463C3AAE-2E0D-4158-862F-94AD8292C526}" destId="{32A8054E-CD1E-4F93-B02B-CEE5E60DAFB2}" srcOrd="0" destOrd="0" parTransId="{9EB91C1C-7A35-42FA-A72A-8CA2F5504807}" sibTransId="{787AA428-FB24-4488-846D-55504B8EC6F0}"/>
    <dgm:cxn modelId="{50E1C534-DA0E-4E26-A6CA-B0DE014B63CC}" srcId="{463C3AAE-2E0D-4158-862F-94AD8292C526}" destId="{43690AB7-7F1A-4C5F-B8C8-CA16C378D6A9}" srcOrd="2" destOrd="0" parTransId="{4EA935C0-760B-4875-8FD9-1C3C23B1C2BA}" sibTransId="{6CE471EF-D77B-4ACF-9971-F9543F6959B8}"/>
    <dgm:cxn modelId="{9FD4783B-D315-6B47-8EDD-30419618526B}" type="presOf" srcId="{4370CB18-14DC-4120-964F-493B1C778F50}" destId="{911E7F83-3104-4C11-A23E-740AD079A7E6}" srcOrd="0" destOrd="0" presId="urn:microsoft.com/office/officeart/2018/2/layout/IconVerticalSolidList"/>
    <dgm:cxn modelId="{61F1DF44-42C0-1841-A4B1-BF78F8C2A572}" type="presOf" srcId="{43690AB7-7F1A-4C5F-B8C8-CA16C378D6A9}" destId="{75CECDD8-BCB2-44D9-9097-F8798E6F0C0E}" srcOrd="0" destOrd="0" presId="urn:microsoft.com/office/officeart/2018/2/layout/IconVerticalSolidList"/>
    <dgm:cxn modelId="{F44A5AA2-1916-5D47-8275-2BF1E4A7E821}" type="presOf" srcId="{463C3AAE-2E0D-4158-862F-94AD8292C526}" destId="{286F1473-79C3-4F17-B2B1-93B6793A32DA}" srcOrd="0" destOrd="0" presId="urn:microsoft.com/office/officeart/2018/2/layout/IconVerticalSolidList"/>
    <dgm:cxn modelId="{AB1575BD-A6BF-ED46-8709-25D581A07948}" type="presOf" srcId="{32A8054E-CD1E-4F93-B02B-CEE5E60DAFB2}" destId="{09A9F2D7-33FA-467D-869D-9CD618ACF7D3}" srcOrd="0" destOrd="0" presId="urn:microsoft.com/office/officeart/2018/2/layout/IconVerticalSolidList"/>
    <dgm:cxn modelId="{98C78DE3-4B4B-49D3-A407-92EF4D86528E}" srcId="{463C3AAE-2E0D-4158-862F-94AD8292C526}" destId="{4370CB18-14DC-4120-964F-493B1C778F50}" srcOrd="1" destOrd="0" parTransId="{006B81D2-7FE4-4EE2-BCF1-7B03A9586F8C}" sibTransId="{EAE3D535-AB5D-42F1-A4B9-98079A6B53D8}"/>
    <dgm:cxn modelId="{F6BF69C9-69E7-284A-B508-62A9C731EE3D}" type="presParOf" srcId="{286F1473-79C3-4F17-B2B1-93B6793A32DA}" destId="{20F50A8F-114E-4BD2-953B-F8987317AF99}" srcOrd="0" destOrd="0" presId="urn:microsoft.com/office/officeart/2018/2/layout/IconVerticalSolidList"/>
    <dgm:cxn modelId="{E44DCA3A-4CEA-D340-92E0-B6B0F3F8C005}" type="presParOf" srcId="{20F50A8F-114E-4BD2-953B-F8987317AF99}" destId="{3FDDB0D5-5D59-47D5-85BE-B480CEE42A32}" srcOrd="0" destOrd="0" presId="urn:microsoft.com/office/officeart/2018/2/layout/IconVerticalSolidList"/>
    <dgm:cxn modelId="{A4D08FBA-2817-B44F-83D8-54F9C294086E}" type="presParOf" srcId="{20F50A8F-114E-4BD2-953B-F8987317AF99}" destId="{D5C2B843-A4B4-451B-BAD0-5F266868DDE8}" srcOrd="1" destOrd="0" presId="urn:microsoft.com/office/officeart/2018/2/layout/IconVerticalSolidList"/>
    <dgm:cxn modelId="{C4AFFE79-B40E-7945-8453-E1BCCC4AAF21}" type="presParOf" srcId="{20F50A8F-114E-4BD2-953B-F8987317AF99}" destId="{1136D5C9-45C0-440F-A3A9-F46A17A0C47A}" srcOrd="2" destOrd="0" presId="urn:microsoft.com/office/officeart/2018/2/layout/IconVerticalSolidList"/>
    <dgm:cxn modelId="{793E07BA-5DF8-F948-8B3A-475964F92733}" type="presParOf" srcId="{20F50A8F-114E-4BD2-953B-F8987317AF99}" destId="{09A9F2D7-33FA-467D-869D-9CD618ACF7D3}" srcOrd="3" destOrd="0" presId="urn:microsoft.com/office/officeart/2018/2/layout/IconVerticalSolidList"/>
    <dgm:cxn modelId="{2170A613-1B1C-BB43-B09E-F4968B74B81C}" type="presParOf" srcId="{286F1473-79C3-4F17-B2B1-93B6793A32DA}" destId="{84356A09-3709-478D-AB5B-6F3284E90868}" srcOrd="1" destOrd="0" presId="urn:microsoft.com/office/officeart/2018/2/layout/IconVerticalSolidList"/>
    <dgm:cxn modelId="{0B39A90C-6F7D-5E4B-B07E-47FF6FECD833}" type="presParOf" srcId="{286F1473-79C3-4F17-B2B1-93B6793A32DA}" destId="{EEDFC0D5-5884-4C4A-B796-1CA340767640}" srcOrd="2" destOrd="0" presId="urn:microsoft.com/office/officeart/2018/2/layout/IconVerticalSolidList"/>
    <dgm:cxn modelId="{4A0479D4-AACD-2340-8E5F-0F6748F8FDE8}" type="presParOf" srcId="{EEDFC0D5-5884-4C4A-B796-1CA340767640}" destId="{E17E0A9B-F70E-42DD-B8FF-FC5575BE8FE8}" srcOrd="0" destOrd="0" presId="urn:microsoft.com/office/officeart/2018/2/layout/IconVerticalSolidList"/>
    <dgm:cxn modelId="{CF01D9CB-FEAF-9F43-BBF4-4112AD129FE6}" type="presParOf" srcId="{EEDFC0D5-5884-4C4A-B796-1CA340767640}" destId="{4B556AE0-8463-4B39-8EDC-B7E4F892031D}" srcOrd="1" destOrd="0" presId="urn:microsoft.com/office/officeart/2018/2/layout/IconVerticalSolidList"/>
    <dgm:cxn modelId="{25D9CE19-47A6-9C42-AF06-AF5D73E7A65A}" type="presParOf" srcId="{EEDFC0D5-5884-4C4A-B796-1CA340767640}" destId="{1497A896-0CFC-461C-BAC2-384F75BD697D}" srcOrd="2" destOrd="0" presId="urn:microsoft.com/office/officeart/2018/2/layout/IconVerticalSolidList"/>
    <dgm:cxn modelId="{87BE2A6E-F43D-474E-8622-5C58A0F85709}" type="presParOf" srcId="{EEDFC0D5-5884-4C4A-B796-1CA340767640}" destId="{911E7F83-3104-4C11-A23E-740AD079A7E6}" srcOrd="3" destOrd="0" presId="urn:microsoft.com/office/officeart/2018/2/layout/IconVerticalSolidList"/>
    <dgm:cxn modelId="{A623DF4F-049A-4E46-B18A-D95B4120F506}" type="presParOf" srcId="{286F1473-79C3-4F17-B2B1-93B6793A32DA}" destId="{3B7AD97C-A884-4EA3-A10A-4D12E9E51989}" srcOrd="3" destOrd="0" presId="urn:microsoft.com/office/officeart/2018/2/layout/IconVerticalSolidList"/>
    <dgm:cxn modelId="{43112847-DF17-C940-8A62-8B6A4FE9317A}" type="presParOf" srcId="{286F1473-79C3-4F17-B2B1-93B6793A32DA}" destId="{54CD3996-0CEB-475F-AFC6-58CAF4A3ADC3}" srcOrd="4" destOrd="0" presId="urn:microsoft.com/office/officeart/2018/2/layout/IconVerticalSolidList"/>
    <dgm:cxn modelId="{273A96FC-0A7B-004B-98D6-04940CBBC108}" type="presParOf" srcId="{54CD3996-0CEB-475F-AFC6-58CAF4A3ADC3}" destId="{5D39DA0C-9FB5-4557-9CD5-A6F57B4249AB}" srcOrd="0" destOrd="0" presId="urn:microsoft.com/office/officeart/2018/2/layout/IconVerticalSolidList"/>
    <dgm:cxn modelId="{E67A6FC8-DAA2-8247-B772-BC8A42C429FE}" type="presParOf" srcId="{54CD3996-0CEB-475F-AFC6-58CAF4A3ADC3}" destId="{59672332-2CB0-4A03-AE3A-BBDC0BECD0ED}" srcOrd="1" destOrd="0" presId="urn:microsoft.com/office/officeart/2018/2/layout/IconVerticalSolidList"/>
    <dgm:cxn modelId="{3780F1F2-77DF-2048-8B54-65B99FBDE13F}" type="presParOf" srcId="{54CD3996-0CEB-475F-AFC6-58CAF4A3ADC3}" destId="{30DA0719-A8E7-4F7B-98BD-7FE024E7446A}" srcOrd="2" destOrd="0" presId="urn:microsoft.com/office/officeart/2018/2/layout/IconVerticalSolidList"/>
    <dgm:cxn modelId="{87FCC049-9C38-C243-8F33-F6A497F507EE}" type="presParOf" srcId="{54CD3996-0CEB-475F-AFC6-58CAF4A3ADC3}" destId="{75CECDD8-BCB2-44D9-9097-F8798E6F0C0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BD1F5-C8AF-4F42-AFCD-763F5B11A60B}">
      <dsp:nvSpPr>
        <dsp:cNvPr id="0" name=""/>
        <dsp:cNvSpPr/>
      </dsp:nvSpPr>
      <dsp:spPr>
        <a:xfrm>
          <a:off x="0" y="437"/>
          <a:ext cx="6176776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4C209C-DD0D-9445-AA49-E06CC3F113A7}">
      <dsp:nvSpPr>
        <dsp:cNvPr id="0" name=""/>
        <dsp:cNvSpPr/>
      </dsp:nvSpPr>
      <dsp:spPr>
        <a:xfrm>
          <a:off x="0" y="437"/>
          <a:ext cx="6176776" cy="5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latin typeface="Arial" panose="020B0604020202020204" pitchFamily="34" charset="0"/>
              <a:cs typeface="Arial" panose="020B0604020202020204" pitchFamily="34" charset="0"/>
            </a:rPr>
            <a:t>Child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37"/>
        <a:ext cx="6176776" cy="511503"/>
      </dsp:txXfrm>
    </dsp:sp>
    <dsp:sp modelId="{55D62B20-3E91-A342-BA55-C0FE3F68A1B3}">
      <dsp:nvSpPr>
        <dsp:cNvPr id="0" name=""/>
        <dsp:cNvSpPr/>
      </dsp:nvSpPr>
      <dsp:spPr>
        <a:xfrm>
          <a:off x="0" y="511940"/>
          <a:ext cx="6176776" cy="0"/>
        </a:xfrm>
        <a:prstGeom prst="line">
          <a:avLst/>
        </a:prstGeom>
        <a:gradFill rotWithShape="0">
          <a:gsLst>
            <a:gs pos="0">
              <a:schemeClr val="accent5">
                <a:hueOff val="354520"/>
                <a:satOff val="-3982"/>
                <a:lumOff val="-850"/>
                <a:alphaOff val="0"/>
                <a:shade val="85000"/>
                <a:satMod val="130000"/>
              </a:schemeClr>
            </a:gs>
            <a:gs pos="34000">
              <a:schemeClr val="accent5">
                <a:hueOff val="354520"/>
                <a:satOff val="-3982"/>
                <a:lumOff val="-850"/>
                <a:alphaOff val="0"/>
                <a:shade val="87000"/>
                <a:satMod val="125000"/>
              </a:schemeClr>
            </a:gs>
            <a:gs pos="70000">
              <a:schemeClr val="accent5">
                <a:hueOff val="354520"/>
                <a:satOff val="-3982"/>
                <a:lumOff val="-85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354520"/>
                <a:satOff val="-3982"/>
                <a:lumOff val="-85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354520"/>
              <a:satOff val="-3982"/>
              <a:lumOff val="-85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2AA1F5-7F18-6446-908E-253B52E87753}">
      <dsp:nvSpPr>
        <dsp:cNvPr id="0" name=""/>
        <dsp:cNvSpPr/>
      </dsp:nvSpPr>
      <dsp:spPr>
        <a:xfrm>
          <a:off x="0" y="511940"/>
          <a:ext cx="6176776" cy="5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rPr>
            <a:t>Parent</a:t>
          </a:r>
          <a:endParaRPr lang="en-US" sz="2400" kern="1200" dirty="0">
            <a:highlight>
              <a:srgbClr val="FFFF00"/>
            </a:highligh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11940"/>
        <a:ext cx="6176776" cy="511503"/>
      </dsp:txXfrm>
    </dsp:sp>
    <dsp:sp modelId="{D70D590D-C0BE-8C4E-AC18-F4D10CBB5AB9}">
      <dsp:nvSpPr>
        <dsp:cNvPr id="0" name=""/>
        <dsp:cNvSpPr/>
      </dsp:nvSpPr>
      <dsp:spPr>
        <a:xfrm>
          <a:off x="0" y="1023444"/>
          <a:ext cx="6176776" cy="0"/>
        </a:xfrm>
        <a:prstGeom prst="line">
          <a:avLst/>
        </a:prstGeom>
        <a:gradFill rotWithShape="0">
          <a:gsLst>
            <a:gs pos="0">
              <a:schemeClr val="accent5">
                <a:hueOff val="709040"/>
                <a:satOff val="-7964"/>
                <a:lumOff val="-1699"/>
                <a:alphaOff val="0"/>
                <a:shade val="85000"/>
                <a:satMod val="130000"/>
              </a:schemeClr>
            </a:gs>
            <a:gs pos="34000">
              <a:schemeClr val="accent5">
                <a:hueOff val="709040"/>
                <a:satOff val="-7964"/>
                <a:lumOff val="-1699"/>
                <a:alphaOff val="0"/>
                <a:shade val="87000"/>
                <a:satMod val="125000"/>
              </a:schemeClr>
            </a:gs>
            <a:gs pos="70000">
              <a:schemeClr val="accent5">
                <a:hueOff val="709040"/>
                <a:satOff val="-7964"/>
                <a:lumOff val="-169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709040"/>
                <a:satOff val="-7964"/>
                <a:lumOff val="-169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709040"/>
              <a:satOff val="-7964"/>
              <a:lumOff val="-1699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9AD88C-6FC6-BC4B-B4E5-A827018C7839}">
      <dsp:nvSpPr>
        <dsp:cNvPr id="0" name=""/>
        <dsp:cNvSpPr/>
      </dsp:nvSpPr>
      <dsp:spPr>
        <a:xfrm>
          <a:off x="0" y="1023444"/>
          <a:ext cx="6176776" cy="5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rPr>
            <a:t>School Administrator</a:t>
          </a:r>
          <a:endParaRPr lang="en-US" sz="2400" kern="1200" dirty="0">
            <a:highlight>
              <a:srgbClr val="FFFF00"/>
            </a:highligh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023444"/>
        <a:ext cx="6176776" cy="511503"/>
      </dsp:txXfrm>
    </dsp:sp>
    <dsp:sp modelId="{E21A9469-FCA7-324D-8D54-2A56FCE13CFC}">
      <dsp:nvSpPr>
        <dsp:cNvPr id="0" name=""/>
        <dsp:cNvSpPr/>
      </dsp:nvSpPr>
      <dsp:spPr>
        <a:xfrm>
          <a:off x="0" y="1534948"/>
          <a:ext cx="6176776" cy="0"/>
        </a:xfrm>
        <a:prstGeom prst="line">
          <a:avLst/>
        </a:prstGeom>
        <a:gradFill rotWithShape="0">
          <a:gsLst>
            <a:gs pos="0">
              <a:schemeClr val="accent5">
                <a:hueOff val="1063560"/>
                <a:satOff val="-11946"/>
                <a:lumOff val="-2549"/>
                <a:alphaOff val="0"/>
                <a:shade val="85000"/>
                <a:satMod val="130000"/>
              </a:schemeClr>
            </a:gs>
            <a:gs pos="34000">
              <a:schemeClr val="accent5">
                <a:hueOff val="1063560"/>
                <a:satOff val="-11946"/>
                <a:lumOff val="-2549"/>
                <a:alphaOff val="0"/>
                <a:shade val="87000"/>
                <a:satMod val="125000"/>
              </a:schemeClr>
            </a:gs>
            <a:gs pos="70000">
              <a:schemeClr val="accent5">
                <a:hueOff val="1063560"/>
                <a:satOff val="-11946"/>
                <a:lumOff val="-254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063560"/>
                <a:satOff val="-11946"/>
                <a:lumOff val="-254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1063560"/>
              <a:satOff val="-11946"/>
              <a:lumOff val="-2549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F9D5DA6-43DE-FB4C-A99F-F6F945CB1DE4}">
      <dsp:nvSpPr>
        <dsp:cNvPr id="0" name=""/>
        <dsp:cNvSpPr/>
      </dsp:nvSpPr>
      <dsp:spPr>
        <a:xfrm>
          <a:off x="0" y="1534948"/>
          <a:ext cx="6176776" cy="5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highlight>
                <a:srgbClr val="FFFF00"/>
              </a:highlight>
            </a:rPr>
            <a:t>Case Manager</a:t>
          </a:r>
          <a:endParaRPr lang="en-US" sz="2400" kern="1200" dirty="0">
            <a:highlight>
              <a:srgbClr val="FFFF00"/>
            </a:highlight>
          </a:endParaRPr>
        </a:p>
      </dsp:txBody>
      <dsp:txXfrm>
        <a:off x="0" y="1534948"/>
        <a:ext cx="6176776" cy="511503"/>
      </dsp:txXfrm>
    </dsp:sp>
    <dsp:sp modelId="{5D233787-D338-5B48-8ECD-37A3924D7655}">
      <dsp:nvSpPr>
        <dsp:cNvPr id="0" name=""/>
        <dsp:cNvSpPr/>
      </dsp:nvSpPr>
      <dsp:spPr>
        <a:xfrm>
          <a:off x="0" y="2046451"/>
          <a:ext cx="6176776" cy="0"/>
        </a:xfrm>
        <a:prstGeom prst="line">
          <a:avLst/>
        </a:prstGeom>
        <a:gradFill rotWithShape="0">
          <a:gsLst>
            <a:gs pos="0">
              <a:schemeClr val="accent5">
                <a:hueOff val="1418080"/>
                <a:satOff val="-15927"/>
                <a:lumOff val="-3399"/>
                <a:alphaOff val="0"/>
                <a:shade val="85000"/>
                <a:satMod val="130000"/>
              </a:schemeClr>
            </a:gs>
            <a:gs pos="34000">
              <a:schemeClr val="accent5">
                <a:hueOff val="1418080"/>
                <a:satOff val="-15927"/>
                <a:lumOff val="-3399"/>
                <a:alphaOff val="0"/>
                <a:shade val="87000"/>
                <a:satMod val="125000"/>
              </a:schemeClr>
            </a:gs>
            <a:gs pos="70000">
              <a:schemeClr val="accent5">
                <a:hueOff val="1418080"/>
                <a:satOff val="-15927"/>
                <a:lumOff val="-339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418080"/>
                <a:satOff val="-15927"/>
                <a:lumOff val="-339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1418080"/>
              <a:satOff val="-15927"/>
              <a:lumOff val="-3399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A8228D-8D62-6446-A1B1-0F26C2368148}">
      <dsp:nvSpPr>
        <dsp:cNvPr id="0" name=""/>
        <dsp:cNvSpPr/>
      </dsp:nvSpPr>
      <dsp:spPr>
        <a:xfrm>
          <a:off x="0" y="2046451"/>
          <a:ext cx="6176776" cy="5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/>
            <a:t>General Education Teacher </a:t>
          </a:r>
          <a:endParaRPr lang="en-US" sz="2400" kern="1200" dirty="0"/>
        </a:p>
      </dsp:txBody>
      <dsp:txXfrm>
        <a:off x="0" y="2046451"/>
        <a:ext cx="6176776" cy="511503"/>
      </dsp:txXfrm>
    </dsp:sp>
    <dsp:sp modelId="{33501EE3-15A4-4D49-BB15-3639BDA5714F}">
      <dsp:nvSpPr>
        <dsp:cNvPr id="0" name=""/>
        <dsp:cNvSpPr/>
      </dsp:nvSpPr>
      <dsp:spPr>
        <a:xfrm>
          <a:off x="0" y="2557955"/>
          <a:ext cx="6176776" cy="0"/>
        </a:xfrm>
        <a:prstGeom prst="line">
          <a:avLst/>
        </a:prstGeom>
        <a:gradFill rotWithShape="0">
          <a:gsLst>
            <a:gs pos="0">
              <a:schemeClr val="accent5">
                <a:hueOff val="1772600"/>
                <a:satOff val="-19909"/>
                <a:lumOff val="-4248"/>
                <a:alphaOff val="0"/>
                <a:shade val="85000"/>
                <a:satMod val="130000"/>
              </a:schemeClr>
            </a:gs>
            <a:gs pos="34000">
              <a:schemeClr val="accent5">
                <a:hueOff val="1772600"/>
                <a:satOff val="-19909"/>
                <a:lumOff val="-4248"/>
                <a:alphaOff val="0"/>
                <a:shade val="87000"/>
                <a:satMod val="125000"/>
              </a:schemeClr>
            </a:gs>
            <a:gs pos="70000">
              <a:schemeClr val="accent5">
                <a:hueOff val="1772600"/>
                <a:satOff val="-19909"/>
                <a:lumOff val="-424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772600"/>
                <a:satOff val="-19909"/>
                <a:lumOff val="-424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1772600"/>
              <a:satOff val="-19909"/>
              <a:lumOff val="-4248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3E65912-2851-B54A-B03A-89A7D2649B06}">
      <dsp:nvSpPr>
        <dsp:cNvPr id="0" name=""/>
        <dsp:cNvSpPr/>
      </dsp:nvSpPr>
      <dsp:spPr>
        <a:xfrm>
          <a:off x="0" y="2557955"/>
          <a:ext cx="6176776" cy="5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highlight>
                <a:srgbClr val="FFFF00"/>
              </a:highlight>
            </a:rPr>
            <a:t>Related Service Provider</a:t>
          </a:r>
          <a:endParaRPr lang="en-US" sz="2400" kern="1200" dirty="0">
            <a:highlight>
              <a:srgbClr val="FFFF00"/>
            </a:highlight>
          </a:endParaRPr>
        </a:p>
      </dsp:txBody>
      <dsp:txXfrm>
        <a:off x="0" y="2557955"/>
        <a:ext cx="6176776" cy="511503"/>
      </dsp:txXfrm>
    </dsp:sp>
    <dsp:sp modelId="{87F38F4B-0DDF-5944-B86F-7E86804EC6BE}">
      <dsp:nvSpPr>
        <dsp:cNvPr id="0" name=""/>
        <dsp:cNvSpPr/>
      </dsp:nvSpPr>
      <dsp:spPr>
        <a:xfrm>
          <a:off x="0" y="3069459"/>
          <a:ext cx="6176776" cy="0"/>
        </a:xfrm>
        <a:prstGeom prst="line">
          <a:avLst/>
        </a:prstGeom>
        <a:gradFill rotWithShape="0">
          <a:gsLst>
            <a:gs pos="0">
              <a:schemeClr val="accent5">
                <a:hueOff val="2127120"/>
                <a:satOff val="-23891"/>
                <a:lumOff val="-5098"/>
                <a:alphaOff val="0"/>
                <a:shade val="85000"/>
                <a:satMod val="130000"/>
              </a:schemeClr>
            </a:gs>
            <a:gs pos="34000">
              <a:schemeClr val="accent5">
                <a:hueOff val="2127120"/>
                <a:satOff val="-23891"/>
                <a:lumOff val="-5098"/>
                <a:alphaOff val="0"/>
                <a:shade val="87000"/>
                <a:satMod val="125000"/>
              </a:schemeClr>
            </a:gs>
            <a:gs pos="70000">
              <a:schemeClr val="accent5">
                <a:hueOff val="2127120"/>
                <a:satOff val="-23891"/>
                <a:lumOff val="-509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127120"/>
                <a:satOff val="-23891"/>
                <a:lumOff val="-509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2127120"/>
              <a:satOff val="-23891"/>
              <a:lumOff val="-5098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C6A7E9B-31A1-494D-90B2-678D43D03C43}">
      <dsp:nvSpPr>
        <dsp:cNvPr id="0" name=""/>
        <dsp:cNvSpPr/>
      </dsp:nvSpPr>
      <dsp:spPr>
        <a:xfrm>
          <a:off x="0" y="3069459"/>
          <a:ext cx="6176776" cy="51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>
              <a:highlight>
                <a:srgbClr val="FFFF00"/>
              </a:highlight>
            </a:rPr>
            <a:t>Outside/Private/Community Professionals</a:t>
          </a:r>
          <a:endParaRPr lang="en-US" sz="2400" kern="1200" dirty="0">
            <a:highlight>
              <a:srgbClr val="FFFF00"/>
            </a:highlight>
          </a:endParaRPr>
        </a:p>
      </dsp:txBody>
      <dsp:txXfrm>
        <a:off x="0" y="3069459"/>
        <a:ext cx="6176776" cy="5115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910A1-22A0-4D47-94AE-94E4C3A39A37}">
      <dsp:nvSpPr>
        <dsp:cNvPr id="0" name=""/>
        <dsp:cNvSpPr/>
      </dsp:nvSpPr>
      <dsp:spPr>
        <a:xfrm>
          <a:off x="1227" y="297257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9324B-602D-2F44-B064-C803E716A3D5}">
      <dsp:nvSpPr>
        <dsp:cNvPr id="0" name=""/>
        <dsp:cNvSpPr/>
      </dsp:nvSpPr>
      <dsp:spPr>
        <a:xfrm>
          <a:off x="480082" y="752169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“We believe that adopting strength-based IEP writing practices is vital to reconstructing students with disabilities as capable contributors to their inclusive classrooms”</a:t>
          </a:r>
        </a:p>
      </dsp:txBody>
      <dsp:txXfrm>
        <a:off x="560236" y="832323"/>
        <a:ext cx="4149382" cy="2576345"/>
      </dsp:txXfrm>
    </dsp:sp>
    <dsp:sp modelId="{3F6F6BA3-494A-2F45-A757-A167CF6FB4F0}">
      <dsp:nvSpPr>
        <dsp:cNvPr id="0" name=""/>
        <dsp:cNvSpPr/>
      </dsp:nvSpPr>
      <dsp:spPr>
        <a:xfrm>
          <a:off x="5268627" y="297257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89A73-45EC-5C4F-8605-45213EC9B357}">
      <dsp:nvSpPr>
        <dsp:cNvPr id="0" name=""/>
        <dsp:cNvSpPr/>
      </dsp:nvSpPr>
      <dsp:spPr>
        <a:xfrm>
          <a:off x="5747481" y="752169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 way to naturally increase student motivation; higher investment in their educational and social-emotional growth</a:t>
          </a:r>
        </a:p>
      </dsp:txBody>
      <dsp:txXfrm>
        <a:off x="5827635" y="832323"/>
        <a:ext cx="4149382" cy="25763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910A1-22A0-4D47-94AE-94E4C3A39A37}">
      <dsp:nvSpPr>
        <dsp:cNvPr id="0" name=""/>
        <dsp:cNvSpPr/>
      </dsp:nvSpPr>
      <dsp:spPr>
        <a:xfrm>
          <a:off x="1202" y="293132"/>
          <a:ext cx="4220002" cy="26797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9324B-602D-2F44-B064-C803E716A3D5}">
      <dsp:nvSpPr>
        <dsp:cNvPr id="0" name=""/>
        <dsp:cNvSpPr/>
      </dsp:nvSpPr>
      <dsp:spPr>
        <a:xfrm>
          <a:off x="470091" y="738577"/>
          <a:ext cx="4220002" cy="2679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 way for teachers and families to become </a:t>
          </a:r>
          <a:r>
            <a:rPr lang="en-US" sz="3500" b="1" kern="1200" dirty="0">
              <a:solidFill>
                <a:schemeClr val="accent3">
                  <a:lumMod val="75000"/>
                </a:schemeClr>
              </a:solidFill>
            </a:rPr>
            <a:t>partners</a:t>
          </a:r>
          <a:r>
            <a:rPr lang="en-US" sz="3500" kern="1200" dirty="0"/>
            <a:t> in a child’s learning</a:t>
          </a:r>
        </a:p>
      </dsp:txBody>
      <dsp:txXfrm>
        <a:off x="548577" y="817063"/>
        <a:ext cx="4063030" cy="2522729"/>
      </dsp:txXfrm>
    </dsp:sp>
    <dsp:sp modelId="{7ADCA48F-51D8-554C-8865-0204E7AF94CE}">
      <dsp:nvSpPr>
        <dsp:cNvPr id="0" name=""/>
        <dsp:cNvSpPr/>
      </dsp:nvSpPr>
      <dsp:spPr>
        <a:xfrm>
          <a:off x="5158983" y="293132"/>
          <a:ext cx="4220002" cy="26797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AE585-9188-A142-B3FA-2707082DC8CA}">
      <dsp:nvSpPr>
        <dsp:cNvPr id="0" name=""/>
        <dsp:cNvSpPr/>
      </dsp:nvSpPr>
      <dsp:spPr>
        <a:xfrm>
          <a:off x="5627872" y="738577"/>
          <a:ext cx="4220002" cy="2679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Weishaar, 2010; Elder, et. al, 2018</a:t>
          </a:r>
        </a:p>
      </dsp:txBody>
      <dsp:txXfrm>
        <a:off x="5706358" y="817063"/>
        <a:ext cx="4063030" cy="252272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3DA84-AA90-114A-8C17-2EB258C6A32B}">
      <dsp:nvSpPr>
        <dsp:cNvPr id="0" name=""/>
        <dsp:cNvSpPr/>
      </dsp:nvSpPr>
      <dsp:spPr>
        <a:xfrm>
          <a:off x="1817211" y="368300"/>
          <a:ext cx="8721945" cy="3632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2060"/>
              </a:solidFill>
            </a:rPr>
            <a:t>Being </a:t>
          </a:r>
          <a:r>
            <a:rPr lang="en-US" sz="3200" i="1" kern="1200" dirty="0">
              <a:solidFill>
                <a:srgbClr val="002060"/>
              </a:solidFill>
            </a:rPr>
            <a:t>loosely</a:t>
          </a:r>
          <a:r>
            <a:rPr lang="en-US" sz="3200" kern="1200" dirty="0">
              <a:solidFill>
                <a:srgbClr val="002060"/>
              </a:solidFill>
            </a:rPr>
            <a:t> attached to outcomes</a:t>
          </a:r>
          <a:r>
            <a:rPr lang="en-US" sz="3200" kern="1200" dirty="0"/>
            <a:t>: Consider </a:t>
          </a:r>
          <a:r>
            <a:rPr lang="en-US" sz="3200" i="1" kern="1200" dirty="0"/>
            <a:t>multiple</a:t>
          </a:r>
          <a:r>
            <a:rPr lang="en-US" sz="3200" kern="1200" dirty="0"/>
            <a:t> outcomes that you would be satisfied with; Leave room for “trial and error” if needed; lastly, some outcomes may take longer than expected (Ashley McGuire, National Conflict Resolution Center)</a:t>
          </a:r>
        </a:p>
      </dsp:txBody>
      <dsp:txXfrm>
        <a:off x="1923594" y="474683"/>
        <a:ext cx="8509179" cy="34194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D6463-A9CA-4141-BC62-0D7034C16D82}">
      <dsp:nvSpPr>
        <dsp:cNvPr id="0" name=""/>
        <dsp:cNvSpPr/>
      </dsp:nvSpPr>
      <dsp:spPr>
        <a:xfrm>
          <a:off x="2157536" y="0"/>
          <a:ext cx="8056864" cy="4165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2060"/>
              </a:solidFill>
            </a:rPr>
            <a:t>Release what’s “best”; </a:t>
          </a:r>
          <a:r>
            <a:rPr lang="en-US" sz="3200" kern="1200" dirty="0"/>
            <a:t>Consider what’s </a:t>
          </a:r>
          <a:r>
            <a:rPr lang="en-US" sz="3200" b="1" u="sng" kern="1200" dirty="0"/>
            <a:t>appropriate</a:t>
          </a:r>
          <a:r>
            <a:rPr lang="en-US" sz="3200" kern="1200" dirty="0"/>
            <a:t> to meet a child’s unique needs (FAPE); also, is the IEP “Reasonable”- even more objective, attempting to confer educational benefit, 12 months attainable progress (Endrew F. case, 2017)</a:t>
          </a:r>
        </a:p>
      </dsp:txBody>
      <dsp:txXfrm>
        <a:off x="2279533" y="121997"/>
        <a:ext cx="7812870" cy="39212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49675-45AE-9F4F-BA99-0B649412A306}">
      <dsp:nvSpPr>
        <dsp:cNvPr id="0" name=""/>
        <dsp:cNvSpPr/>
      </dsp:nvSpPr>
      <dsp:spPr>
        <a:xfrm>
          <a:off x="132059" y="654"/>
          <a:ext cx="2315739" cy="13894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would it look like if….?</a:t>
          </a:r>
        </a:p>
      </dsp:txBody>
      <dsp:txXfrm>
        <a:off x="132059" y="654"/>
        <a:ext cx="2315739" cy="1389443"/>
      </dsp:txXfrm>
    </dsp:sp>
    <dsp:sp modelId="{5C6E8073-B82F-AF4D-9365-D1813B17A0B7}">
      <dsp:nvSpPr>
        <dsp:cNvPr id="0" name=""/>
        <dsp:cNvSpPr/>
      </dsp:nvSpPr>
      <dsp:spPr>
        <a:xfrm>
          <a:off x="2679372" y="654"/>
          <a:ext cx="2315739" cy="13894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How can I help…?</a:t>
          </a:r>
        </a:p>
      </dsp:txBody>
      <dsp:txXfrm>
        <a:off x="2679372" y="654"/>
        <a:ext cx="2315739" cy="1389443"/>
      </dsp:txXfrm>
    </dsp:sp>
    <dsp:sp modelId="{9972373C-23EC-BC47-A72A-23EAC0B17609}">
      <dsp:nvSpPr>
        <dsp:cNvPr id="0" name=""/>
        <dsp:cNvSpPr/>
      </dsp:nvSpPr>
      <dsp:spPr>
        <a:xfrm>
          <a:off x="132059" y="1621671"/>
          <a:ext cx="2315739" cy="13894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makes you concerned about…?</a:t>
          </a:r>
        </a:p>
      </dsp:txBody>
      <dsp:txXfrm>
        <a:off x="132059" y="1621671"/>
        <a:ext cx="2315739" cy="1389443"/>
      </dsp:txXfrm>
    </dsp:sp>
    <dsp:sp modelId="{F0798492-F1B1-D34E-97FF-9EE91935D55E}">
      <dsp:nvSpPr>
        <dsp:cNvPr id="0" name=""/>
        <dsp:cNvSpPr/>
      </dsp:nvSpPr>
      <dsp:spPr>
        <a:xfrm>
          <a:off x="2679372" y="1621671"/>
          <a:ext cx="2315739" cy="13894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Have you considered…?</a:t>
          </a:r>
        </a:p>
      </dsp:txBody>
      <dsp:txXfrm>
        <a:off x="2679372" y="1621671"/>
        <a:ext cx="2315739" cy="1389443"/>
      </dsp:txXfrm>
    </dsp:sp>
    <dsp:sp modelId="{8E25BF95-E7EC-4149-BF43-8D9F2F348B9C}">
      <dsp:nvSpPr>
        <dsp:cNvPr id="0" name=""/>
        <dsp:cNvSpPr/>
      </dsp:nvSpPr>
      <dsp:spPr>
        <a:xfrm>
          <a:off x="1405716" y="3242689"/>
          <a:ext cx="2315739" cy="13894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Who will be responsible for…?</a:t>
          </a:r>
        </a:p>
      </dsp:txBody>
      <dsp:txXfrm>
        <a:off x="1405716" y="3242689"/>
        <a:ext cx="2315739" cy="138944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5C117-70F5-2C4E-A535-7E6C38E3B9A0}">
      <dsp:nvSpPr>
        <dsp:cNvPr id="0" name=""/>
        <dsp:cNvSpPr/>
      </dsp:nvSpPr>
      <dsp:spPr>
        <a:xfrm>
          <a:off x="0" y="309189"/>
          <a:ext cx="8657112" cy="3699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 dirty="0"/>
            <a:t>When should you consider involving an </a:t>
          </a:r>
          <a:r>
            <a:rPr lang="en-US" sz="3700" b="1" u="sng" kern="1200" baseline="0" dirty="0">
              <a:solidFill>
                <a:srgbClr val="002060"/>
              </a:solidFill>
              <a:highlight>
                <a:srgbClr val="FFFF00"/>
              </a:highlight>
            </a:rPr>
            <a:t>advocate</a:t>
          </a:r>
          <a:r>
            <a:rPr lang="en-US" sz="3700" kern="1200" baseline="0" dirty="0"/>
            <a:t> along your IEP journey?</a:t>
          </a:r>
          <a:endParaRPr lang="en-US"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baseline="0" dirty="0"/>
            <a:t>An impasse with your team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baseline="0" dirty="0"/>
            <a:t>Limited acknowledgement of your concerns; concerns are pushed aside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baseline="0" dirty="0"/>
            <a:t>You just want to learn more about your rights/your child’s rights to empower yourself</a:t>
          </a:r>
          <a:endParaRPr lang="en-US" sz="2900" kern="1200" dirty="0"/>
        </a:p>
      </dsp:txBody>
      <dsp:txXfrm>
        <a:off x="108340" y="417529"/>
        <a:ext cx="8440432" cy="348232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5C117-70F5-2C4E-A535-7E6C38E3B9A0}">
      <dsp:nvSpPr>
        <dsp:cNvPr id="0" name=""/>
        <dsp:cNvSpPr/>
      </dsp:nvSpPr>
      <dsp:spPr>
        <a:xfrm>
          <a:off x="0" y="0"/>
          <a:ext cx="8692737" cy="43173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baseline="0" dirty="0">
              <a:latin typeface="Arial" panose="020B0604020202020204" pitchFamily="34" charset="0"/>
              <a:cs typeface="Arial" panose="020B0604020202020204" pitchFamily="34" charset="0"/>
            </a:rPr>
            <a:t>When should you consider involving an </a:t>
          </a:r>
          <a:r>
            <a:rPr lang="en-US" sz="3500" b="1" u="sng" kern="1200" baseline="0" dirty="0">
              <a:solidFill>
                <a:srgbClr val="00206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rPr>
            <a:t>attorney</a:t>
          </a:r>
          <a:r>
            <a:rPr lang="en-US" sz="3500" kern="1200" baseline="0" dirty="0">
              <a:latin typeface="Arial" panose="020B0604020202020204" pitchFamily="34" charset="0"/>
              <a:cs typeface="Arial" panose="020B0604020202020204" pitchFamily="34" charset="0"/>
            </a:rPr>
            <a:t> along your IEP journey?</a:t>
          </a:r>
          <a:endParaRPr lang="en-US" sz="3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u="sng" kern="1200" baseline="0" dirty="0">
              <a:latin typeface="Arial" panose="020B0604020202020204" pitchFamily="34" charset="0"/>
              <a:cs typeface="Arial" panose="020B0604020202020204" pitchFamily="34" charset="0"/>
            </a:rPr>
            <a:t>Significant</a:t>
          </a:r>
          <a:r>
            <a:rPr lang="en-US" sz="2700" kern="1200" baseline="0" dirty="0">
              <a:latin typeface="Arial" panose="020B0604020202020204" pitchFamily="34" charset="0"/>
              <a:cs typeface="Arial" panose="020B0604020202020204" pitchFamily="34" charset="0"/>
            </a:rPr>
            <a:t> procedural violation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u="sng" kern="1200" dirty="0">
              <a:latin typeface="Arial" panose="020B0604020202020204" pitchFamily="34" charset="0"/>
              <a:cs typeface="Arial" panose="020B0604020202020204" pitchFamily="34" charset="0"/>
            </a:rPr>
            <a:t>Significant</a:t>
          </a: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 denial of FAPE for your child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Your ability to “meaningfully participate” in your child’s education is repeatedly and purposefully impeded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You’ve attempted negotiation, even with support, but to no avail</a:t>
          </a:r>
        </a:p>
      </dsp:txBody>
      <dsp:txXfrm>
        <a:off x="126452" y="126452"/>
        <a:ext cx="8439833" cy="406447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AFC02-64E6-5D44-BACB-0CD320DB349F}">
      <dsp:nvSpPr>
        <dsp:cNvPr id="0" name=""/>
        <dsp:cNvSpPr/>
      </dsp:nvSpPr>
      <dsp:spPr>
        <a:xfrm>
          <a:off x="0" y="0"/>
          <a:ext cx="617677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C84952-6834-3E45-9B89-8EC4404C2F20}">
      <dsp:nvSpPr>
        <dsp:cNvPr id="0" name=""/>
        <dsp:cNvSpPr/>
      </dsp:nvSpPr>
      <dsp:spPr>
        <a:xfrm>
          <a:off x="0" y="0"/>
          <a:ext cx="6176776" cy="2660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"The strength of a child’s education lies in the partnership between parents and teachers (and advocates).”</a:t>
          </a:r>
        </a:p>
      </dsp:txBody>
      <dsp:txXfrm>
        <a:off x="0" y="0"/>
        <a:ext cx="6176776" cy="2660650"/>
      </dsp:txXfrm>
    </dsp:sp>
    <dsp:sp modelId="{DBAA8E1F-47DB-A740-BDA3-5D9CAF795F1B}">
      <dsp:nvSpPr>
        <dsp:cNvPr id="0" name=""/>
        <dsp:cNvSpPr/>
      </dsp:nvSpPr>
      <dsp:spPr>
        <a:xfrm>
          <a:off x="0" y="2660650"/>
          <a:ext cx="6176776" cy="0"/>
        </a:xfrm>
        <a:prstGeom prst="line">
          <a:avLst/>
        </a:prstGeom>
        <a:gradFill rotWithShape="0">
          <a:gsLst>
            <a:gs pos="0">
              <a:schemeClr val="accent2">
                <a:hueOff val="39038"/>
                <a:satOff val="-26876"/>
                <a:lumOff val="-6863"/>
                <a:alphaOff val="0"/>
                <a:shade val="85000"/>
                <a:satMod val="130000"/>
              </a:schemeClr>
            </a:gs>
            <a:gs pos="34000">
              <a:schemeClr val="accent2">
                <a:hueOff val="39038"/>
                <a:satOff val="-26876"/>
                <a:lumOff val="-6863"/>
                <a:alphaOff val="0"/>
                <a:shade val="87000"/>
                <a:satMod val="125000"/>
              </a:schemeClr>
            </a:gs>
            <a:gs pos="70000">
              <a:schemeClr val="accent2">
                <a:hueOff val="39038"/>
                <a:satOff val="-26876"/>
                <a:lumOff val="-6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39038"/>
                <a:satOff val="-26876"/>
                <a:lumOff val="-6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094718-A795-AD42-86DE-C90F7F960016}">
      <dsp:nvSpPr>
        <dsp:cNvPr id="0" name=""/>
        <dsp:cNvSpPr/>
      </dsp:nvSpPr>
      <dsp:spPr>
        <a:xfrm>
          <a:off x="0" y="2660650"/>
          <a:ext cx="6176776" cy="2660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~Anonymous</a:t>
          </a:r>
        </a:p>
      </dsp:txBody>
      <dsp:txXfrm>
        <a:off x="0" y="2660650"/>
        <a:ext cx="6176776" cy="266065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E61A9-5E7E-9D40-93E4-2AFFB24FAB70}">
      <dsp:nvSpPr>
        <dsp:cNvPr id="0" name=""/>
        <dsp:cNvSpPr/>
      </dsp:nvSpPr>
      <dsp:spPr>
        <a:xfrm>
          <a:off x="0" y="1293229"/>
          <a:ext cx="5793475" cy="274922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638" tIns="687324" rIns="449638" bIns="234696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baseline="0" dirty="0">
              <a:hlinkClick xmlns:r="http://schemas.openxmlformats.org/officeDocument/2006/relationships" r:id="rId1"/>
            </a:rPr>
            <a:t>www.sdautismhelp.com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 baseline="0" dirty="0"/>
            <a:t>info@sdautismhelp.com</a:t>
          </a:r>
          <a:endParaRPr lang="en-US" sz="3300" kern="1200" dirty="0"/>
        </a:p>
      </dsp:txBody>
      <dsp:txXfrm>
        <a:off x="0" y="1293229"/>
        <a:ext cx="5793475" cy="2749225"/>
      </dsp:txXfrm>
    </dsp:sp>
    <dsp:sp modelId="{92A4D066-38C9-6946-8FCF-48C6EC0E7A91}">
      <dsp:nvSpPr>
        <dsp:cNvPr id="0" name=""/>
        <dsp:cNvSpPr/>
      </dsp:nvSpPr>
      <dsp:spPr>
        <a:xfrm>
          <a:off x="289673" y="376154"/>
          <a:ext cx="4055432" cy="140415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286" tIns="0" rIns="153286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0" dirty="0"/>
            <a:t>Crystal Sanford, M.Ed., M.A. CCC-SLP, ASDCS</a:t>
          </a:r>
          <a:endParaRPr lang="en-US" sz="3200" kern="1200" dirty="0"/>
        </a:p>
      </dsp:txBody>
      <dsp:txXfrm>
        <a:off x="358218" y="444699"/>
        <a:ext cx="3918342" cy="12670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685DC-4EB6-CA4A-AB1E-E1B33EC99F88}">
      <dsp:nvSpPr>
        <dsp:cNvPr id="0" name=""/>
        <dsp:cNvSpPr/>
      </dsp:nvSpPr>
      <dsp:spPr>
        <a:xfrm>
          <a:off x="794" y="775555"/>
          <a:ext cx="3097483" cy="18584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Trust- </a:t>
          </a:r>
          <a:r>
            <a:rPr lang="en-US" sz="2400" kern="1200" dirty="0"/>
            <a:t>a central factor for promoting positive relationships between schools and parents</a:t>
          </a:r>
        </a:p>
      </dsp:txBody>
      <dsp:txXfrm>
        <a:off x="794" y="775555"/>
        <a:ext cx="3097483" cy="1858490"/>
      </dsp:txXfrm>
    </dsp:sp>
    <dsp:sp modelId="{C186EA5C-9639-C445-9F15-1B22628F73F9}">
      <dsp:nvSpPr>
        <dsp:cNvPr id="0" name=""/>
        <dsp:cNvSpPr/>
      </dsp:nvSpPr>
      <dsp:spPr>
        <a:xfrm>
          <a:off x="3408026" y="775555"/>
          <a:ext cx="3097483" cy="185849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Schools/Teachers: read student IEPs and ask specific questions</a:t>
          </a:r>
        </a:p>
      </dsp:txBody>
      <dsp:txXfrm>
        <a:off x="3408026" y="775555"/>
        <a:ext cx="3097483" cy="1858490"/>
      </dsp:txXfrm>
    </dsp:sp>
    <dsp:sp modelId="{32BC4ADF-62A3-BB40-B641-F4E16C09044A}">
      <dsp:nvSpPr>
        <dsp:cNvPr id="0" name=""/>
        <dsp:cNvSpPr/>
      </dsp:nvSpPr>
      <dsp:spPr>
        <a:xfrm>
          <a:off x="1704410" y="2943794"/>
          <a:ext cx="3097483" cy="185849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Parents sharing relevant information related to students' unique profile</a:t>
          </a:r>
        </a:p>
      </dsp:txBody>
      <dsp:txXfrm>
        <a:off x="1704410" y="2943794"/>
        <a:ext cx="3097483" cy="18584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685DC-4EB6-CA4A-AB1E-E1B33EC99F88}">
      <dsp:nvSpPr>
        <dsp:cNvPr id="0" name=""/>
        <dsp:cNvSpPr/>
      </dsp:nvSpPr>
      <dsp:spPr>
        <a:xfrm>
          <a:off x="1108740" y="1184"/>
          <a:ext cx="4288823" cy="257329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u="sng" kern="1200" dirty="0">
              <a:latin typeface="Arial" panose="020B0604020202020204" pitchFamily="34" charset="0"/>
              <a:cs typeface="Arial" panose="020B0604020202020204" pitchFamily="34" charset="0"/>
            </a:rPr>
            <a:t>Follow Through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: Consistency builds trust</a:t>
          </a:r>
          <a:endParaRPr lang="en-US" sz="3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08740" y="1184"/>
        <a:ext cx="4288823" cy="2573294"/>
      </dsp:txXfrm>
    </dsp:sp>
    <dsp:sp modelId="{8531FF1A-D49C-164B-92B0-DBF241C241C5}">
      <dsp:nvSpPr>
        <dsp:cNvPr id="0" name=""/>
        <dsp:cNvSpPr/>
      </dsp:nvSpPr>
      <dsp:spPr>
        <a:xfrm>
          <a:off x="1108740" y="3003361"/>
          <a:ext cx="4288823" cy="25732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Informing the IEP team that an advocate or parent support representative will be assisting in the meeting</a:t>
          </a:r>
        </a:p>
      </dsp:txBody>
      <dsp:txXfrm>
        <a:off x="1108740" y="3003361"/>
        <a:ext cx="4288823" cy="25732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6EA5C-9639-C445-9F15-1B22628F73F9}">
      <dsp:nvSpPr>
        <dsp:cNvPr id="0" name=""/>
        <dsp:cNvSpPr/>
      </dsp:nvSpPr>
      <dsp:spPr>
        <a:xfrm>
          <a:off x="794" y="546098"/>
          <a:ext cx="3097483" cy="18584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Provide progress reports related to IEP goals</a:t>
          </a:r>
        </a:p>
      </dsp:txBody>
      <dsp:txXfrm>
        <a:off x="794" y="546098"/>
        <a:ext cx="3097483" cy="1858490"/>
      </dsp:txXfrm>
    </dsp:sp>
    <dsp:sp modelId="{32BC4ADF-62A3-BB40-B641-F4E16C09044A}">
      <dsp:nvSpPr>
        <dsp:cNvPr id="0" name=""/>
        <dsp:cNvSpPr/>
      </dsp:nvSpPr>
      <dsp:spPr>
        <a:xfrm>
          <a:off x="3408026" y="546098"/>
          <a:ext cx="3097483" cy="185849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Acknowledge parents’ concerns/requests</a:t>
          </a:r>
        </a:p>
      </dsp:txBody>
      <dsp:txXfrm>
        <a:off x="3408026" y="546098"/>
        <a:ext cx="3097483" cy="1858490"/>
      </dsp:txXfrm>
    </dsp:sp>
    <dsp:sp modelId="{8F17A04B-CB83-EC47-8D56-4748AD09DCB2}">
      <dsp:nvSpPr>
        <dsp:cNvPr id="0" name=""/>
        <dsp:cNvSpPr/>
      </dsp:nvSpPr>
      <dsp:spPr>
        <a:xfrm>
          <a:off x="1704410" y="2714337"/>
          <a:ext cx="3097483" cy="242408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Acknowledge community or cultural barriers that may impact parent communication practices</a:t>
          </a:r>
        </a:p>
      </dsp:txBody>
      <dsp:txXfrm>
        <a:off x="1704410" y="2714337"/>
        <a:ext cx="3097483" cy="24240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7A04B-CB83-EC47-8D56-4748AD09DCB2}">
      <dsp:nvSpPr>
        <dsp:cNvPr id="0" name=""/>
        <dsp:cNvSpPr/>
      </dsp:nvSpPr>
      <dsp:spPr>
        <a:xfrm>
          <a:off x="794" y="502915"/>
          <a:ext cx="3097483" cy="18584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Parents: use bullet points, concise language in written communication</a:t>
          </a:r>
        </a:p>
      </dsp:txBody>
      <dsp:txXfrm>
        <a:off x="794" y="502915"/>
        <a:ext cx="3097483" cy="1858490"/>
      </dsp:txXfrm>
    </dsp:sp>
    <dsp:sp modelId="{8531FF1A-D49C-164B-92B0-DBF241C241C5}">
      <dsp:nvSpPr>
        <dsp:cNvPr id="0" name=""/>
        <dsp:cNvSpPr/>
      </dsp:nvSpPr>
      <dsp:spPr>
        <a:xfrm>
          <a:off x="3408026" y="502915"/>
          <a:ext cx="3097483" cy="185849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Advocates can support parents in crafting written communication</a:t>
          </a:r>
        </a:p>
      </dsp:txBody>
      <dsp:txXfrm>
        <a:off x="3408026" y="502915"/>
        <a:ext cx="3097483" cy="1858490"/>
      </dsp:txXfrm>
    </dsp:sp>
    <dsp:sp modelId="{25EE53A4-2084-FD4C-9855-57304E52768F}">
      <dsp:nvSpPr>
        <dsp:cNvPr id="0" name=""/>
        <dsp:cNvSpPr/>
      </dsp:nvSpPr>
      <dsp:spPr>
        <a:xfrm>
          <a:off x="1704410" y="2671153"/>
          <a:ext cx="3097483" cy="240377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Refrain from ALL CAPS, multiple emails/day, sending large video files</a:t>
          </a:r>
        </a:p>
      </dsp:txBody>
      <dsp:txXfrm>
        <a:off x="1704410" y="2671153"/>
        <a:ext cx="3097483" cy="24037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6C93F-CADE-C044-8EA3-44E2D07D13CD}">
      <dsp:nvSpPr>
        <dsp:cNvPr id="0" name=""/>
        <dsp:cNvSpPr/>
      </dsp:nvSpPr>
      <dsp:spPr>
        <a:xfrm>
          <a:off x="1920239" y="0"/>
          <a:ext cx="7680960" cy="114716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032" tIns="291380" rIns="149032" bIns="29138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Share and review procedural safeguards annually</a:t>
          </a:r>
        </a:p>
      </dsp:txBody>
      <dsp:txXfrm>
        <a:off x="1920239" y="0"/>
        <a:ext cx="7680960" cy="1147167"/>
      </dsp:txXfrm>
    </dsp:sp>
    <dsp:sp modelId="{CD302D3E-DF72-744D-9EA2-8B9213B17D52}">
      <dsp:nvSpPr>
        <dsp:cNvPr id="0" name=""/>
        <dsp:cNvSpPr/>
      </dsp:nvSpPr>
      <dsp:spPr>
        <a:xfrm>
          <a:off x="0" y="1119"/>
          <a:ext cx="1920240" cy="114716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13" tIns="113315" rIns="101613" bIns="11331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Share and review</a:t>
          </a:r>
        </a:p>
      </dsp:txBody>
      <dsp:txXfrm>
        <a:off x="0" y="1119"/>
        <a:ext cx="1920240" cy="1147167"/>
      </dsp:txXfrm>
    </dsp:sp>
    <dsp:sp modelId="{A9B0F10B-BD4F-7947-ACA7-93948C874B84}">
      <dsp:nvSpPr>
        <dsp:cNvPr id="0" name=""/>
        <dsp:cNvSpPr/>
      </dsp:nvSpPr>
      <dsp:spPr>
        <a:xfrm>
          <a:off x="1920240" y="1217116"/>
          <a:ext cx="7680960" cy="1147167"/>
        </a:xfrm>
        <a:prstGeom prst="rect">
          <a:avLst/>
        </a:prstGeom>
        <a:solidFill>
          <a:schemeClr val="accent5">
            <a:tint val="40000"/>
            <a:alpha val="90000"/>
            <a:hueOff val="1133332"/>
            <a:satOff val="-9941"/>
            <a:lumOff val="-79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133332"/>
              <a:satOff val="-9941"/>
              <a:lumOff val="-791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032" tIns="291380" rIns="149032" bIns="29138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Provide information in the parents’ primary language and/or use an interpreter</a:t>
          </a:r>
        </a:p>
      </dsp:txBody>
      <dsp:txXfrm>
        <a:off x="1920240" y="1217116"/>
        <a:ext cx="7680960" cy="1147167"/>
      </dsp:txXfrm>
    </dsp:sp>
    <dsp:sp modelId="{F6A3F527-ADE6-C543-ADD3-BBABD9B02703}">
      <dsp:nvSpPr>
        <dsp:cNvPr id="0" name=""/>
        <dsp:cNvSpPr/>
      </dsp:nvSpPr>
      <dsp:spPr>
        <a:xfrm>
          <a:off x="0" y="1217116"/>
          <a:ext cx="1920240" cy="1147167"/>
        </a:xfrm>
        <a:prstGeom prst="rect">
          <a:avLst/>
        </a:prstGeom>
        <a:gradFill rotWithShape="0">
          <a:gsLst>
            <a:gs pos="0">
              <a:schemeClr val="accent5">
                <a:hueOff val="1063560"/>
                <a:satOff val="-11946"/>
                <a:lumOff val="-2549"/>
                <a:alphaOff val="0"/>
                <a:shade val="85000"/>
                <a:satMod val="130000"/>
              </a:schemeClr>
            </a:gs>
            <a:gs pos="34000">
              <a:schemeClr val="accent5">
                <a:hueOff val="1063560"/>
                <a:satOff val="-11946"/>
                <a:lumOff val="-2549"/>
                <a:alphaOff val="0"/>
                <a:shade val="87000"/>
                <a:satMod val="125000"/>
              </a:schemeClr>
            </a:gs>
            <a:gs pos="70000">
              <a:schemeClr val="accent5">
                <a:hueOff val="1063560"/>
                <a:satOff val="-11946"/>
                <a:lumOff val="-254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063560"/>
                <a:satOff val="-11946"/>
                <a:lumOff val="-254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1063560"/>
              <a:satOff val="-11946"/>
              <a:lumOff val="-2549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13" tIns="113315" rIns="101613" bIns="11331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Provide</a:t>
          </a:r>
        </a:p>
      </dsp:txBody>
      <dsp:txXfrm>
        <a:off x="0" y="1217116"/>
        <a:ext cx="1920240" cy="1147167"/>
      </dsp:txXfrm>
    </dsp:sp>
    <dsp:sp modelId="{E9546969-E1BE-9448-8D3A-CECC4A2BD056}">
      <dsp:nvSpPr>
        <dsp:cNvPr id="0" name=""/>
        <dsp:cNvSpPr/>
      </dsp:nvSpPr>
      <dsp:spPr>
        <a:xfrm>
          <a:off x="1920240" y="2433113"/>
          <a:ext cx="7680960" cy="1147167"/>
        </a:xfrm>
        <a:prstGeom prst="rect">
          <a:avLst/>
        </a:prstGeom>
        <a:solidFill>
          <a:schemeClr val="accent5">
            <a:tint val="40000"/>
            <a:alpha val="90000"/>
            <a:hueOff val="2266664"/>
            <a:satOff val="-19882"/>
            <a:lumOff val="-158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2266664"/>
              <a:satOff val="-19882"/>
              <a:lumOff val="-1583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032" tIns="291380" rIns="149032" bIns="29138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Schools/Advocates: explain special education acronyms to parents</a:t>
          </a:r>
        </a:p>
      </dsp:txBody>
      <dsp:txXfrm>
        <a:off x="1920240" y="2433113"/>
        <a:ext cx="7680960" cy="1147167"/>
      </dsp:txXfrm>
    </dsp:sp>
    <dsp:sp modelId="{803D0873-C619-2C4C-9628-41FD16A23069}">
      <dsp:nvSpPr>
        <dsp:cNvPr id="0" name=""/>
        <dsp:cNvSpPr/>
      </dsp:nvSpPr>
      <dsp:spPr>
        <a:xfrm>
          <a:off x="0" y="2433113"/>
          <a:ext cx="1920240" cy="1147167"/>
        </a:xfrm>
        <a:prstGeom prst="rect">
          <a:avLst/>
        </a:prstGeom>
        <a:gradFill rotWithShape="0">
          <a:gsLst>
            <a:gs pos="0">
              <a:schemeClr val="accent5">
                <a:hueOff val="2127120"/>
                <a:satOff val="-23891"/>
                <a:lumOff val="-5098"/>
                <a:alphaOff val="0"/>
                <a:shade val="85000"/>
                <a:satMod val="130000"/>
              </a:schemeClr>
            </a:gs>
            <a:gs pos="34000">
              <a:schemeClr val="accent5">
                <a:hueOff val="2127120"/>
                <a:satOff val="-23891"/>
                <a:lumOff val="-5098"/>
                <a:alphaOff val="0"/>
                <a:shade val="87000"/>
                <a:satMod val="125000"/>
              </a:schemeClr>
            </a:gs>
            <a:gs pos="70000">
              <a:schemeClr val="accent5">
                <a:hueOff val="2127120"/>
                <a:satOff val="-23891"/>
                <a:lumOff val="-509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127120"/>
                <a:satOff val="-23891"/>
                <a:lumOff val="-509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2127120"/>
              <a:satOff val="-23891"/>
              <a:lumOff val="-5098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13" tIns="113315" rIns="101613" bIns="113315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Explain</a:t>
          </a:r>
        </a:p>
      </dsp:txBody>
      <dsp:txXfrm>
        <a:off x="0" y="2433113"/>
        <a:ext cx="1920240" cy="11471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9D9E2-721F-6749-A60C-067EE4678607}">
      <dsp:nvSpPr>
        <dsp:cNvPr id="0" name=""/>
        <dsp:cNvSpPr/>
      </dsp:nvSpPr>
      <dsp:spPr>
        <a:xfrm>
          <a:off x="1050974" y="2628"/>
          <a:ext cx="3791912" cy="3702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6FADA01-0E30-1344-B195-F3853270C58B}">
      <dsp:nvSpPr>
        <dsp:cNvPr id="0" name=""/>
        <dsp:cNvSpPr/>
      </dsp:nvSpPr>
      <dsp:spPr>
        <a:xfrm>
          <a:off x="1359919" y="296126"/>
          <a:ext cx="3791912" cy="370224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accent3">
                  <a:lumMod val="50000"/>
                </a:schemeClr>
              </a:solidFill>
            </a:rPr>
            <a:t>Unconditional Positive Regard </a:t>
          </a:r>
          <a:r>
            <a:rPr lang="en-US" sz="2500" kern="1200" dirty="0"/>
            <a:t>(Carl Rogers, psychologist, 1957); “Believing the best” of others; considering that each team member is doing “the best they can with what they have”; you attract what you expect</a:t>
          </a:r>
        </a:p>
      </dsp:txBody>
      <dsp:txXfrm>
        <a:off x="1468354" y="404561"/>
        <a:ext cx="3575042" cy="3485370"/>
      </dsp:txXfrm>
    </dsp:sp>
    <dsp:sp modelId="{8AD08EF6-FF04-394A-A805-ECA10B1AD9B7}">
      <dsp:nvSpPr>
        <dsp:cNvPr id="0" name=""/>
        <dsp:cNvSpPr/>
      </dsp:nvSpPr>
      <dsp:spPr>
        <a:xfrm>
          <a:off x="5460776" y="2628"/>
          <a:ext cx="2780503" cy="3576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1A700C-D3BE-DE40-8561-ABF09E83862E}">
      <dsp:nvSpPr>
        <dsp:cNvPr id="0" name=""/>
        <dsp:cNvSpPr/>
      </dsp:nvSpPr>
      <dsp:spPr>
        <a:xfrm>
          <a:off x="5769721" y="296126"/>
          <a:ext cx="2780503" cy="35766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School Staff: What’s going </a:t>
          </a:r>
          <a:r>
            <a:rPr lang="en-US" sz="2800" b="1" kern="1200" dirty="0">
              <a:solidFill>
                <a:schemeClr val="accent1"/>
              </a:solidFill>
            </a:rPr>
            <a:t>well</a:t>
          </a:r>
          <a:r>
            <a:rPr lang="en-US" sz="2800" kern="1200" dirty="0"/>
            <a:t> at school? Share with families </a:t>
          </a:r>
        </a:p>
      </dsp:txBody>
      <dsp:txXfrm>
        <a:off x="5851159" y="377564"/>
        <a:ext cx="2617627" cy="34137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DA2A0-55BC-9146-AF81-2A9F40D2BD09}">
      <dsp:nvSpPr>
        <dsp:cNvPr id="0" name=""/>
        <dsp:cNvSpPr/>
      </dsp:nvSpPr>
      <dsp:spPr>
        <a:xfrm>
          <a:off x="2503635" y="1592"/>
          <a:ext cx="4229665" cy="36517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69D074-D238-B643-A7AD-0ED1D618E06D}">
      <dsp:nvSpPr>
        <dsp:cNvPr id="0" name=""/>
        <dsp:cNvSpPr/>
      </dsp:nvSpPr>
      <dsp:spPr>
        <a:xfrm>
          <a:off x="2867899" y="347643"/>
          <a:ext cx="4229665" cy="365175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All Parties</a:t>
          </a:r>
          <a:r>
            <a:rPr lang="en-US" sz="3200" kern="1200" dirty="0"/>
            <a:t>: Focus on developing a “strength-based” IEP</a:t>
          </a:r>
        </a:p>
      </dsp:txBody>
      <dsp:txXfrm>
        <a:off x="2974855" y="454599"/>
        <a:ext cx="4015753" cy="34378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DB0D5-5D59-47D5-85BE-B480CEE42A32}">
      <dsp:nvSpPr>
        <dsp:cNvPr id="0" name=""/>
        <dsp:cNvSpPr/>
      </dsp:nvSpPr>
      <dsp:spPr>
        <a:xfrm>
          <a:off x="0" y="0"/>
          <a:ext cx="6578270" cy="16572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2B843-A4B4-451B-BAD0-5F266868DDE8}">
      <dsp:nvSpPr>
        <dsp:cNvPr id="0" name=""/>
        <dsp:cNvSpPr/>
      </dsp:nvSpPr>
      <dsp:spPr>
        <a:xfrm>
          <a:off x="501328" y="373596"/>
          <a:ext cx="911505" cy="9115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9F2D7-33FA-467D-869D-9CD618ACF7D3}">
      <dsp:nvSpPr>
        <dsp:cNvPr id="0" name=""/>
        <dsp:cNvSpPr/>
      </dsp:nvSpPr>
      <dsp:spPr>
        <a:xfrm>
          <a:off x="1914162" y="0"/>
          <a:ext cx="4664107" cy="165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396" tIns="175396" rIns="175396" bIns="175396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 approach that focuses on students’ strengths, preferences, interests, learning styles</a:t>
          </a:r>
        </a:p>
      </dsp:txBody>
      <dsp:txXfrm>
        <a:off x="1914162" y="0"/>
        <a:ext cx="4664107" cy="1657283"/>
      </dsp:txXfrm>
    </dsp:sp>
    <dsp:sp modelId="{E17E0A9B-F70E-42DD-B8FF-FC5575BE8FE8}">
      <dsp:nvSpPr>
        <dsp:cNvPr id="0" name=""/>
        <dsp:cNvSpPr/>
      </dsp:nvSpPr>
      <dsp:spPr>
        <a:xfrm>
          <a:off x="0" y="2072312"/>
          <a:ext cx="6578270" cy="16572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556AE0-8463-4B39-8EDC-B7E4F892031D}">
      <dsp:nvSpPr>
        <dsp:cNvPr id="0" name=""/>
        <dsp:cNvSpPr/>
      </dsp:nvSpPr>
      <dsp:spPr>
        <a:xfrm>
          <a:off x="501328" y="2445201"/>
          <a:ext cx="911505" cy="9115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E7F83-3104-4C11-A23E-740AD079A7E6}">
      <dsp:nvSpPr>
        <dsp:cNvPr id="0" name=""/>
        <dsp:cNvSpPr/>
      </dsp:nvSpPr>
      <dsp:spPr>
        <a:xfrm>
          <a:off x="1914162" y="2072312"/>
          <a:ext cx="4664107" cy="165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396" tIns="175396" rIns="175396" bIns="175396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Explain challenges as “matter of fact” (objective)</a:t>
          </a:r>
        </a:p>
      </dsp:txBody>
      <dsp:txXfrm>
        <a:off x="1914162" y="2072312"/>
        <a:ext cx="4664107" cy="1657283"/>
      </dsp:txXfrm>
    </dsp:sp>
    <dsp:sp modelId="{5D39DA0C-9FB5-4557-9CD5-A6F57B4249AB}">
      <dsp:nvSpPr>
        <dsp:cNvPr id="0" name=""/>
        <dsp:cNvSpPr/>
      </dsp:nvSpPr>
      <dsp:spPr>
        <a:xfrm>
          <a:off x="0" y="4143916"/>
          <a:ext cx="6578270" cy="16572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72332-2CB0-4A03-AE3A-BBDC0BECD0ED}">
      <dsp:nvSpPr>
        <dsp:cNvPr id="0" name=""/>
        <dsp:cNvSpPr/>
      </dsp:nvSpPr>
      <dsp:spPr>
        <a:xfrm>
          <a:off x="501328" y="4516805"/>
          <a:ext cx="911505" cy="9115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ECDD8-BCB2-44D9-9097-F8798E6F0C0E}">
      <dsp:nvSpPr>
        <dsp:cNvPr id="0" name=""/>
        <dsp:cNvSpPr/>
      </dsp:nvSpPr>
      <dsp:spPr>
        <a:xfrm>
          <a:off x="1914162" y="4143916"/>
          <a:ext cx="4664107" cy="165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396" tIns="175396" rIns="175396" bIns="175396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can they do </a:t>
          </a:r>
          <a:r>
            <a:rPr lang="en-US" sz="2400" b="1" kern="1200" dirty="0">
              <a:solidFill>
                <a:schemeClr val="accent3">
                  <a:lumMod val="75000"/>
                </a:schemeClr>
              </a:solidFill>
            </a:rPr>
            <a:t>now</a:t>
          </a:r>
          <a:r>
            <a:rPr lang="en-US" sz="2400" kern="1200" dirty="0"/>
            <a:t>? What do we want them to do </a:t>
          </a:r>
          <a:r>
            <a:rPr lang="en-US" sz="2400" b="1" kern="1200" dirty="0">
              <a:solidFill>
                <a:schemeClr val="accent3">
                  <a:lumMod val="75000"/>
                </a:schemeClr>
              </a:solidFill>
            </a:rPr>
            <a:t>next</a:t>
          </a:r>
          <a:r>
            <a:rPr lang="en-US" sz="2400" kern="1200" dirty="0"/>
            <a:t>?</a:t>
          </a:r>
        </a:p>
      </dsp:txBody>
      <dsp:txXfrm>
        <a:off x="1914162" y="4143916"/>
        <a:ext cx="4664107" cy="1657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F80D91-9478-0C76-BFB8-3D23D5A6B2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881B9-F116-E134-5F82-49A30F2C27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34A7D-7B7F-488B-AA78-B5FAFBF5943D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DB68A-42A8-EBBE-E057-230F22A76D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A59ED-6A43-5A9D-4A70-C3BB6A6517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0F9C3-2622-45B3-9A75-C0465CA3D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15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CA19A-5E76-4AE2-A453-BFA8D2DACBCC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D15D-94BA-4ED1-A06E-3F83917AB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649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4" name="Google Shape;11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8507E-E29B-10AC-F8D8-652F2966D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FE69FB-FF8D-C006-1AEF-16E03FE50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3017C-3049-9B80-54A4-981727701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be 10:10-10:15am. Always bring teams back to IDEA and FAPE when having difficulty navigating IEP meetings. Federal law and state law matters. Check the timeline video at your leisure.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5B94A-BB7E-2B7A-48C9-FC07D58F57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90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3 to 4 answers from the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84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C1A59-3AD4-9F27-0A81-BDE973F02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D373B-1818-EBC4-8424-BF77EBD7A3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C24C31-EBA7-BD22-B907-6CEC77430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https://pmc.ncbi.nlm.nih.gov/articles/PMC12356156/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77F04-0514-34A6-05D2-300EAC0A9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329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0BF0F-0480-8E35-6F94-4ACF8C05C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6B4838-C489-FAB9-7F3F-0474C4C1D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19B80D-0F38-4DE4-5DAB-315C2A41B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4DCE0-008E-0A8E-9908-640262EDF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06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D944-1A3E-DBD1-0FD0-29AF8769C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A8C0B-F8B8-DDFC-3FFF-BBFA062BB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DA823-9D94-4B88-B6EF-E8022AF6F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3 to 4 answers from the audience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414D-6E88-F94E-C8FF-A33E07C49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25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65A37-4F97-26E6-773B-EFB984061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2B0EC2-9133-B070-D2D9-0D17167D7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ABFBE-29C3-E4B5-B81A-1D43A16A1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be 10:10-10:15am. Always bring teams back to IDEA and FAPE when having difficulty navigating IEP meetings. Federal law and state law matters. Check the timeline video at your leisure.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16701-1243-BC7F-8D63-9DC693F69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94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81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2883A-3809-2DD9-ECEF-46F4B4C9E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678D3-4105-7114-43EF-CF37773FD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AE9BC-CBF2-A894-8869-05C265462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F4FB9-EE01-6081-ED49-4D95272BA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77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Not after the fact, days later, or a parent hears from the child or someone else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297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parent may not be communicating with a teacher because culturally they have been taught not to question teachers and those in authority; parents may not be communicating because they are working 5 jobs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1" name="Google Shape;12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analysis of studies fro 2008-2018 by Johnston, Wildy, and Shand revealed that when teachers set high expectations, their students follow suit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64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AFCDE-E13E-6E8F-0D1A-990B7405F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AB2E6-3DEB-8F4C-DD7F-402068FC2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68D4C6-C399-6E29-92E3-A278260A8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 analysis of studies fro 2008-2018 by Johnston, Wildy, and Shand revealed that when teachers set high expectations, their students follow suit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755BF-0A98-C816-19B8-0592BEA6A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240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2C317-5032-F0D1-2F87-699E740AD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F1FC6D-03E8-25D9-92E8-E1AA338DD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3AF53-9901-B107-3F32-80E7E5867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 or table talk, then share answers; 5-10 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04F8C-00FE-0A2E-AE4C-3C114ADF4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86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A356B-6FFE-F649-5CFC-4AD2265AB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71460-D342-981C-6598-1D49D891A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79AD47-4664-AC75-C0F4-AE06AB897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districts offer an ADR/IDR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7A3AB-C197-E497-5A23-71E11BE50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56652-312B-914D-B0A8-8EE8A49F4B8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38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0" name="Google Shape;13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81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557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4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7C92C-553C-8FFB-4FED-1C2F89DF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4AB07E-6D88-8B02-D1DA-D395011F1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B65372-9893-4441-21A9-CC9996331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be 10:10-10:15am. Always bring teams back to IDEA and FAPE when having difficulty navigating IEP meetings. Federal law and state law matters. Check the timeline video at your leisure.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EF041-D98C-36C9-303F-23E0DB2BB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01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be 10:10-10:15am. Always bring teams back to IDEA and FAPE when having difficulty navigating IEP meetings. Federal law and state law matters. Check the timeline video at your leisure.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33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FA8D4-EAC3-225A-53CE-B72685679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22FCB-3376-EC08-E0C7-D97639504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E0EFF-6E43-5564-E109-8E3D4A82F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be 10:10-10:15am. Always bring teams back to IDEA and FAPE when having difficulty navigating IEP meetings. Federal law and state law matters. Check the timeline video at your leisure.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05E79-2A3F-00FA-A80D-E744CB983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D3193-2821-514B-B60A-35E961760B7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4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07300"/>
            <a:ext cx="12188825" cy="64008"/>
          </a:xfrm>
          <a:prstGeom prst="rect">
            <a:avLst/>
          </a:prstGeom>
          <a:solidFill>
            <a:srgbClr val="153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4423" y="4511621"/>
            <a:ext cx="9768174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4B4B4B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speaker name(s) and affiliation(s)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214422" y="4315691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4BF3D3-0FF8-C224-6543-BD3C52758028}"/>
              </a:ext>
            </a:extLst>
          </p:cNvPr>
          <p:cNvSpPr txBox="1">
            <a:spLocks/>
          </p:cNvSpPr>
          <p:nvPr userDrawn="1"/>
        </p:nvSpPr>
        <p:spPr>
          <a:xfrm>
            <a:off x="11773193" y="6492875"/>
            <a:ext cx="476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5A88592-7BAA-4A46-BB52-D6D1CE2AF784}" type="slidenum">
              <a:rPr lang="en-US" sz="1600" smtClean="0">
                <a:solidFill>
                  <a:schemeClr val="bg1"/>
                </a:solidFill>
              </a:rPr>
              <a:pPr algn="ctr"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9F1D90-4276-A7A7-52A0-5731B3CA8CCC}"/>
              </a:ext>
            </a:extLst>
          </p:cNvPr>
          <p:cNvSpPr/>
          <p:nvPr userDrawn="1"/>
        </p:nvSpPr>
        <p:spPr>
          <a:xfrm>
            <a:off x="54933" y="50244"/>
            <a:ext cx="1859826" cy="6229541"/>
          </a:xfrm>
          <a:prstGeom prst="rect">
            <a:avLst/>
          </a:prstGeom>
          <a:solidFill>
            <a:srgbClr val="FFFFFF"/>
          </a:solidFill>
          <a:ln>
            <a:solidFill>
              <a:srgbClr val="1533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logo with a circular design&#10;&#10;AI-generated content may be incorrect.">
            <a:extLst>
              <a:ext uri="{FF2B5EF4-FFF2-40B4-BE49-F238E27FC236}">
                <a16:creationId xmlns:a16="http://schemas.microsoft.com/office/drawing/2014/main" id="{3178EC84-BA8B-B081-6C97-65F248086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t="17982" r="28634" b="17285"/>
          <a:stretch/>
        </p:blipFill>
        <p:spPr>
          <a:xfrm>
            <a:off x="110449" y="4511621"/>
            <a:ext cx="1748794" cy="1027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2BD50-FDDE-7A48-1828-19D6690133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887">
            <a:off x="48223" y="565581"/>
            <a:ext cx="1928659" cy="118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AF5F4AE-3232-7224-B095-2ABF4CFD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422" y="461052"/>
            <a:ext cx="9768174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830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615" y="243151"/>
            <a:ext cx="9733865" cy="994334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0089" y="1693906"/>
            <a:ext cx="9733864" cy="4342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BA77C6-F0B3-95C7-DB7B-414F35DB7C98}"/>
              </a:ext>
            </a:extLst>
          </p:cNvPr>
          <p:cNvSpPr txBox="1">
            <a:spLocks/>
          </p:cNvSpPr>
          <p:nvPr userDrawn="1"/>
        </p:nvSpPr>
        <p:spPr>
          <a:xfrm>
            <a:off x="11762885" y="6492875"/>
            <a:ext cx="476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5A88592-7BAA-4A46-BB52-D6D1CE2AF784}" type="slidenum">
              <a:rPr lang="en-US" sz="1600" b="0" smtClean="0"/>
              <a:pPr algn="ctr"/>
              <a:t>‹#›</a:t>
            </a:fld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81109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684" y="461052"/>
            <a:ext cx="9983912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98684" y="4609264"/>
            <a:ext cx="9983912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1" cap="all" spc="200" baseline="0">
                <a:solidFill>
                  <a:srgbClr val="4B4B4B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speaker name(s) and affiliation(s)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52880" y="4307172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A6712EC-F49E-3D1F-75D9-4C7D4C747054}"/>
              </a:ext>
            </a:extLst>
          </p:cNvPr>
          <p:cNvSpPr/>
          <p:nvPr userDrawn="1"/>
        </p:nvSpPr>
        <p:spPr>
          <a:xfrm>
            <a:off x="-10456" y="6438512"/>
            <a:ext cx="12212911" cy="457200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1A36E0-4B88-CFA2-C8DA-4AF202F4677D}"/>
              </a:ext>
            </a:extLst>
          </p:cNvPr>
          <p:cNvSpPr/>
          <p:nvPr userDrawn="1"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153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4C8CC1-5E76-2A8A-AF98-D5ECEA7F62A9}"/>
              </a:ext>
            </a:extLst>
          </p:cNvPr>
          <p:cNvSpPr/>
          <p:nvPr userDrawn="1"/>
        </p:nvSpPr>
        <p:spPr>
          <a:xfrm>
            <a:off x="54933" y="50244"/>
            <a:ext cx="1859826" cy="6229541"/>
          </a:xfrm>
          <a:prstGeom prst="rect">
            <a:avLst/>
          </a:prstGeom>
          <a:solidFill>
            <a:srgbClr val="FFFFFF"/>
          </a:solidFill>
          <a:ln>
            <a:solidFill>
              <a:srgbClr val="1533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02FF757-87C6-5CCC-95DD-171B65B0DB80}"/>
              </a:ext>
            </a:extLst>
          </p:cNvPr>
          <p:cNvSpPr txBox="1">
            <a:spLocks/>
          </p:cNvSpPr>
          <p:nvPr userDrawn="1"/>
        </p:nvSpPr>
        <p:spPr>
          <a:xfrm>
            <a:off x="11773193" y="6492875"/>
            <a:ext cx="41880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5A88592-7BAA-4A46-BB52-D6D1CE2AF784}" type="slidenum">
              <a:rPr lang="en-US" sz="1600" smtClean="0">
                <a:solidFill>
                  <a:schemeClr val="bg1"/>
                </a:solidFill>
              </a:rPr>
              <a:pPr algn="ctr"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1" name="Picture 20" descr="A logo with a circular design&#10;&#10;AI-generated content may be incorrect.">
            <a:extLst>
              <a:ext uri="{FF2B5EF4-FFF2-40B4-BE49-F238E27FC236}">
                <a16:creationId xmlns:a16="http://schemas.microsoft.com/office/drawing/2014/main" id="{1F29165C-8816-C88A-E094-52C0CA291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t="17982" r="28634" b="17285"/>
          <a:stretch/>
        </p:blipFill>
        <p:spPr>
          <a:xfrm>
            <a:off x="116166" y="4452965"/>
            <a:ext cx="1711281" cy="1005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8B0A71-1DA1-D888-EA21-FCBADCDAF9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887">
            <a:off x="17699" y="434760"/>
            <a:ext cx="1928659" cy="118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62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133600" y="106533"/>
            <a:ext cx="9871826" cy="118073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599" y="1845734"/>
            <a:ext cx="4815839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67666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267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33600" y="277367"/>
            <a:ext cx="9700334" cy="10187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1477910"/>
            <a:ext cx="4671134" cy="1018773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3200" b="1" cap="all" baseline="0">
                <a:solidFill>
                  <a:srgbClr val="4B4B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2593111"/>
            <a:ext cx="4671134" cy="367452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62800" y="1477910"/>
            <a:ext cx="4671134" cy="1018773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3200" b="1" cap="all" baseline="0">
                <a:solidFill>
                  <a:srgbClr val="4B4B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2800" y="2587723"/>
            <a:ext cx="4671134" cy="367452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65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615" y="243150"/>
            <a:ext cx="9733865" cy="9730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0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615" y="243150"/>
            <a:ext cx="9733865" cy="9553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03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6441867"/>
            <a:ext cx="12192001" cy="457200"/>
          </a:xfrm>
          <a:prstGeom prst="rect">
            <a:avLst/>
          </a:prstGeom>
          <a:solidFill>
            <a:srgbClr val="4B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rgbClr val="153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81615" y="243151"/>
            <a:ext cx="9733865" cy="107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616" y="1545999"/>
            <a:ext cx="9733864" cy="45181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181615" y="1362567"/>
            <a:ext cx="95590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82641AC-F204-2500-24A5-D606604A2BE1}"/>
              </a:ext>
            </a:extLst>
          </p:cNvPr>
          <p:cNvSpPr/>
          <p:nvPr userDrawn="1"/>
        </p:nvSpPr>
        <p:spPr>
          <a:xfrm>
            <a:off x="54933" y="50244"/>
            <a:ext cx="1859826" cy="6229541"/>
          </a:xfrm>
          <a:prstGeom prst="rect">
            <a:avLst/>
          </a:prstGeom>
          <a:solidFill>
            <a:srgbClr val="FFFFFF"/>
          </a:solidFill>
          <a:ln>
            <a:solidFill>
              <a:srgbClr val="1533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1A4B92E-ED63-743B-530E-800F3D6E9AE8}"/>
              </a:ext>
            </a:extLst>
          </p:cNvPr>
          <p:cNvSpPr txBox="1">
            <a:spLocks/>
          </p:cNvSpPr>
          <p:nvPr userDrawn="1"/>
        </p:nvSpPr>
        <p:spPr>
          <a:xfrm>
            <a:off x="11773193" y="6492875"/>
            <a:ext cx="47625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5A88592-7BAA-4A46-BB52-D6D1CE2AF784}" type="slidenum">
              <a:rPr lang="en-US" sz="1600" smtClean="0">
                <a:solidFill>
                  <a:schemeClr val="bg1"/>
                </a:solidFill>
              </a:rPr>
              <a:pPr algn="ctr"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3" name="Picture 12" descr="CADRE Symposium Logo. Mapping the Future; Rediscovering our Purpose Together. Portland Oregon. October 21-23, 2025.">
            <a:extLst>
              <a:ext uri="{FF2B5EF4-FFF2-40B4-BE49-F238E27FC236}">
                <a16:creationId xmlns:a16="http://schemas.microsoft.com/office/drawing/2014/main" id="{EF23F657-141D-EF63-2BD0-B689C85633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5800">
            <a:off x="28498" y="452965"/>
            <a:ext cx="1949639" cy="119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ADRE Logo">
            <a:extLst>
              <a:ext uri="{FF2B5EF4-FFF2-40B4-BE49-F238E27FC236}">
                <a16:creationId xmlns:a16="http://schemas.microsoft.com/office/drawing/2014/main" id="{D3F6A22C-6897-45D6-09D9-AB6FA02D9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t="17982" r="28634" b="17285"/>
          <a:stretch/>
        </p:blipFill>
        <p:spPr>
          <a:xfrm>
            <a:off x="82641" y="4379513"/>
            <a:ext cx="1748794" cy="10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0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pngimg.com/png/27143-toolbox-transparen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pt/image/1298178.html" TargetMode="External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question-question-mark-response-1015308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39699/game-piece-group-by-bugmeno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139699/game-piece-group-by-bugmeno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555857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992&amp;picture=ill-put-all-my-trust-in-you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992&amp;picture=ill-put-all-my-trust-in-you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lrenuevopentecostal.blogspot.com/2012/02/la-familia-grandes-males-solo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hyperlink" Target="https://www.picpedia.org/chalkboard/c/communication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cpedia.org/chalkboard/c/communication.html" TargetMode="External"/><Relationship Id="rId3" Type="http://schemas.openxmlformats.org/officeDocument/2006/relationships/diagramLayout" Target="../diagrams/layout5.xml"/><Relationship Id="rId7" Type="http://schemas.openxmlformats.org/officeDocument/2006/relationships/image" Target="../media/image29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bright-idea-standing-out-concept-with-light-bulbs-art-background-wallpaper-aecer/download/2560x1440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teamwork-team-zahnrad-tafel-kreide-2499638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hyperlink" Target="https://owl.excelsior.edu/citation-and-documentation/mla-style/mla-works-cited/interviews/" TargetMode="External"/><Relationship Id="rId7" Type="http://schemas.openxmlformats.org/officeDocument/2006/relationships/diagramColors" Target="../diagrams/colors1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question-question-mark-response-1015308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32642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nc.org/watch-diversity-equity-and-inclusion-in-stem-education-and-the-workforce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image/1339917.html" TargetMode="External"/><Relationship Id="rId4" Type="http://schemas.openxmlformats.org/officeDocument/2006/relationships/image" Target="../media/image42.sv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leadership/interview-get-an-executive-coach-to-become-a-better-leader-17300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cpedia.org/chalkboard/p/poll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4C447D-0408-F745-9DA7-A49F10FAA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4422" y="493823"/>
            <a:ext cx="9875520" cy="3566160"/>
          </a:xfrm>
        </p:spPr>
        <p:txBody>
          <a:bodyPr/>
          <a:lstStyle/>
          <a:p>
            <a:r>
              <a:rPr lang="en-US" dirty="0"/>
              <a:t>Parents, Advocates, and Schools: </a:t>
            </a:r>
            <a:br>
              <a:rPr lang="en-US" dirty="0"/>
            </a:br>
            <a:r>
              <a:rPr lang="en-US" dirty="0"/>
              <a:t>A Collaborative Approach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5304C4F-4023-EB75-C757-1A26396F6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Crystal Sanford, M.Ed., M.A. CCC-SLP, ASDCS</a:t>
            </a:r>
          </a:p>
        </p:txBody>
      </p:sp>
    </p:spTree>
    <p:extLst>
      <p:ext uri="{BB962C8B-B14F-4D97-AF65-F5344CB8AC3E}">
        <p14:creationId xmlns:p14="http://schemas.microsoft.com/office/powerpoint/2010/main" val="1518347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ed, orange">
            <a:extLst>
              <a:ext uri="{FF2B5EF4-FFF2-40B4-BE49-F238E27FC236}">
                <a16:creationId xmlns:a16="http://schemas.microsoft.com/office/drawing/2014/main" id="{96527E28-620F-9918-A8E7-68BF7CE68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552" r="23517" b="2"/>
          <a:stretch/>
        </p:blipFill>
        <p:spPr>
          <a:xfrm>
            <a:off x="1995053" y="10"/>
            <a:ext cx="342351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790C3-9BA4-60C8-9518-92DB7A4908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13108" y="1943299"/>
            <a:ext cx="6176962" cy="52911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matter where you are/who you are…today you will likely gain tools for your toolbox.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6349E-C36C-3B55-A506-9E517516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DFA9-73F0-0D3E-5F96-C5C71963C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Members of a Special Education/IEP Team</a:t>
            </a:r>
          </a:p>
        </p:txBody>
      </p:sp>
      <p:pic>
        <p:nvPicPr>
          <p:cNvPr id="7" name="Picture 6" descr="Meeting at office">
            <a:extLst>
              <a:ext uri="{FF2B5EF4-FFF2-40B4-BE49-F238E27FC236}">
                <a16:creationId xmlns:a16="http://schemas.microsoft.com/office/drawing/2014/main" id="{3F4FD900-52A0-1E1C-8E79-7D3239FEE2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38" r="37793" b="-1"/>
          <a:stretch>
            <a:fillRect/>
          </a:stretch>
        </p:blipFill>
        <p:spPr>
          <a:xfrm>
            <a:off x="1911927" y="10"/>
            <a:ext cx="3040083" cy="68579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96EEA-51AA-3496-D568-894BE9F04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6" name="Content Placeholder 2" descr="Words: child, parent, school administrator, case manager, general education teacher, related service provider, community professional">
            <a:extLst>
              <a:ext uri="{FF2B5EF4-FFF2-40B4-BE49-F238E27FC236}">
                <a16:creationId xmlns:a16="http://schemas.microsoft.com/office/drawing/2014/main" id="{7C9FD491-2749-B41E-2BC9-8DEBC631B6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0824" y="2286000"/>
          <a:ext cx="617677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9568-E69C-C420-A20C-430E111A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424" y="634028"/>
            <a:ext cx="3813830" cy="47631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i="1" cap="all" dirty="0"/>
              <a:t>A Historical perspective:</a:t>
            </a:r>
            <a:br>
              <a:rPr lang="en-US" sz="3800" b="1" i="1" cap="all" dirty="0"/>
            </a:br>
            <a:r>
              <a:rPr lang="en-US" sz="3800" cap="all" dirty="0"/>
              <a:t> </a:t>
            </a:r>
            <a:br>
              <a:rPr lang="en-US" sz="3800" cap="all" dirty="0"/>
            </a:br>
            <a:r>
              <a:rPr lang="en-US" sz="3800" cap="all" dirty="0"/>
              <a:t>parents, advocates, and schools</a:t>
            </a:r>
          </a:p>
        </p:txBody>
      </p:sp>
      <p:pic>
        <p:nvPicPr>
          <p:cNvPr id="5" name="Content Placeholder 4" descr="Users with solid fill">
            <a:extLst>
              <a:ext uri="{FF2B5EF4-FFF2-40B4-BE49-F238E27FC236}">
                <a16:creationId xmlns:a16="http://schemas.microsoft.com/office/drawing/2014/main" id="{BF7558F3-A95E-E0EA-59A9-197FCBC2C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2020879" y="1340841"/>
            <a:ext cx="4375510" cy="437551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C7BE34-B1BB-7BC3-A960-C3A12CF0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1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F1FF0-6876-783C-DC19-1380D5F09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4593E-6B9B-9F25-48DB-D40954C0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504" y="247650"/>
            <a:ext cx="7688901" cy="1485900"/>
          </a:xfrm>
        </p:spPr>
        <p:txBody>
          <a:bodyPr>
            <a:normAutofit/>
          </a:bodyPr>
          <a:lstStyle/>
          <a:p>
            <a:r>
              <a:rPr lang="en-US" sz="3700" b="1" i="1" dirty="0"/>
              <a:t>Historical Perspective: </a:t>
            </a:r>
            <a:r>
              <a:rPr lang="en-US" sz="3700" i="1" dirty="0">
                <a:highlight>
                  <a:srgbClr val="FFFF00"/>
                </a:highlight>
              </a:rPr>
              <a:t>Parents</a:t>
            </a:r>
            <a:r>
              <a:rPr lang="en-US" sz="3700" i="1" dirty="0"/>
              <a:t> </a:t>
            </a:r>
            <a:endParaRPr lang="en-US" sz="3700" b="1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8D16A-695F-8AA2-FC1D-6E4F87E0B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504" y="1917865"/>
            <a:ext cx="8384036" cy="3581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i="1" dirty="0"/>
              <a:t>2004 amendment to IDEA</a:t>
            </a:r>
            <a:r>
              <a:rPr lang="en-US" sz="2400" dirty="0"/>
              <a:t>: Congress noted that the students who were the most successful were those whose parents had meaningful parent participation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dirty="0"/>
              <a:t>Section 300.322 </a:t>
            </a:r>
            <a:r>
              <a:rPr lang="en-US" sz="2400" dirty="0"/>
              <a:t>(IDEA) outlines parent participation, including notifying parents of meetings, providing copies of the IEP, and the use of interpreters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3436B-FFF7-A45B-6770-CBF60708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pic>
        <p:nvPicPr>
          <p:cNvPr id="5" name="Picture 4" descr="Smiling father standing with child on shoulders outdoors, in front of with house">
            <a:extLst>
              <a:ext uri="{FF2B5EF4-FFF2-40B4-BE49-F238E27FC236}">
                <a16:creationId xmlns:a16="http://schemas.microsoft.com/office/drawing/2014/main" id="{C65AD963-E57A-37ED-6FF8-6689E2D8F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90" r="27941" b="-1"/>
          <a:stretch>
            <a:fillRect/>
          </a:stretch>
        </p:blipFill>
        <p:spPr>
          <a:xfrm>
            <a:off x="10815540" y="0"/>
            <a:ext cx="1376460" cy="21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861E-23D2-5F4C-BA21-5D615AF1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900" y="202307"/>
            <a:ext cx="10198100" cy="14859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Historical Perspective: </a:t>
            </a:r>
            <a:r>
              <a:rPr lang="en-US" b="1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Advocates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8490D-EEAD-DC45-8E9B-F06E855F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900" y="1446282"/>
            <a:ext cx="10042633" cy="4853152"/>
          </a:xfrm>
        </p:spPr>
        <p:txBody>
          <a:bodyPr>
            <a:normAutofit fontScale="32500" lnSpcReduction="20000"/>
          </a:bodyPr>
          <a:lstStyle/>
          <a:p>
            <a:endParaRPr lang="en-US" sz="9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9800" dirty="0">
                <a:latin typeface="Arial" panose="020B0604020202020204" pitchFamily="34" charset="0"/>
                <a:cs typeface="Arial" panose="020B0604020202020204" pitchFamily="34" charset="0"/>
              </a:rPr>
              <a:t>IDEA exists because of community advocates, disability allies, etc. who demanded change in education the 1950s, 60s, and 70s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9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9800" dirty="0">
                <a:latin typeface="Arial" panose="020B0604020202020204" pitchFamily="34" charset="0"/>
                <a:cs typeface="Arial" panose="020B0604020202020204" pitchFamily="34" charset="0"/>
              </a:rPr>
              <a:t>Organizations who have supported families along the way include: EasterSeals, The Arc, COPAA (Council of Parents, Attorneys, and Advocates), Wrightslaw.com (Peter Wright), CADRE, and PTI (Sped Parent Training and Information) Centers</a:t>
            </a:r>
          </a:p>
          <a:p>
            <a:endParaRPr lang="en-US" sz="7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6AA40A-F49F-2568-7CB8-F800625A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2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6B0D6-DFCD-9EB7-C27D-B0426E7EE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393C7-7842-9A91-741C-831AEA9A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91" y="553570"/>
            <a:ext cx="8658337" cy="14859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Historical Perspective: </a:t>
            </a:r>
            <a:r>
              <a:rPr lang="en-US" b="1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Advocates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E84A3-3DA8-301E-4DEF-43A461008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691" y="2180063"/>
            <a:ext cx="9364997" cy="39921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Non-Attorney Advocate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IEP Advocate, Special Education Advocate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Someone who understands IDEA/state laws and helps parents navigate the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nationally recognized, mandatory certification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Many advocates lean on their personal or professional experience; some have completed certification-based programs such as IEP Coach ©, SELAS, etc.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Closest monitoring organization is COPAA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B7F21-9979-4174-3225-8DA5C98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FB023-3005-F4C6-B65E-52764117B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9BFE-26F4-2442-3DD8-FC68305D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180" y="247650"/>
            <a:ext cx="6562905" cy="1485900"/>
          </a:xfrm>
        </p:spPr>
        <p:txBody>
          <a:bodyPr>
            <a:normAutofit/>
          </a:bodyPr>
          <a:lstStyle/>
          <a:p>
            <a:r>
              <a:rPr lang="en-US" sz="3400" b="1" i="1" dirty="0"/>
              <a:t>Historical Perspective: </a:t>
            </a:r>
            <a:r>
              <a:rPr lang="en-US" sz="3400" b="1" i="1" dirty="0">
                <a:highlight>
                  <a:srgbClr val="FFFF00"/>
                </a:highlight>
              </a:rPr>
              <a:t>Schools</a:t>
            </a:r>
            <a:endParaRPr lang="en-US" sz="3400" b="1" i="1" dirty="0"/>
          </a:p>
        </p:txBody>
      </p:sp>
      <p:pic>
        <p:nvPicPr>
          <p:cNvPr id="6" name="Graphic 5" descr="history book">
            <a:extLst>
              <a:ext uri="{FF2B5EF4-FFF2-40B4-BE49-F238E27FC236}">
                <a16:creationId xmlns:a16="http://schemas.microsoft.com/office/drawing/2014/main" id="{1E8BA79E-C2E9-7631-12A1-BBE2F4BA2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71298" y="2612571"/>
            <a:ext cx="2566015" cy="221876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7992D-4940-DB1F-0F68-12495C838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313" y="1472540"/>
            <a:ext cx="7076592" cy="46996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The Individuals with Disabilities Education Act (</a:t>
            </a:r>
            <a:r>
              <a:rPr lang="en-US" sz="2600" b="1" dirty="0"/>
              <a:t>IDEA</a:t>
            </a:r>
            <a:r>
              <a:rPr lang="en-US" sz="2600" dirty="0"/>
              <a:t>), originated in 1975 (Education for All Handicapped Children’s Act of 1975 or PL 94-142). It is our </a:t>
            </a:r>
            <a:r>
              <a:rPr lang="en-US" sz="2600" u="sng" dirty="0"/>
              <a:t>nation’s</a:t>
            </a:r>
            <a:r>
              <a:rPr lang="en-US" sz="2600" dirty="0"/>
              <a:t> </a:t>
            </a:r>
            <a:r>
              <a:rPr lang="en-US" sz="2600" i="1" dirty="0"/>
              <a:t>special education law</a:t>
            </a:r>
            <a:r>
              <a:rPr lang="en-US" sz="2600" dirty="0"/>
              <a:t>. Most recent update=2004. 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IDEA requires that schools </a:t>
            </a:r>
            <a:r>
              <a:rPr lang="en-US" sz="2600" i="1" dirty="0"/>
              <a:t>find</a:t>
            </a:r>
            <a:r>
              <a:rPr lang="en-US" sz="2600" dirty="0"/>
              <a:t> and </a:t>
            </a:r>
            <a:r>
              <a:rPr lang="en-US" sz="2600" i="1" dirty="0"/>
              <a:t>provide</a:t>
            </a:r>
            <a:r>
              <a:rPr lang="en-US" sz="2600" dirty="0"/>
              <a:t> a Free and Appropriate Public Education (</a:t>
            </a:r>
            <a:r>
              <a:rPr lang="en-US" sz="2600" b="1" dirty="0"/>
              <a:t>FAPE</a:t>
            </a:r>
            <a:r>
              <a:rPr lang="en-US" sz="2600" dirty="0"/>
              <a:t>) to students suspected of having a disability in the Least Restrictive Environment (</a:t>
            </a:r>
            <a:r>
              <a:rPr lang="en-US" sz="2600" b="1" dirty="0"/>
              <a:t>LRE</a:t>
            </a:r>
            <a:r>
              <a:rPr lang="en-US" sz="2600" dirty="0"/>
              <a:t>), at </a:t>
            </a:r>
            <a:r>
              <a:rPr lang="en-US" sz="2600" u="sng" dirty="0"/>
              <a:t>no cost</a:t>
            </a:r>
            <a:r>
              <a:rPr lang="en-US" sz="2600" dirty="0"/>
              <a:t> to the caregiver. This education should emphasize “special education and related services designed to meet a student’s unique needs”. (Section 300.111)</a:t>
            </a:r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F5763-702B-032B-03AD-BDBDFA030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85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1625-AF5B-E588-5626-91547208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181" y="685800"/>
            <a:ext cx="6562905" cy="1485900"/>
          </a:xfrm>
        </p:spPr>
        <p:txBody>
          <a:bodyPr>
            <a:normAutofit/>
          </a:bodyPr>
          <a:lstStyle/>
          <a:p>
            <a:r>
              <a:rPr lang="en-US" b="1" dirty="0"/>
              <a:t>The Relationship Between P, A, S</a:t>
            </a:r>
          </a:p>
        </p:txBody>
      </p:sp>
      <p:pic>
        <p:nvPicPr>
          <p:cNvPr id="6" name="Picture 5" descr="A cartoon character leaning on a question mark">
            <a:extLst>
              <a:ext uri="{FF2B5EF4-FFF2-40B4-BE49-F238E27FC236}">
                <a16:creationId xmlns:a16="http://schemas.microsoft.com/office/drawing/2014/main" id="{4031ED51-B660-1A03-36D9-470721151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34442" y="2872983"/>
            <a:ext cx="2202872" cy="22028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B2026-7D25-E9F4-307F-F2B5E02C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81" y="2286000"/>
            <a:ext cx="6562905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QUESTION</a:t>
            </a:r>
            <a:r>
              <a:rPr lang="en-US" sz="3000" dirty="0"/>
              <a:t>: When you think about the relationship between parents, advocates, and schools…</a:t>
            </a:r>
            <a:r>
              <a:rPr lang="en-US" sz="3000" i="1" dirty="0">
                <a:highlight>
                  <a:srgbClr val="00FFFF"/>
                </a:highlight>
              </a:rPr>
              <a:t>what words come to mind?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6078B-88BD-CC55-EDB7-EC45873F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3C127-84E6-5FAA-C596-63EA8995E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FC20D-A569-C76E-91D7-BBABC942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180" y="631343"/>
            <a:ext cx="6562905" cy="14859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Relationship between P, A, S (2)</a:t>
            </a:r>
          </a:p>
        </p:txBody>
      </p:sp>
      <p:pic>
        <p:nvPicPr>
          <p:cNvPr id="6" name="Picture 5" descr="A group of people with different shapes&#10;&#10;">
            <a:extLst>
              <a:ext uri="{FF2B5EF4-FFF2-40B4-BE49-F238E27FC236}">
                <a16:creationId xmlns:a16="http://schemas.microsoft.com/office/drawing/2014/main" id="{C458CCD2-A296-FC2E-B0AD-63C92069F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325468" y="1580976"/>
            <a:ext cx="2311846" cy="21597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7D8C1-4080-0EF0-9DE4-FA75CAB48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80" y="2260600"/>
            <a:ext cx="6562905" cy="4192786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Adversarial/Contention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Supportive/Connected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(Sharon Link, 2021; Reynolds et al., 2015</a:t>
            </a:r>
            <a:r>
              <a:rPr lang="en-US" sz="3000" i="1" dirty="0"/>
              <a:t>)</a:t>
            </a:r>
          </a:p>
          <a:p>
            <a:pPr marL="0" indent="0">
              <a:buNone/>
            </a:pPr>
            <a:endParaRPr lang="en-US" sz="30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4FF54-2EB1-61B1-6732-45496835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32FB3-7611-92D3-AB6C-FFBF371AB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0E7C-A805-4630-1274-F6601F1D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181" y="685800"/>
            <a:ext cx="6562905" cy="14859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Relationship between P, A, S (3)</a:t>
            </a:r>
          </a:p>
        </p:txBody>
      </p:sp>
      <p:pic>
        <p:nvPicPr>
          <p:cNvPr id="6" name="Picture 5" descr="A group of people with different shapes">
            <a:extLst>
              <a:ext uri="{FF2B5EF4-FFF2-40B4-BE49-F238E27FC236}">
                <a16:creationId xmlns:a16="http://schemas.microsoft.com/office/drawing/2014/main" id="{4C7BB0E6-CF3F-F1FD-54B5-DFCC388C7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312754" y="1580976"/>
            <a:ext cx="2324559" cy="21716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3D5BF-4059-516C-0F7B-74B5C4024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763" y="2286000"/>
            <a:ext cx="6562905" cy="3886200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operating out of passion and “googled” special education knowledge; not feeling heard, ideas are dismissed (Kurth et al., 2020)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Advocates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operating out of inaccurate or incomplete information; hidden agendas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operating out of inaccurate or incomplete information regarding special education law; limited resources; outdated paradigms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000" dirty="0"/>
          </a:p>
          <a:p>
            <a:pPr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0" indent="0">
              <a:buNone/>
            </a:pPr>
            <a:endParaRPr lang="en-US" sz="30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039A7-65AF-2C70-775B-61515E9D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43688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A2E32-7D00-75FF-F789-9A4E12D2F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843A3-24EB-AE97-02F0-8452E3CC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Welcome!!</a:t>
            </a:r>
          </a:p>
        </p:txBody>
      </p:sp>
      <p:pic>
        <p:nvPicPr>
          <p:cNvPr id="5" name="Content Placeholder 4" descr="Hand holding a small orange pumpkin at outdoor forested lake">
            <a:extLst>
              <a:ext uri="{FF2B5EF4-FFF2-40B4-BE49-F238E27FC236}">
                <a16:creationId xmlns:a16="http://schemas.microsoft.com/office/drawing/2014/main" id="{4BA6BA7A-6D5F-6F1A-8EC2-98F0440F9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97" y="1693863"/>
            <a:ext cx="6512718" cy="4341812"/>
          </a:xfrm>
        </p:spPr>
      </p:pic>
    </p:spTree>
    <p:extLst>
      <p:ext uri="{BB962C8B-B14F-4D97-AF65-F5344CB8AC3E}">
        <p14:creationId xmlns:p14="http://schemas.microsoft.com/office/powerpoint/2010/main" val="1651317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52EEA-C66E-2735-BD7C-DC8DC4B20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D6434-0007-7633-A6E7-F9117C41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331" y="638298"/>
            <a:ext cx="6176776" cy="14859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Relationship between P, A, S (4)</a:t>
            </a:r>
          </a:p>
        </p:txBody>
      </p:sp>
      <p:pic>
        <p:nvPicPr>
          <p:cNvPr id="6" name="Picture 5" descr="A group of people putting their hands together&#10;&#10;">
            <a:extLst>
              <a:ext uri="{FF2B5EF4-FFF2-40B4-BE49-F238E27FC236}">
                <a16:creationId xmlns:a16="http://schemas.microsoft.com/office/drawing/2014/main" id="{78645C4D-3C06-8DAF-C7D7-C5FE5B072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740" r="28740"/>
          <a:stretch/>
        </p:blipFill>
        <p:spPr>
          <a:xfrm>
            <a:off x="1950437" y="10"/>
            <a:ext cx="315038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C5C77-0630-54AE-6977-433BDE53A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331" y="2638302"/>
            <a:ext cx="617677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Best case scenario: </a:t>
            </a:r>
            <a:r>
              <a:rPr lang="en-US" sz="44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F0340-76E1-CB2F-B2A0-62019635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65621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8E17D-9536-F50D-3F30-61594DF08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F4DC-907D-1991-101C-1BE76001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579397"/>
            <a:ext cx="6176776" cy="1020337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Why Collaboration? Parents</a:t>
            </a:r>
          </a:p>
        </p:txBody>
      </p:sp>
      <p:pic>
        <p:nvPicPr>
          <p:cNvPr id="6" name="Picture 5" descr="Smiling father standing with child on shoulders outdoors, in front of with house">
            <a:extLst>
              <a:ext uri="{FF2B5EF4-FFF2-40B4-BE49-F238E27FC236}">
                <a16:creationId xmlns:a16="http://schemas.microsoft.com/office/drawing/2014/main" id="{D0239551-2665-1ADF-408F-04284328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90" r="27941" b="-1"/>
          <a:stretch>
            <a:fillRect/>
          </a:stretch>
        </p:blipFill>
        <p:spPr>
          <a:xfrm>
            <a:off x="1935954" y="1089566"/>
            <a:ext cx="2983855" cy="467886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4F46B-CD3E-B225-57D1-7A83C1EA6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1793761"/>
            <a:ext cx="6826717" cy="4572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Slade, et al. (2018) found that parents who experienced </a:t>
            </a:r>
            <a:r>
              <a:rPr lang="en-US" sz="2800" dirty="0">
                <a:highlight>
                  <a:srgbClr val="FFFF00"/>
                </a:highlight>
              </a:rPr>
              <a:t>“parent-school connectedness” </a:t>
            </a:r>
            <a:r>
              <a:rPr lang="en-US" sz="2800" dirty="0"/>
              <a:t>reported the most overall IEP satisfaction, regardless of teachers’ years of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Sanderson &amp; Goldman (2023) found that where parents reported </a:t>
            </a:r>
            <a:r>
              <a:rPr lang="en-US" sz="2800" i="1" dirty="0"/>
              <a:t>some</a:t>
            </a:r>
            <a:r>
              <a:rPr lang="en-US" sz="2800" dirty="0"/>
              <a:t> degree of satisfaction with their child’s IEP, </a:t>
            </a:r>
            <a:r>
              <a:rPr lang="en-US" sz="2800" i="1" dirty="0">
                <a:highlight>
                  <a:srgbClr val="FFFF00"/>
                </a:highlight>
              </a:rPr>
              <a:t>parent/child/family/professional partnership </a:t>
            </a:r>
            <a:r>
              <a:rPr lang="en-US" sz="2800" dirty="0"/>
              <a:t>was a significant factor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C95FB-72C4-F46C-6A43-1AF09093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4744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6DF39-88EA-2B65-EA3F-B1EFDDB49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67" y="2049471"/>
            <a:ext cx="8935237" cy="31899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b="1" i="1" cap="all" dirty="0"/>
              <a:t>Why Collaboration?</a:t>
            </a:r>
            <a:br>
              <a:rPr lang="en-US" sz="4900" b="1" i="1" cap="all" dirty="0"/>
            </a:br>
            <a:r>
              <a:rPr lang="en-US" sz="4900" i="1" cap="all" dirty="0"/>
              <a:t>Students</a:t>
            </a:r>
            <a:br>
              <a:rPr lang="en-US" sz="2800" cap="all" dirty="0"/>
            </a:br>
            <a:br>
              <a:rPr lang="en-US" sz="3200" cap="all" dirty="0"/>
            </a:br>
            <a:br>
              <a:rPr lang="en-US" sz="3200" cap="all" dirty="0"/>
            </a:br>
            <a:r>
              <a:rPr lang="en-US" sz="3200" b="1" cap="all" dirty="0"/>
              <a:t>collaboration/respect/trust-</a:t>
            </a:r>
            <a:r>
              <a:rPr lang="en-US" sz="3200" b="1" cap="all" dirty="0">
                <a:sym typeface="Wingdings" pitchFamily="2" charset="2"/>
              </a:rPr>
              <a:t>student success </a:t>
            </a:r>
            <a:br>
              <a:rPr lang="en-US" sz="3200" b="1" cap="all" dirty="0">
                <a:sym typeface="Wingdings" pitchFamily="2" charset="2"/>
              </a:rPr>
            </a:br>
            <a:br>
              <a:rPr lang="en-US" sz="3200" b="1" cap="all" dirty="0">
                <a:sym typeface="Wingdings" pitchFamily="2" charset="2"/>
              </a:rPr>
            </a:br>
            <a:r>
              <a:rPr lang="en-US" sz="3200" i="1" cap="all" dirty="0">
                <a:sym typeface="Wingdings" pitchFamily="2" charset="2"/>
              </a:rPr>
              <a:t>(Greg Abell-expert mediation/conflict resolution in WA/coach/cadre consultant)</a:t>
            </a:r>
            <a:br>
              <a:rPr lang="en-US" sz="1800" i="1" cap="all" dirty="0"/>
            </a:br>
            <a:endParaRPr lang="en-US" sz="1800" i="1" cap="all" dirty="0"/>
          </a:p>
        </p:txBody>
      </p:sp>
    </p:spTree>
    <p:extLst>
      <p:ext uri="{BB962C8B-B14F-4D97-AF65-F5344CB8AC3E}">
        <p14:creationId xmlns:p14="http://schemas.microsoft.com/office/powerpoint/2010/main" val="317841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03E89-DE18-D1F8-3F1F-7E296A6FE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8FA85-7F0B-FC75-0FF4-E43C7D20E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83" y="353291"/>
            <a:ext cx="6176776" cy="102033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Why Collaboration? Students-2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6D289-58A8-1A98-23DD-F14847F7B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62" y="1793761"/>
            <a:ext cx="9694980" cy="45720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Spann, et al. (2003); Newmann &amp; Sconzert (2000), Barger et al (2019)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Greater generalization and maintenance of student treatment gains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Positively influences student attendance, homework completion, social/behavioral adjustment, and leadership skills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33D5E-34BC-2027-A8DD-705DDD504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 descr="Handshake">
            <a:extLst>
              <a:ext uri="{FF2B5EF4-FFF2-40B4-BE49-F238E27FC236}">
                <a16:creationId xmlns:a16="http://schemas.microsoft.com/office/drawing/2014/main" id="{5F48ECE0-2E72-02A3-E830-47C08B137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6028" y="942102"/>
            <a:ext cx="4331976" cy="4331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BDE9C-225C-839E-14A1-95A0DF78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/>
              <a:t>How to Facilitate Collaboration?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0209B4-2D27-A4AC-C188-8C0996A4D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6176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079A5-6B84-511E-46EC-CA7B404E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071" y="176044"/>
            <a:ext cx="3052401" cy="4680964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/>
              <a:t>Trust- Building Practices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1AD41-86C5-9EF8-B2F2-CA783415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6" name="Content Placeholder 2" descr="a stack of blocks, one with the word trust">
            <a:extLst>
              <a:ext uri="{FF2B5EF4-FFF2-40B4-BE49-F238E27FC236}">
                <a16:creationId xmlns:a16="http://schemas.microsoft.com/office/drawing/2014/main" id="{CFF1871B-E310-CC97-C8D2-FC39283EDF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hand holding a piece of wood">
            <a:extLst>
              <a:ext uri="{FF2B5EF4-FFF2-40B4-BE49-F238E27FC236}">
                <a16:creationId xmlns:a16="http://schemas.microsoft.com/office/drawing/2014/main" id="{92324F62-179D-0E2C-483F-C8B0E4A1C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15712" y="3697747"/>
            <a:ext cx="1916406" cy="1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36899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1B34F-21B6-25C6-D615-4D4892779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A9A90-4F9D-7E96-94DB-35A49AD5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547" y="-683597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Trust- Building Practices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3F409-077D-8336-77A7-FB11EEB0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6" name="Content Placeholder 2" descr="a stack of blocks, one with the word trust">
            <a:extLst>
              <a:ext uri="{FF2B5EF4-FFF2-40B4-BE49-F238E27FC236}">
                <a16:creationId xmlns:a16="http://schemas.microsoft.com/office/drawing/2014/main" id="{82813920-DA38-CFFB-7C56-E76FC24F6B9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hand holding a piece of wood">
            <a:extLst>
              <a:ext uri="{FF2B5EF4-FFF2-40B4-BE49-F238E27FC236}">
                <a16:creationId xmlns:a16="http://schemas.microsoft.com/office/drawing/2014/main" id="{2AC06DEB-419A-D5A9-DD04-164448BB4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757131" y="3861409"/>
            <a:ext cx="2308412" cy="15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7474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C8A9-01E6-1685-B939-8337850C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3" y="175161"/>
            <a:ext cx="6176776" cy="1485900"/>
          </a:xfrm>
        </p:spPr>
        <p:txBody>
          <a:bodyPr>
            <a:normAutofit/>
          </a:bodyPr>
          <a:lstStyle/>
          <a:p>
            <a:r>
              <a:rPr lang="en-US" b="1" dirty="0"/>
              <a:t>Increase </a:t>
            </a:r>
            <a:r>
              <a:rPr lang="en-US" b="1" dirty="0">
                <a:highlight>
                  <a:srgbClr val="FFB700"/>
                </a:highlight>
              </a:rPr>
              <a:t>Transparency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4" descr="Drawings on colourful paper">
            <a:extLst>
              <a:ext uri="{FF2B5EF4-FFF2-40B4-BE49-F238E27FC236}">
                <a16:creationId xmlns:a16="http://schemas.microsoft.com/office/drawing/2014/main" id="{F9A5447E-F604-E1E2-5AD6-DD78A2DC3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7" r="38844" b="-1"/>
          <a:stretch/>
        </p:blipFill>
        <p:spPr>
          <a:xfrm>
            <a:off x="1900052" y="10"/>
            <a:ext cx="2835900" cy="68579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4DDB3A-FFCF-BEEF-72AE-174A58C6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3" y="2044699"/>
            <a:ext cx="6436663" cy="4127501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Informing parents when challenging situations occur at school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Send a copy of the IEP/assessment repots </a:t>
            </a:r>
            <a:r>
              <a:rPr lang="en-US" sz="3200" i="1" dirty="0"/>
              <a:t>prior</a:t>
            </a:r>
            <a:r>
              <a:rPr lang="en-US" sz="3200" dirty="0"/>
              <a:t> to the meeting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Parents/Advocates: Share a </a:t>
            </a:r>
            <a:r>
              <a:rPr lang="en-US" sz="3200" i="1" dirty="0"/>
              <a:t>brief</a:t>
            </a:r>
            <a:r>
              <a:rPr lang="en-US" sz="3200" dirty="0"/>
              <a:t> meeting agenda with the school team</a:t>
            </a:r>
          </a:p>
          <a:p>
            <a:endParaRPr lang="en-US" sz="28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E1C78-0363-B2EB-C1C0-E309E2DD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2773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56F7-8A0D-043A-6DA1-BC47C636D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885" y="634028"/>
            <a:ext cx="4798243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cap="all" dirty="0"/>
              <a:t>Acknowledge and Embrace </a:t>
            </a:r>
            <a:r>
              <a:rPr lang="en-US" sz="4500" b="1" cap="all" dirty="0"/>
              <a:t>Parent</a:t>
            </a:r>
            <a:r>
              <a:rPr lang="en-US" sz="4500" cap="all" dirty="0"/>
              <a:t> Expertise</a:t>
            </a:r>
          </a:p>
        </p:txBody>
      </p:sp>
      <p:pic>
        <p:nvPicPr>
          <p:cNvPr id="6" name="Picture 5" descr="A family reading a book together">
            <a:extLst>
              <a:ext uri="{FF2B5EF4-FFF2-40B4-BE49-F238E27FC236}">
                <a16:creationId xmlns:a16="http://schemas.microsoft.com/office/drawing/2014/main" id="{92182D74-C5EB-B971-0E5E-BF35B655C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04216" y="1861643"/>
            <a:ext cx="4207669" cy="31347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EC924F-0EF9-E018-74BE-1D445FB5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71928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F647A-921C-9918-CB73-6AFFED1C9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157F8-C279-9485-F094-9B575528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969" y="1245671"/>
            <a:ext cx="4135568" cy="4699166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Foster</a:t>
            </a:r>
            <a:br>
              <a:rPr lang="en-US" sz="4000" b="1" dirty="0"/>
            </a:br>
            <a:r>
              <a:rPr lang="en-US" sz="4000" b="1" dirty="0"/>
              <a:t> Open Communication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C3614-EBA0-6CDE-B4D7-4946EE9E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6" name="Content Placeholder 2" descr="a chalkboard with communication written on it">
            <a:extLst>
              <a:ext uri="{FF2B5EF4-FFF2-40B4-BE49-F238E27FC236}">
                <a16:creationId xmlns:a16="http://schemas.microsoft.com/office/drawing/2014/main" id="{76AA4C3E-E2A8-2E60-FB06-6E563584D2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41548" y="640080"/>
          <a:ext cx="6506304" cy="5684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chalkboard with a word on it next to a pair of books&#10;&#10;">
            <a:extLst>
              <a:ext uri="{FF2B5EF4-FFF2-40B4-BE49-F238E27FC236}">
                <a16:creationId xmlns:a16="http://schemas.microsoft.com/office/drawing/2014/main" id="{A7DFF707-BAAF-8F98-6477-227EF02C0F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2644208" y="4720926"/>
            <a:ext cx="2023827" cy="13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5"/>
          <p:cNvSpPr txBox="1">
            <a:spLocks noGrp="1"/>
          </p:cNvSpPr>
          <p:nvPr>
            <p:ph type="body" idx="1"/>
          </p:nvPr>
        </p:nvSpPr>
        <p:spPr>
          <a:xfrm>
            <a:off x="2151678" y="153949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24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Please silence all cell phones</a:t>
            </a:r>
          </a:p>
          <a:p>
            <a:pPr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24"/>
              <a:buFont typeface="Wingdings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24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Respect those who are speaking (quiet voices)</a:t>
            </a:r>
          </a:p>
          <a:p>
            <a:pPr marL="841249" indent="-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24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24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After conference survey</a:t>
            </a:r>
          </a:p>
          <a:p>
            <a:pPr marL="685800" lvl="0" indent="-37947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24"/>
              <a:buFont typeface="Noto Sans Symbols"/>
              <a:buNone/>
            </a:pPr>
            <a:endParaRPr lang="en-US" sz="2600" dirty="0"/>
          </a:p>
          <a:p>
            <a:pPr marL="685800" lvl="0" indent="-37947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24"/>
              <a:buFont typeface="Noto Sans Symbols"/>
              <a:buNone/>
            </a:pPr>
            <a:endParaRPr lang="en-US" dirty="0"/>
          </a:p>
        </p:txBody>
      </p:sp>
      <p:sp>
        <p:nvSpPr>
          <p:cNvPr id="117" name="Google Shape;117;p35"/>
          <p:cNvSpPr txBox="1">
            <a:spLocks noGrp="1"/>
          </p:cNvSpPr>
          <p:nvPr>
            <p:ph type="title"/>
          </p:nvPr>
        </p:nvSpPr>
        <p:spPr>
          <a:xfrm>
            <a:off x="2151678" y="38792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Housekeeping</a:t>
            </a:r>
          </a:p>
        </p:txBody>
      </p:sp>
      <p:pic>
        <p:nvPicPr>
          <p:cNvPr id="118" name="Google Shape;118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6581" y="4241799"/>
            <a:ext cx="3342409" cy="222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601A2A-DBAA-54DB-8D73-38C778E6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EE42B-033C-0FFC-98B9-F97153B21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4A25F-A4F6-7AB2-F066-C9BF39B3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387" y="864858"/>
            <a:ext cx="4838700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Foster Open Communication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65423-A6A6-78EC-6C2D-233DF184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6" name="Content Placeholder 2" descr="a chalkboard next to some books">
            <a:extLst>
              <a:ext uri="{FF2B5EF4-FFF2-40B4-BE49-F238E27FC236}">
                <a16:creationId xmlns:a16="http://schemas.microsoft.com/office/drawing/2014/main" id="{788AA52D-45D1-4B56-3BCD-CCD44E4B01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900941"/>
              </p:ext>
            </p:extLst>
          </p:nvPr>
        </p:nvGraphicFramePr>
        <p:xfrm>
          <a:off x="5295927" y="415302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chalkboard with a word on it next to a pair of books&#10;&#10;">
            <a:extLst>
              <a:ext uri="{FF2B5EF4-FFF2-40B4-BE49-F238E27FC236}">
                <a16:creationId xmlns:a16="http://schemas.microsoft.com/office/drawing/2014/main" id="{B8E63636-EE61-1E2B-B9E6-7D0CC9C39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3151222" y="4322619"/>
            <a:ext cx="1789030" cy="11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0BC32-DF22-E61F-E9BE-44C47D1D3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EE66-D686-5519-F592-E17457FF4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518914"/>
            <a:ext cx="6176776" cy="1485900"/>
          </a:xfrm>
        </p:spPr>
        <p:txBody>
          <a:bodyPr>
            <a:normAutofit/>
          </a:bodyPr>
          <a:lstStyle/>
          <a:p>
            <a:r>
              <a:rPr lang="en-US" b="1" dirty="0"/>
              <a:t>A Check for Understanding</a:t>
            </a:r>
          </a:p>
        </p:txBody>
      </p:sp>
      <p:pic>
        <p:nvPicPr>
          <p:cNvPr id="6" name="Picture 5" descr="Wristwatch face">
            <a:extLst>
              <a:ext uri="{FF2B5EF4-FFF2-40B4-BE49-F238E27FC236}">
                <a16:creationId xmlns:a16="http://schemas.microsoft.com/office/drawing/2014/main" id="{25E09523-5311-43FC-389F-1310332AF7D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l="23737" r="31469" b="-1"/>
          <a:stretch>
            <a:fillRect/>
          </a:stretch>
        </p:blipFill>
        <p:spPr>
          <a:xfrm>
            <a:off x="1923803" y="10"/>
            <a:ext cx="289209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A6566-8F23-392C-731E-F0D27A8C9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307635"/>
            <a:ext cx="6849876" cy="4167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Look at the following statements/scenarios and determine if they </a:t>
            </a:r>
            <a:r>
              <a:rPr lang="en-US" sz="3600" b="1" dirty="0">
                <a:solidFill>
                  <a:srgbClr val="002060"/>
                </a:solidFill>
              </a:rPr>
              <a:t>facilitate collaboration</a:t>
            </a:r>
            <a:r>
              <a:rPr lang="en-US" sz="3600" b="1" dirty="0"/>
              <a:t>. </a:t>
            </a:r>
            <a:r>
              <a:rPr lang="en-US" sz="3600" dirty="0"/>
              <a:t>If so,</a:t>
            </a:r>
            <a:r>
              <a:rPr lang="en-US" sz="3600" b="1" dirty="0"/>
              <a:t> </a:t>
            </a:r>
            <a:r>
              <a:rPr lang="en-US" sz="3600" b="1" u="sng" dirty="0"/>
              <a:t>why</a:t>
            </a:r>
            <a:r>
              <a:rPr lang="en-US" sz="3600" b="1" dirty="0"/>
              <a:t> </a:t>
            </a:r>
            <a:r>
              <a:rPr lang="en-US" sz="3600" dirty="0"/>
              <a:t>or</a:t>
            </a:r>
            <a:r>
              <a:rPr lang="en-US" sz="3600" b="1" dirty="0"/>
              <a:t> </a:t>
            </a:r>
            <a:r>
              <a:rPr lang="en-US" sz="3600" b="1" u="sng" dirty="0"/>
              <a:t>why not?</a:t>
            </a:r>
            <a:endParaRPr lang="en-US" sz="3600" u="sng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3DE2A-8105-9FC3-8F86-FC388F62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83356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CF69-B199-9E47-3F63-D00CCA21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518914"/>
            <a:ext cx="6176776" cy="14859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Trust-Building, Increase Transparency, Embrace Parent Expertise, Foster Open Communication-1</a:t>
            </a:r>
          </a:p>
        </p:txBody>
      </p:sp>
      <p:pic>
        <p:nvPicPr>
          <p:cNvPr id="6" name="Picture 5" descr="Wristwatch face">
            <a:extLst>
              <a:ext uri="{FF2B5EF4-FFF2-40B4-BE49-F238E27FC236}">
                <a16:creationId xmlns:a16="http://schemas.microsoft.com/office/drawing/2014/main" id="{9AD629F0-11EB-C48A-E13A-C6A49B5E2D5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l="23737" r="31469" b="-1"/>
          <a:stretch>
            <a:fillRect/>
          </a:stretch>
        </p:blipFill>
        <p:spPr>
          <a:xfrm>
            <a:off x="1923803" y="10"/>
            <a:ext cx="278521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CDA7A-3D19-3ECE-1000-FBC78B923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134" y="2523728"/>
            <a:ext cx="6849876" cy="41673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3200" dirty="0">
                <a:solidFill>
                  <a:srgbClr val="002060"/>
                </a:solidFill>
              </a:rPr>
              <a:t>A parent asks about their student’s progress towards their IEP goal. The SLP responds </a:t>
            </a:r>
            <a:r>
              <a:rPr lang="en-US" sz="3200" i="1" dirty="0">
                <a:solidFill>
                  <a:srgbClr val="002060"/>
                </a:solidFill>
              </a:rPr>
              <a:t>“He’s doing fine. We’ll talk about it at the IEP meeting next month”</a:t>
            </a:r>
          </a:p>
          <a:p>
            <a:endParaRPr lang="en-US" sz="2400" i="1" dirty="0">
              <a:solidFill>
                <a:srgbClr val="002060"/>
              </a:solidFill>
            </a:endParaRPr>
          </a:p>
          <a:p>
            <a:endParaRPr lang="en-US" sz="19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1D8CA-4834-A3ED-FAD7-E11E9F95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3158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BEB4C-57C1-5BCF-A11A-97E47F5E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BCDC-28FB-47CD-2A3C-F24D06B6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518914"/>
            <a:ext cx="6176776" cy="14859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Trust-Building, Increase Transparency, Embrace Parent Expertise, Foster Open Communication-2</a:t>
            </a:r>
          </a:p>
        </p:txBody>
      </p:sp>
      <p:pic>
        <p:nvPicPr>
          <p:cNvPr id="6" name="Picture 5" descr="Wristwatch face">
            <a:extLst>
              <a:ext uri="{FF2B5EF4-FFF2-40B4-BE49-F238E27FC236}">
                <a16:creationId xmlns:a16="http://schemas.microsoft.com/office/drawing/2014/main" id="{3EB56EC4-E1E4-A067-5AE3-60D9BE41B0C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l="23737" r="31469" b="-1"/>
          <a:stretch>
            <a:fillRect/>
          </a:stretch>
        </p:blipFill>
        <p:spPr>
          <a:xfrm>
            <a:off x="1923803" y="10"/>
            <a:ext cx="2678342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747AB-4A43-66AF-8F4B-C275272BE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134" y="2523728"/>
            <a:ext cx="6849876" cy="41673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advocate supports a client in adjusting their email to their case manager. It moves from 8 paragraphs to 5 succinct bullet points</a:t>
            </a:r>
            <a:endParaRPr lang="en-US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 dirty="0">
              <a:solidFill>
                <a:srgbClr val="002060"/>
              </a:solidFill>
            </a:endParaRPr>
          </a:p>
          <a:p>
            <a:endParaRPr lang="en-US" sz="19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502DA-F364-1441-DBC6-2C7A49DF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884390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FBA6E-6E5F-5C62-47A2-10349789D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77021-9501-824E-3669-D8C167E9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518914"/>
            <a:ext cx="6176776" cy="14859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Trust-Building, Increase Transparency, Embrace Parent Expertise, Foster Open Communication-3</a:t>
            </a:r>
          </a:p>
        </p:txBody>
      </p:sp>
      <p:pic>
        <p:nvPicPr>
          <p:cNvPr id="6" name="Picture 5" descr="Wristwatch face">
            <a:extLst>
              <a:ext uri="{FF2B5EF4-FFF2-40B4-BE49-F238E27FC236}">
                <a16:creationId xmlns:a16="http://schemas.microsoft.com/office/drawing/2014/main" id="{E83EFAC5-EBD0-C33D-9BB2-D3064E737C4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l="23737" r="31469" b="-1"/>
          <a:stretch>
            <a:fillRect/>
          </a:stretch>
        </p:blipFill>
        <p:spPr>
          <a:xfrm>
            <a:off x="1911928" y="10"/>
            <a:ext cx="271396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E5CD4-697B-5072-7C40-E219714A9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134" y="2523728"/>
            <a:ext cx="6849876" cy="41673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parent attempts to share about a strategy that works at home to reduce anxiety for their student. The teacher responds </a:t>
            </a:r>
            <a:r>
              <a:rPr lang="en-U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“That’s fine for you, but I know how to handle children in my classroom”</a:t>
            </a:r>
          </a:p>
          <a:p>
            <a:endParaRPr lang="en-US" sz="2400" i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27466-2CD0-27A5-4950-9B29758C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1764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67DA-E662-7D33-D42B-9DA09DF6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499" y="210787"/>
            <a:ext cx="9601200" cy="1485900"/>
          </a:xfrm>
        </p:spPr>
        <p:txBody>
          <a:bodyPr>
            <a:normAutofit/>
          </a:bodyPr>
          <a:lstStyle/>
          <a:p>
            <a:r>
              <a:rPr lang="en-US" b="1" dirty="0"/>
              <a:t>Facilitate </a:t>
            </a:r>
            <a:r>
              <a:rPr lang="en-US" b="1" u="sng" dirty="0"/>
              <a:t>Equal</a:t>
            </a:r>
            <a:r>
              <a:rPr lang="en-US" b="1" dirty="0"/>
              <a:t> Understanding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5DFA4-F343-7C73-5A79-71FA1B9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12" name="Content Placeholder 2" descr="a table describing how to share, review, provide, explain IEP information">
            <a:extLst>
              <a:ext uri="{FF2B5EF4-FFF2-40B4-BE49-F238E27FC236}">
                <a16:creationId xmlns:a16="http://schemas.microsoft.com/office/drawing/2014/main" id="{EF474826-D1E5-FD8D-DD61-5744680D2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9915947"/>
              </p:ext>
            </p:extLst>
          </p:nvPr>
        </p:nvGraphicFramePr>
        <p:xfrm>
          <a:off x="2095995" y="21717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0167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5D3FB-58AA-ED72-CD91-AB59A552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489" y="0"/>
            <a:ext cx="3656419" cy="14859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thought for school staff…</a:t>
            </a:r>
          </a:p>
        </p:txBody>
      </p:sp>
      <p:pic>
        <p:nvPicPr>
          <p:cNvPr id="5" name="Picture 4" descr="A light bulb on a blackboard">
            <a:extLst>
              <a:ext uri="{FF2B5EF4-FFF2-40B4-BE49-F238E27FC236}">
                <a16:creationId xmlns:a16="http://schemas.microsoft.com/office/drawing/2014/main" id="{9B0761EE-71B7-93DC-B0FE-8CD0E6AB1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02190" y="1002174"/>
            <a:ext cx="4808210" cy="36410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97B54-6BE5-F744-CF4C-CF547033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200" y="1745123"/>
            <a:ext cx="4261577" cy="47082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Is there a “</a:t>
            </a:r>
            <a:r>
              <a:rPr lang="en-US" sz="2400" b="1" dirty="0"/>
              <a:t>clear offer of FAPE” </a:t>
            </a:r>
            <a:r>
              <a:rPr lang="en-US" sz="2400" dirty="0"/>
              <a:t>in the IEP?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the student moves to another school, state, or district…will the provider in your position be able to easily understand the IEP with a </a:t>
            </a:r>
            <a:r>
              <a:rPr lang="en-US" sz="2400" i="1" dirty="0"/>
              <a:t>clear</a:t>
            </a:r>
            <a:r>
              <a:rPr lang="en-US" sz="2400" dirty="0"/>
              <a:t> picture of the student, services, etc.?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 parent must </a:t>
            </a:r>
            <a:r>
              <a:rPr lang="en-US" sz="2400" i="1" dirty="0"/>
              <a:t>understand</a:t>
            </a:r>
            <a:r>
              <a:rPr lang="en-US" sz="2400" dirty="0"/>
              <a:t> the offer in the IEP before they can legally consent. </a:t>
            </a:r>
          </a:p>
          <a:p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4362AE-C721-640B-EDA6-E9C247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C67B-8AA1-1847-9FCE-6478C69AF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624" y="224749"/>
            <a:ext cx="9601200" cy="1485900"/>
          </a:xfrm>
        </p:spPr>
        <p:txBody>
          <a:bodyPr>
            <a:normAutofit/>
          </a:bodyPr>
          <a:lstStyle/>
          <a:p>
            <a:r>
              <a:rPr lang="en-US" b="1" dirty="0"/>
              <a:t>Consider the 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POSITIVES-1</a:t>
            </a:r>
          </a:p>
        </p:txBody>
      </p:sp>
      <p:graphicFrame>
        <p:nvGraphicFramePr>
          <p:cNvPr id="5" name="Content Placeholder 2" descr="examples of how to consider the positives">
            <a:extLst>
              <a:ext uri="{FF2B5EF4-FFF2-40B4-BE49-F238E27FC236}">
                <a16:creationId xmlns:a16="http://schemas.microsoft.com/office/drawing/2014/main" id="{BABEAAEF-7F49-5319-754E-ABFB467673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516204"/>
              </p:ext>
            </p:extLst>
          </p:nvPr>
        </p:nvGraphicFramePr>
        <p:xfrm>
          <a:off x="2131620" y="1710045"/>
          <a:ext cx="9601200" cy="400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75D8D-9B70-CFC8-7D98-1F9DE33FE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22884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B18F4-2533-A0AC-22B5-B26C8EC82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6C4F5-7BC2-9F7D-C046-20C87951C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624" y="224749"/>
            <a:ext cx="9601200" cy="1485900"/>
          </a:xfrm>
        </p:spPr>
        <p:txBody>
          <a:bodyPr>
            <a:normAutofit/>
          </a:bodyPr>
          <a:lstStyle/>
          <a:p>
            <a:r>
              <a:rPr lang="en-US" b="1" dirty="0"/>
              <a:t>Consider the 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POSITIVES-2</a:t>
            </a:r>
          </a:p>
        </p:txBody>
      </p:sp>
      <p:graphicFrame>
        <p:nvGraphicFramePr>
          <p:cNvPr id="5" name="Content Placeholder 2" descr="examples of how to consider the positives">
            <a:extLst>
              <a:ext uri="{FF2B5EF4-FFF2-40B4-BE49-F238E27FC236}">
                <a16:creationId xmlns:a16="http://schemas.microsoft.com/office/drawing/2014/main" id="{EAAC63F9-60DE-9659-CD78-6687057ED1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652589"/>
              </p:ext>
            </p:extLst>
          </p:nvPr>
        </p:nvGraphicFramePr>
        <p:xfrm>
          <a:off x="2131620" y="1710045"/>
          <a:ext cx="9601200" cy="400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A50EC-EA2B-82D1-2F5A-6740E5F0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95517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923DC-B471-69AA-E075-27023735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049" y="640080"/>
            <a:ext cx="3299579" cy="5577840"/>
          </a:xfrm>
        </p:spPr>
        <p:txBody>
          <a:bodyPr anchor="ctr">
            <a:normAutofit/>
          </a:bodyPr>
          <a:lstStyle/>
          <a:p>
            <a:r>
              <a:rPr lang="en-US" b="1" dirty="0"/>
              <a:t>Defining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Strength-Based</a:t>
            </a:r>
            <a:r>
              <a:rPr lang="en-US" b="1" dirty="0"/>
              <a:t> IEPs</a:t>
            </a:r>
          </a:p>
        </p:txBody>
      </p:sp>
      <p:graphicFrame>
        <p:nvGraphicFramePr>
          <p:cNvPr id="8" name="Content Placeholder 2" descr="3 boxes with words">
            <a:extLst>
              <a:ext uri="{FF2B5EF4-FFF2-40B4-BE49-F238E27FC236}">
                <a16:creationId xmlns:a16="http://schemas.microsoft.com/office/drawing/2014/main" id="{11251A69-E479-2604-05CC-90927C4D7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444346"/>
              </p:ext>
            </p:extLst>
          </p:nvPr>
        </p:nvGraphicFramePr>
        <p:xfrm>
          <a:off x="2221346" y="320634"/>
          <a:ext cx="6578270" cy="5801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CC126-110D-6C52-FE7A-C57F97F0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0818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C938A-7D5C-5571-51D4-4FAE3BE0A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8AE9-645C-CFD6-9014-5FBC4F2A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Disclosure &amp; Proprietary Information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7841F-9ECF-7A76-08C8-DE0C1FC44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Information presented today should not be construed as legal or medical advice. For guiding information regarding your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case, please contact a legal or medical professional.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information presented today is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subject to change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Please do not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depend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this information for an actual case.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08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68E0-9E3B-E8CC-494C-826C3B229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056" y="248026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/>
              <a:t>Why Write Strength-Based IEPs?-1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ED6F0-21D8-918C-33FA-6A0FE1D2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</a:p>
        </p:txBody>
      </p:sp>
      <p:graphicFrame>
        <p:nvGraphicFramePr>
          <p:cNvPr id="5" name="Content Placeholder 2" descr="4 boxes with words and a light colored box behind them">
            <a:extLst>
              <a:ext uri="{FF2B5EF4-FFF2-40B4-BE49-F238E27FC236}">
                <a16:creationId xmlns:a16="http://schemas.microsoft.com/office/drawing/2014/main" id="{B8BE1CFA-8BB5-C804-6CB3-D986C7DACB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2509667"/>
              </p:ext>
            </p:extLst>
          </p:nvPr>
        </p:nvGraphicFramePr>
        <p:xfrm>
          <a:off x="1928235" y="1872884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6079493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90054-8380-E043-2468-DB4C95350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D43D-70D8-FEAC-5D37-29162DC3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056" y="248026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/>
              <a:t>Why Write Strength-Based IEPs?-2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63453-325F-C707-5E70-92500EC9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</a:p>
        </p:txBody>
      </p:sp>
      <p:graphicFrame>
        <p:nvGraphicFramePr>
          <p:cNvPr id="5" name="Content Placeholder 2" descr="4 boxes with words and a light colored box behind them">
            <a:extLst>
              <a:ext uri="{FF2B5EF4-FFF2-40B4-BE49-F238E27FC236}">
                <a16:creationId xmlns:a16="http://schemas.microsoft.com/office/drawing/2014/main" id="{E6BB37A3-C323-E4B4-5868-FEA3D947A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403307"/>
              </p:ext>
            </p:extLst>
          </p:nvPr>
        </p:nvGraphicFramePr>
        <p:xfrm>
          <a:off x="2137557" y="1947552"/>
          <a:ext cx="9849077" cy="3711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6990639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on a blackboard">
            <a:extLst>
              <a:ext uri="{FF2B5EF4-FFF2-40B4-BE49-F238E27FC236}">
                <a16:creationId xmlns:a16="http://schemas.microsoft.com/office/drawing/2014/main" id="{AE81B9ED-EB3D-D710-B385-92E115DA1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976" r="2707" b="-1"/>
          <a:stretch>
            <a:fillRect/>
          </a:stretch>
        </p:blipFill>
        <p:spPr>
          <a:xfrm>
            <a:off x="3229960" y="2079047"/>
            <a:ext cx="7132852" cy="40129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82ACB-BBB5-5BB2-0795-E5F5A79F1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771" y="-19179"/>
            <a:ext cx="8361229" cy="20982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b="1" cap="all" dirty="0"/>
              <a:t>Promote a Culture of </a:t>
            </a:r>
            <a:r>
              <a:rPr lang="en-US" sz="5600" b="1" i="1" cap="all" dirty="0"/>
              <a:t>Shared</a:t>
            </a:r>
            <a:r>
              <a:rPr lang="en-US" sz="5600" b="1" cap="all" dirty="0"/>
              <a:t> Responsibility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46338D-86D6-CC7E-D3A4-7ED5DEB3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kern="1200" baseline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2B78-F60E-E4AE-64C6-6B41B447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67" y="685800"/>
            <a:ext cx="10905066" cy="14859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dirty="0"/>
              <a:t>Other Patterns that Facilitate 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84606-BDED-ED81-6446-4E243EB6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8" name="Content Placeholder 2" descr="two boxes with an arrow pointing down">
            <a:extLst>
              <a:ext uri="{FF2B5EF4-FFF2-40B4-BE49-F238E27FC236}">
                <a16:creationId xmlns:a16="http://schemas.microsoft.com/office/drawing/2014/main" id="{B847936E-31AD-80CF-B643-4A73597CE9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257637"/>
              </p:ext>
            </p:extLst>
          </p:nvPr>
        </p:nvGraphicFramePr>
        <p:xfrm>
          <a:off x="735981" y="1803400"/>
          <a:ext cx="10812552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9663506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5215C-C915-4C9E-9BB7-D0638AE4D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BD8AB-F382-6695-5A9B-A4DCE7F82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366" y="317500"/>
            <a:ext cx="10905066" cy="14859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Other Patterns that Facilitate Collaboration-2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990D6-C4C7-9220-3FFE-4028ACFF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8" name="Content Placeholder 2" descr="two boxes with an arrow pointing down">
            <a:extLst>
              <a:ext uri="{FF2B5EF4-FFF2-40B4-BE49-F238E27FC236}">
                <a16:creationId xmlns:a16="http://schemas.microsoft.com/office/drawing/2014/main" id="{1C7831BD-0634-8B81-BBB7-FF8157D05B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556354"/>
              </p:ext>
            </p:extLst>
          </p:nvPr>
        </p:nvGraphicFramePr>
        <p:xfrm>
          <a:off x="735981" y="2006930"/>
          <a:ext cx="10812552" cy="4165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1388065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949F-8390-6140-B0EC-9EA84F231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018" y="222663"/>
            <a:ext cx="6786376" cy="1174531"/>
          </a:xfrm>
        </p:spPr>
        <p:txBody>
          <a:bodyPr>
            <a:normAutofit/>
          </a:bodyPr>
          <a:lstStyle/>
          <a:p>
            <a:r>
              <a:rPr lang="en-US" b="1" i="1" dirty="0"/>
              <a:t>“Best” vs “Reasonable”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8236F-58CD-CB42-91F3-DC4881CD4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569" y="1860330"/>
            <a:ext cx="8739291" cy="43118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Endrew F. v. Douglas County School District (March 2017) The U.S. Supreme Court issued a unanimous opinion, determining that “to meet it’s substantive obligation under IDEA, a school must offer an IEP that is </a:t>
            </a:r>
            <a:r>
              <a:rPr lang="en-US" sz="2800" i="1" u="sng" dirty="0"/>
              <a:t>reasonably</a:t>
            </a:r>
            <a:r>
              <a:rPr lang="en-US" sz="2800" i="1" dirty="0"/>
              <a:t> calculated to enable a student to make </a:t>
            </a:r>
            <a:r>
              <a:rPr lang="en-US" sz="2800" i="1" dirty="0">
                <a:solidFill>
                  <a:srgbClr val="002060"/>
                </a:solidFill>
                <a:highlight>
                  <a:srgbClr val="FFFF00"/>
                </a:highlight>
              </a:rPr>
              <a:t>progress</a:t>
            </a:r>
            <a:r>
              <a:rPr lang="en-US" sz="2800" i="1" dirty="0"/>
              <a:t> appropriate in light of their unique circumstances”. </a:t>
            </a:r>
          </a:p>
          <a:p>
            <a:endParaRPr lang="en-US" sz="24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EB96A-3D43-FA47-7A7E-3BC31C17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05084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9B15-03DC-BF14-5267-D7334F9C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180" y="413567"/>
            <a:ext cx="11155105" cy="91150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Facilitating Collaboration</a:t>
            </a:r>
            <a:r>
              <a:rPr lang="en-US" dirty="0"/>
              <a:t>: </a:t>
            </a:r>
            <a:br>
              <a:rPr lang="en-US" dirty="0"/>
            </a:br>
            <a:r>
              <a:rPr lang="en-US" b="1" u="sng" dirty="0"/>
              <a:t>How</a:t>
            </a:r>
            <a:r>
              <a:rPr lang="en-US" dirty="0"/>
              <a:t> to say it…</a:t>
            </a:r>
          </a:p>
        </p:txBody>
      </p:sp>
      <p:pic>
        <p:nvPicPr>
          <p:cNvPr id="6" name="Picture 5" descr="Icon">
            <a:extLst>
              <a:ext uri="{FF2B5EF4-FFF2-40B4-BE49-F238E27FC236}">
                <a16:creationId xmlns:a16="http://schemas.microsoft.com/office/drawing/2014/main" id="{260D4D67-5F92-5936-BC1F-28BD176B5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85674" y="2342333"/>
            <a:ext cx="3610326" cy="2647572"/>
          </a:xfrm>
          <a:prstGeom prst="rect">
            <a:avLst/>
          </a:prstGeom>
        </p:spPr>
      </p:pic>
      <p:graphicFrame>
        <p:nvGraphicFramePr>
          <p:cNvPr id="5" name="Content Placeholder 2" descr="5 boxes">
            <a:extLst>
              <a:ext uri="{FF2B5EF4-FFF2-40B4-BE49-F238E27FC236}">
                <a16:creationId xmlns:a16="http://schemas.microsoft.com/office/drawing/2014/main" id="{D95A2A38-25BE-EDDA-5FA9-3D83F0CE14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86733" y="1727200"/>
          <a:ext cx="5127172" cy="463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13196282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63B55-A57D-FF07-40C8-1FCFEA72C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EB742-476E-A45C-032C-39AC5127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181" y="685800"/>
            <a:ext cx="6562905" cy="1485900"/>
          </a:xfrm>
        </p:spPr>
        <p:txBody>
          <a:bodyPr>
            <a:normAutofit/>
          </a:bodyPr>
          <a:lstStyle/>
          <a:p>
            <a:r>
              <a:rPr lang="en-US" b="1" dirty="0"/>
              <a:t>How Can YOU Facilitate Collaboration??</a:t>
            </a:r>
          </a:p>
        </p:txBody>
      </p:sp>
      <p:pic>
        <p:nvPicPr>
          <p:cNvPr id="6" name="Picture 5" descr="A cartoon character leaning on a question mark">
            <a:extLst>
              <a:ext uri="{FF2B5EF4-FFF2-40B4-BE49-F238E27FC236}">
                <a16:creationId xmlns:a16="http://schemas.microsoft.com/office/drawing/2014/main" id="{5313087E-A814-C4DF-6587-B3DE7DC70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49930" y="1462103"/>
            <a:ext cx="2587383" cy="25873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09106-F409-4D5F-8B19-7396FCD5D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81" y="2286000"/>
            <a:ext cx="6759724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QUESTION</a:t>
            </a:r>
            <a:r>
              <a:rPr lang="en-US" sz="3000" dirty="0"/>
              <a:t>: Identify 1-2 things you can do in your role as a school staff member, parent, advocate, etc. to facilitate </a:t>
            </a:r>
            <a:r>
              <a:rPr lang="en-US" sz="3000" b="1" dirty="0"/>
              <a:t>collaboration</a:t>
            </a:r>
            <a:r>
              <a:rPr lang="en-US" sz="3000" dirty="0"/>
              <a:t> in the IEP process?</a:t>
            </a:r>
            <a:endParaRPr lang="en-US" sz="30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C24F7-AA49-BE24-6165-F6594211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054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365F-0995-4A08-4B11-51630E5C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688" y="247650"/>
            <a:ext cx="9601200" cy="1485900"/>
          </a:xfrm>
        </p:spPr>
        <p:txBody>
          <a:bodyPr>
            <a:normAutofit/>
          </a:bodyPr>
          <a:lstStyle/>
          <a:p>
            <a:r>
              <a:rPr lang="en-US" i="1" dirty="0"/>
              <a:t>For Parents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DC8B2-8E97-1726-DFCF-EB6114D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6" name="Content Placeholder 2" descr="one box">
            <a:extLst>
              <a:ext uri="{FF2B5EF4-FFF2-40B4-BE49-F238E27FC236}">
                <a16:creationId xmlns:a16="http://schemas.microsoft.com/office/drawing/2014/main" id="{78D71B03-B46B-F952-F97A-861723DE35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0171738"/>
              </p:ext>
            </p:extLst>
          </p:nvPr>
        </p:nvGraphicFramePr>
        <p:xfrm>
          <a:off x="2315688" y="1550020"/>
          <a:ext cx="8657112" cy="4317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94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8527-460F-18A8-B174-BECCB8E2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en-US" b="1" dirty="0"/>
              <a:t>What to look for in an Advocate…</a:t>
            </a:r>
          </a:p>
        </p:txBody>
      </p:sp>
      <p:pic>
        <p:nvPicPr>
          <p:cNvPr id="6" name="Picture 5" descr="A person in a white shirt">
            <a:extLst>
              <a:ext uri="{FF2B5EF4-FFF2-40B4-BE49-F238E27FC236}">
                <a16:creationId xmlns:a16="http://schemas.microsoft.com/office/drawing/2014/main" id="{A95BD4FE-9568-A844-C8F4-C5AFF579B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046" r="3579"/>
          <a:stretch>
            <a:fillRect/>
          </a:stretch>
        </p:blipFill>
        <p:spPr>
          <a:xfrm>
            <a:off x="2030680" y="1350046"/>
            <a:ext cx="2651623" cy="41579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14F96-771D-9155-1ADE-7C0A811B9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354576" cy="40386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”Bridges the gap” between home &amp; school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Collaborative, not combative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Deep knowledge of special education law (federal/state)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Life-long learner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i="1" dirty="0"/>
              <a:t>School-based</a:t>
            </a:r>
            <a:r>
              <a:rPr lang="en-US" sz="2600" dirty="0"/>
              <a:t> IEP experience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i="1" dirty="0"/>
              <a:t>Solutions</a:t>
            </a:r>
            <a:r>
              <a:rPr lang="en-US" sz="2600" dirty="0"/>
              <a:t> oriented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CD2F2B-DCA6-EBA7-F2AF-595DB968C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575D-53F8-0266-80AD-706626784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306" y="581154"/>
            <a:ext cx="5793475" cy="14859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Norms &amp;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00750-5EAF-DA4D-3871-A588EABC5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306" y="2196934"/>
            <a:ext cx="5523548" cy="3818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Here’s how to get the most out of today’s presentation: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(physically and mentally)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Try 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ideas (keep what fits)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Please be patient with technology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5" name="Picture 4" descr="A group of children in a classroom">
            <a:extLst>
              <a:ext uri="{FF2B5EF4-FFF2-40B4-BE49-F238E27FC236}">
                <a16:creationId xmlns:a16="http://schemas.microsoft.com/office/drawing/2014/main" id="{76CF99C4-B05C-14CA-9D15-4EA25A7EA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351" r="27854" b="-1"/>
          <a:stretch/>
        </p:blipFill>
        <p:spPr>
          <a:xfrm>
            <a:off x="7589854" y="10"/>
            <a:ext cx="4190468" cy="68579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18F45-8BE6-A6A9-F9D3-81C7EF02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4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9248E-7197-11C3-9E53-30E9742BC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91AF0-1DB9-EAA7-4193-DC975288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629" y="247650"/>
            <a:ext cx="9601200" cy="1485900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More For Parents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4F85F-0811-E876-B4C3-FADE781B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graphicFrame>
        <p:nvGraphicFramePr>
          <p:cNvPr id="6" name="Content Placeholder 2" descr="one blue box describing when to involve an attorney">
            <a:extLst>
              <a:ext uri="{FF2B5EF4-FFF2-40B4-BE49-F238E27FC236}">
                <a16:creationId xmlns:a16="http://schemas.microsoft.com/office/drawing/2014/main" id="{96C17EDC-1C98-02A9-34C8-E3CD0A7616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249651"/>
              </p:ext>
            </p:extLst>
          </p:nvPr>
        </p:nvGraphicFramePr>
        <p:xfrm>
          <a:off x="2280062" y="1550020"/>
          <a:ext cx="8692737" cy="4317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96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5CD6E-A311-26EC-A026-F8A8FE3A7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5E95-1CBE-380D-1108-7FA2EEA6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479" y="1929391"/>
            <a:ext cx="4276568" cy="20356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“When resolving IEP disagreements, litigation should be a </a:t>
            </a:r>
            <a:r>
              <a:rPr lang="en-US" b="1" i="1" dirty="0"/>
              <a:t>last resort</a:t>
            </a:r>
            <a:r>
              <a:rPr lang="en-US" b="1" dirty="0"/>
              <a:t>”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26643-AFD3-5837-C34F-E44B57A03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387" y="3910795"/>
            <a:ext cx="4010296" cy="34725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r>
              <a:rPr lang="en-US" sz="2400" b="1" dirty="0"/>
              <a:t>~Art Cernosia, Esq., </a:t>
            </a:r>
            <a:r>
              <a:rPr lang="en-US" sz="2400" dirty="0"/>
              <a:t>CADRE (Center for Appropriate Dispute Resolution in Special Education) Senior Consultant</a:t>
            </a:r>
          </a:p>
        </p:txBody>
      </p:sp>
      <p:pic>
        <p:nvPicPr>
          <p:cNvPr id="7" name="Picture 6" descr="an image with many words related to rules, regulations, policies">
            <a:extLst>
              <a:ext uri="{FF2B5EF4-FFF2-40B4-BE49-F238E27FC236}">
                <a16:creationId xmlns:a16="http://schemas.microsoft.com/office/drawing/2014/main" id="{26866EB0-7814-07EC-FF69-3AB37AACA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/>
        </p:blipFill>
        <p:spPr>
          <a:xfrm>
            <a:off x="6982691" y="1359503"/>
            <a:ext cx="4569066" cy="35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02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35156-49E8-7F72-2E0D-F7C06709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56597"/>
            <a:ext cx="6562905" cy="1485900"/>
          </a:xfrm>
        </p:spPr>
        <p:txBody>
          <a:bodyPr>
            <a:normAutofit/>
          </a:bodyPr>
          <a:lstStyle/>
          <a:p>
            <a:r>
              <a:rPr lang="en-US" b="1" i="1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0485E-5973-72FF-4D96-194EADB9D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564" y="1684339"/>
            <a:ext cx="9386341" cy="481706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Federal law IDEA mandates FAPE in the LRE, based on each students’ unique needs/strengths.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The history of the relationship between schools, parents, and advocates is complicated and complex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Research shows us that </a:t>
            </a:r>
            <a:r>
              <a:rPr lang="en-US" sz="2600" b="1" dirty="0"/>
              <a:t>collaboration</a:t>
            </a:r>
            <a:r>
              <a:rPr lang="en-US" sz="2600" dirty="0"/>
              <a:t> is an important key to student success and parent satisfaction in the IEP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i="1" dirty="0"/>
              <a:t>Trust building, increasing communication, and equal understanding </a:t>
            </a:r>
            <a:r>
              <a:rPr lang="en-US" sz="2600" dirty="0"/>
              <a:t>are a few ways to get there</a:t>
            </a:r>
          </a:p>
        </p:txBody>
      </p:sp>
    </p:spTree>
    <p:extLst>
      <p:ext uri="{BB962C8B-B14F-4D97-AF65-F5344CB8AC3E}">
        <p14:creationId xmlns:p14="http://schemas.microsoft.com/office/powerpoint/2010/main" val="65664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rtrait of five young children with arms on each other's shoulders standing in school hallway">
            <a:extLst>
              <a:ext uri="{FF2B5EF4-FFF2-40B4-BE49-F238E27FC236}">
                <a16:creationId xmlns:a16="http://schemas.microsoft.com/office/drawing/2014/main" id="{903B0F28-9175-975E-A2E6-A01CA0019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04" r="24027" b="-1"/>
          <a:stretch>
            <a:fillRect/>
          </a:stretch>
        </p:blipFill>
        <p:spPr>
          <a:xfrm>
            <a:off x="1950071" y="700655"/>
            <a:ext cx="2945988" cy="461949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1E5FEE-C0FF-FE94-00C0-7AB97DCF00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0638" y="6453188"/>
            <a:ext cx="4073525" cy="404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Sanford Autism Advocacy Group, LLC (2025) (c)</a:t>
            </a:r>
          </a:p>
        </p:txBody>
      </p:sp>
      <p:graphicFrame>
        <p:nvGraphicFramePr>
          <p:cNvPr id="6" name="Content Placeholder 2" descr="a quote about the strength of a child’s education">
            <a:extLst>
              <a:ext uri="{FF2B5EF4-FFF2-40B4-BE49-F238E27FC236}">
                <a16:creationId xmlns:a16="http://schemas.microsoft.com/office/drawing/2014/main" id="{1CCCB4C4-61EA-4047-5D2E-88FEFCADC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231197"/>
              </p:ext>
            </p:extLst>
          </p:nvPr>
        </p:nvGraphicFramePr>
        <p:xfrm>
          <a:off x="5080084" y="1131710"/>
          <a:ext cx="6176776" cy="532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62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3DA6-CD5C-26D9-9AD8-AEFCABE1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</a:p>
        </p:txBody>
      </p:sp>
      <p:pic>
        <p:nvPicPr>
          <p:cNvPr id="5" name="Content Placeholder 4" descr="A picture containing text">
            <a:extLst>
              <a:ext uri="{FF2B5EF4-FFF2-40B4-BE49-F238E27FC236}">
                <a16:creationId xmlns:a16="http://schemas.microsoft.com/office/drawing/2014/main" id="{FB7955F4-6898-2E8A-E26C-DEF143FC0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19547" y="1916623"/>
            <a:ext cx="6858000" cy="385762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76BF5-CFEA-1895-D9E3-8E3382D1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26056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2DB27-3F0D-C9F6-46B9-7CCA72A7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413" y="203136"/>
            <a:ext cx="5793475" cy="1485900"/>
          </a:xfrm>
        </p:spPr>
        <p:txBody>
          <a:bodyPr>
            <a:normAutofit/>
          </a:bodyPr>
          <a:lstStyle/>
          <a:p>
            <a:r>
              <a:rPr lang="en-US" b="1" dirty="0"/>
              <a:t>Let’s Connect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747CD-F7C8-E929-0E06-0E3824A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Sanford Autism Advocacy Group, LLC (2025) (c)</a:t>
            </a:r>
            <a:endParaRPr lang="en-US" dirty="0"/>
          </a:p>
        </p:txBody>
      </p:sp>
      <p:pic>
        <p:nvPicPr>
          <p:cNvPr id="5" name="Picture 4" descr="A logo for a autism advocacy group">
            <a:extLst>
              <a:ext uri="{FF2B5EF4-FFF2-40B4-BE49-F238E27FC236}">
                <a16:creationId xmlns:a16="http://schemas.microsoft.com/office/drawing/2014/main" id="{DAF5E19D-7860-DD72-86FE-DE337D594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579" y="643467"/>
            <a:ext cx="2705100" cy="27051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 descr="A qr code on a white background">
            <a:extLst>
              <a:ext uri="{FF2B5EF4-FFF2-40B4-BE49-F238E27FC236}">
                <a16:creationId xmlns:a16="http://schemas.microsoft.com/office/drawing/2014/main" id="{AA468166-05D1-064D-0FA9-17E326907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579" y="3509434"/>
            <a:ext cx="2705100" cy="2705100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6" name="Content Placeholder 2" descr="a box with the presenter’s name and contact info">
            <a:extLst>
              <a:ext uri="{FF2B5EF4-FFF2-40B4-BE49-F238E27FC236}">
                <a16:creationId xmlns:a16="http://schemas.microsoft.com/office/drawing/2014/main" id="{2A23117E-D896-7210-CFFE-A5CDB77C27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263656"/>
              </p:ext>
            </p:extLst>
          </p:nvPr>
        </p:nvGraphicFramePr>
        <p:xfrm>
          <a:off x="2435413" y="1389414"/>
          <a:ext cx="5793475" cy="4418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9966739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6"/>
          <p:cNvSpPr txBox="1">
            <a:spLocks noGrp="1"/>
          </p:cNvSpPr>
          <p:nvPr>
            <p:ph type="title"/>
          </p:nvPr>
        </p:nvSpPr>
        <p:spPr>
          <a:xfrm>
            <a:off x="7920050" y="2683554"/>
            <a:ext cx="2978281" cy="3135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800" b="1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 LITTLE ABOUT </a:t>
            </a:r>
            <a:r>
              <a:rPr lang="en-US" sz="4800" b="1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ME</a:t>
            </a:r>
            <a:r>
              <a:rPr lang="en-US" sz="4800" b="1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1" dirty="0"/>
          </a:p>
        </p:txBody>
      </p:sp>
      <p:pic>
        <p:nvPicPr>
          <p:cNvPr id="124" name="Google Shape;124;p36" descr="The presenter in a blue jacket&#10;&#10;"/>
          <p:cNvPicPr preferRelativeResize="0">
            <a:picLocks noGrp="1"/>
          </p:cNvPicPr>
          <p:nvPr>
            <p:ph type="body" idx="1"/>
          </p:nvPr>
        </p:nvPicPr>
        <p:blipFill>
          <a:blip r:embed="rId3"/>
          <a:srcRect t="14196" b="14196"/>
          <a:stretch/>
        </p:blipFill>
        <p:spPr>
          <a:xfrm>
            <a:off x="2337027" y="1511973"/>
            <a:ext cx="3424281" cy="376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6" descr="A rainbow with a heart and infinity symbol&#10;&#10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8693" y="693683"/>
            <a:ext cx="1656427" cy="163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6" descr="A picture containing draw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7986" y="693683"/>
            <a:ext cx="1471913" cy="1636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229F44-871D-9D5B-3FF0-5DCB64E5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  <p:pic>
        <p:nvPicPr>
          <p:cNvPr id="4" name="Picture 3" descr="A green and silver circle with text">
            <a:extLst>
              <a:ext uri="{FF2B5EF4-FFF2-40B4-BE49-F238E27FC236}">
                <a16:creationId xmlns:a16="http://schemas.microsoft.com/office/drawing/2014/main" id="{8C1F19A2-9D57-85C1-CB39-CF7D8BC3E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234" y="2330263"/>
            <a:ext cx="1636581" cy="1636581"/>
          </a:xfrm>
          <a:prstGeom prst="rect">
            <a:avLst/>
          </a:prstGeom>
        </p:spPr>
      </p:pic>
      <p:pic>
        <p:nvPicPr>
          <p:cNvPr id="6" name="Picture 5" descr="A logo for a speech language association">
            <a:extLst>
              <a:ext uri="{FF2B5EF4-FFF2-40B4-BE49-F238E27FC236}">
                <a16:creationId xmlns:a16="http://schemas.microsoft.com/office/drawing/2014/main" id="{38BB0F56-DD47-2ACA-2452-AA3357A14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378" y="4499580"/>
            <a:ext cx="1604065" cy="16365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7"/>
          <p:cNvSpPr txBox="1">
            <a:spLocks noGrp="1"/>
          </p:cNvSpPr>
          <p:nvPr>
            <p:ph type="title"/>
          </p:nvPr>
        </p:nvSpPr>
        <p:spPr>
          <a:xfrm>
            <a:off x="2285112" y="35308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Arial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Our Presenter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Google Shape;135;p37"/>
          <p:cNvSpPr txBox="1">
            <a:spLocks noGrp="1"/>
          </p:cNvSpPr>
          <p:nvPr>
            <p:ph type="body" idx="3"/>
          </p:nvPr>
        </p:nvSpPr>
        <p:spPr>
          <a:xfrm>
            <a:off x="2030681" y="1420153"/>
            <a:ext cx="9393381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322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2"/>
              <a:buFont typeface="Noto Sans Symbols"/>
              <a:buChar char="❖"/>
            </a:pPr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Parent Of Autistic Child</a:t>
            </a:r>
          </a:p>
          <a:p>
            <a:pPr marL="457200" lvl="0" indent="-3322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2"/>
              <a:buFont typeface="Noto Sans Symbols"/>
              <a:buChar char="❖"/>
            </a:pPr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Sibling with Unique Needs </a:t>
            </a:r>
          </a:p>
          <a:p>
            <a:pPr marL="457200" lvl="0" indent="-3322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2"/>
              <a:buFont typeface="Noto Sans Symbols"/>
              <a:buChar char="❖"/>
            </a:pPr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Speech-Language Pathologist</a:t>
            </a:r>
          </a:p>
          <a:p>
            <a:pPr marL="457200" lvl="0" indent="-3322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2"/>
              <a:buFont typeface="Noto Sans Symbols"/>
              <a:buChar char="❖"/>
            </a:pPr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Educational Consultant</a:t>
            </a:r>
          </a:p>
          <a:p>
            <a:pPr marL="457200" lvl="0" indent="-3322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2"/>
              <a:buFont typeface="Noto Sans Symbols"/>
              <a:buChar char="❖"/>
            </a:pPr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</a:p>
          <a:p>
            <a:pPr marL="457200" lvl="0" indent="-3322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2"/>
              <a:buFont typeface="Noto Sans Symbols"/>
              <a:buChar char="❖"/>
            </a:pPr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National Speaker</a:t>
            </a:r>
          </a:p>
          <a:p>
            <a:pPr marL="457200" lvl="0" indent="-3322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2"/>
              <a:buFont typeface="Noto Sans Symbols"/>
              <a:buChar char="❖"/>
            </a:pPr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Owner, </a:t>
            </a:r>
            <a:r>
              <a:rPr lang="en-US" b="0" i="1" cap="none" dirty="0">
                <a:latin typeface="Arial" panose="020B0604020202020204" pitchFamily="34" charset="0"/>
                <a:cs typeface="Arial" panose="020B0604020202020204" pitchFamily="34" charset="0"/>
              </a:rPr>
              <a:t>Sanford Autism Advocacy Group, LLC </a:t>
            </a:r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(2016)</a:t>
            </a:r>
          </a:p>
          <a:p>
            <a: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32"/>
              <a:buFont typeface="Noto Sans Symbols"/>
              <a:buNone/>
            </a:pP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04A4E9-3C3C-BA7C-E89F-145DA980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  <p:pic>
        <p:nvPicPr>
          <p:cNvPr id="10" name="Picture 9" descr="A group of women sitting on a bench&#10;&#10;">
            <a:extLst>
              <a:ext uri="{FF2B5EF4-FFF2-40B4-BE49-F238E27FC236}">
                <a16:creationId xmlns:a16="http://schemas.microsoft.com/office/drawing/2014/main" id="{AF510416-380D-2C9C-8F46-5EA7599E5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t="4867" b="31069"/>
          <a:stretch>
            <a:fillRect/>
          </a:stretch>
        </p:blipFill>
        <p:spPr>
          <a:xfrm>
            <a:off x="8037127" y="1903309"/>
            <a:ext cx="3386935" cy="18703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F28A2-288C-84B0-A728-EF9ECC53A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325" y="5242388"/>
            <a:ext cx="8660730" cy="1018773"/>
          </a:xfrm>
        </p:spPr>
        <p:txBody>
          <a:bodyPr/>
          <a:lstStyle/>
          <a:p>
            <a:r>
              <a:rPr lang="en-US" dirty="0"/>
              <a:t>Crystal Sanford, M.Ed., M.A. CCC-SLP, ASDCS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FBBF5-F332-4643-8ED9-401402C78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3" y="69769"/>
            <a:ext cx="6176776" cy="14859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Learner Outcomes</a:t>
            </a:r>
          </a:p>
        </p:txBody>
      </p:sp>
      <p:pic>
        <p:nvPicPr>
          <p:cNvPr id="14" name="Picture 5" descr="A group of arrows pointing up&#10;&#10;">
            <a:extLst>
              <a:ext uri="{FF2B5EF4-FFF2-40B4-BE49-F238E27FC236}">
                <a16:creationId xmlns:a16="http://schemas.microsoft.com/office/drawing/2014/main" id="{6A25C961-D2D8-4FAE-A31A-1D0946AA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2" r="48579" b="-1"/>
          <a:stretch/>
        </p:blipFill>
        <p:spPr>
          <a:xfrm>
            <a:off x="1923803" y="10"/>
            <a:ext cx="2663498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BFBF4-6DD8-FC47-822B-18986D3F5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635" y="1555669"/>
            <a:ext cx="6772710" cy="48136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*Examine the historical relationship between parents, advocates, and schools while identifying key patterns to continue or avoid.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*Understand at least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three strategies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improve collaboration between parents, advocates, and schools.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*Develop a personal action plan to facilitate improved collaboration in the special education/IEP process.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*PARENTS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Determine if working with a special education advocate is required now or in the future along your special education journey.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F0E14-12F9-9806-DEEE-D908641F0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8613" y="6386265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3045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961E-3E12-0CA7-70DA-93C4D8CA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349" y="102176"/>
            <a:ext cx="6176776" cy="1485900"/>
          </a:xfrm>
        </p:spPr>
        <p:txBody>
          <a:bodyPr>
            <a:normAutofit/>
          </a:bodyPr>
          <a:lstStyle/>
          <a:p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Who is in the room today?</a:t>
            </a:r>
          </a:p>
        </p:txBody>
      </p:sp>
      <p:pic>
        <p:nvPicPr>
          <p:cNvPr id="5" name="Picture 4" descr="A chalkboard with a word written on it next to a pair of books">
            <a:extLst>
              <a:ext uri="{FF2B5EF4-FFF2-40B4-BE49-F238E27FC236}">
                <a16:creationId xmlns:a16="http://schemas.microsoft.com/office/drawing/2014/main" id="{96527E28-620F-9918-A8E7-68BF7CE68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1035" r="17035"/>
          <a:stretch/>
        </p:blipFill>
        <p:spPr>
          <a:xfrm>
            <a:off x="1932253" y="10"/>
            <a:ext cx="3328516" cy="68579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6349E-C36C-3B55-A506-9E517516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Sanford Autism Advocacy Group, LLC (2025) (c)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2D8E10-BDAC-9020-6CD6-E496B9D72B6B}"/>
              </a:ext>
            </a:extLst>
          </p:cNvPr>
          <p:cNvSpPr txBox="1"/>
          <p:nvPr/>
        </p:nvSpPr>
        <p:spPr>
          <a:xfrm>
            <a:off x="5260769" y="2042556"/>
            <a:ext cx="6115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Parent of a child with an IEP (disabilities, neurodivergent,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School Staff (admin, teacher, related service provider,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Community Partner (advocate, attorney, volunteer,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wear multiple hats (ex: parent and school staff)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3984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cbbd92-a969-402e-8621-447322a11182" xsi:nil="true"/>
    <lcf76f155ced4ddcb4097134ff3c332f xmlns="db903174-bb1c-4609-9d70-465268ead53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45D93EE09FE48B755B103E8699EE0" ma:contentTypeVersion="20" ma:contentTypeDescription="Create a new document." ma:contentTypeScope="" ma:versionID="805ba7d55169f0f14b383f020274b321">
  <xsd:schema xmlns:xsd="http://www.w3.org/2001/XMLSchema" xmlns:xs="http://www.w3.org/2001/XMLSchema" xmlns:p="http://schemas.microsoft.com/office/2006/metadata/properties" xmlns:ns2="db903174-bb1c-4609-9d70-465268ead536" xmlns:ns3="d0cbbd92-a969-402e-8621-447322a11182" targetNamespace="http://schemas.microsoft.com/office/2006/metadata/properties" ma:root="true" ma:fieldsID="38c128f37e5add975387cf726827ace0" ns2:_="" ns3:_="">
    <xsd:import namespace="db903174-bb1c-4609-9d70-465268ead536"/>
    <xsd:import namespace="d0cbbd92-a969-402e-8621-447322a11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03174-bb1c-4609-9d70-465268ead5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01aec00-7e9a-46c6-9b57-74fbf10536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bbd92-a969-402e-8621-447322a11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48b6dc5-7623-4a1d-a01d-748b8cf9f295}" ma:internalName="TaxCatchAll" ma:showField="CatchAllData" ma:web="d0cbbd92-a969-402e-8621-447322a11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A404A8-DFE8-423B-9BE7-249F6A4D69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7828F2-06CE-47FF-B886-A5BDE334E17A}">
  <ds:schemaRefs>
    <ds:schemaRef ds:uri="http://schemas.microsoft.com/office/2006/metadata/properties"/>
    <ds:schemaRef ds:uri="http://schemas.microsoft.com/office/infopath/2007/PartnerControls"/>
    <ds:schemaRef ds:uri="d0cbbd92-a969-402e-8621-447322a11182"/>
  </ds:schemaRefs>
</ds:datastoreItem>
</file>

<file path=customXml/itemProps3.xml><?xml version="1.0" encoding="utf-8"?>
<ds:datastoreItem xmlns:ds="http://schemas.openxmlformats.org/officeDocument/2006/customXml" ds:itemID="{D44FB939-64B8-457A-B052-7EB420D210E4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600</TotalTime>
  <Words>3063</Words>
  <Application>Microsoft Macintosh PowerPoint</Application>
  <PresentationFormat>Widescreen</PresentationFormat>
  <Paragraphs>306</Paragraphs>
  <Slides>55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Aptos</vt:lpstr>
      <vt:lpstr>Arial</vt:lpstr>
      <vt:lpstr>Calibri</vt:lpstr>
      <vt:lpstr>Franklin Gothic Book</vt:lpstr>
      <vt:lpstr>Noto Sans Symbols</vt:lpstr>
      <vt:lpstr>Wingdings</vt:lpstr>
      <vt:lpstr>Retrospect</vt:lpstr>
      <vt:lpstr>Parents, Advocates, and Schools:  A Collaborative Approach</vt:lpstr>
      <vt:lpstr>Welcome!!</vt:lpstr>
      <vt:lpstr>Housekeeping</vt:lpstr>
      <vt:lpstr>Disclosure &amp; Proprietary Information</vt:lpstr>
      <vt:lpstr>Norms &amp; Expectations</vt:lpstr>
      <vt:lpstr>A LITTLE ABOUT ME…</vt:lpstr>
      <vt:lpstr>Our Presenter</vt:lpstr>
      <vt:lpstr>Learner Outcomes</vt:lpstr>
      <vt:lpstr>Who is in the room today?</vt:lpstr>
      <vt:lpstr>No matter where you are/who you are…today you will likely gain tools for your toolbox.</vt:lpstr>
      <vt:lpstr>Members of a Special Education/IEP Team</vt:lpstr>
      <vt:lpstr>A Historical perspective:   parents, advocates, and schools</vt:lpstr>
      <vt:lpstr>Historical Perspective: Parents </vt:lpstr>
      <vt:lpstr>Historical Perspective: Advocates (1)</vt:lpstr>
      <vt:lpstr>Historical Perspective: Advocates (2)</vt:lpstr>
      <vt:lpstr>Historical Perspective: Schools</vt:lpstr>
      <vt:lpstr>The Relationship Between P, A, S</vt:lpstr>
      <vt:lpstr>The Relationship between P, A, S (2)</vt:lpstr>
      <vt:lpstr>The Relationship between P, A, S (3)</vt:lpstr>
      <vt:lpstr>The Relationship between P, A, S (4)</vt:lpstr>
      <vt:lpstr>Why Collaboration? Parents</vt:lpstr>
      <vt:lpstr>Why Collaboration? Students   collaboration/respect/trust-student success   (Greg Abell-expert mediation/conflict resolution in WA/coach/cadre consultant) </vt:lpstr>
      <vt:lpstr>Why Collaboration? Students-2</vt:lpstr>
      <vt:lpstr>How to Facilitate Collaboration?</vt:lpstr>
      <vt:lpstr>Trust- Building Practices</vt:lpstr>
      <vt:lpstr>Trust- Building Practices 2</vt:lpstr>
      <vt:lpstr>Increase Transparency</vt:lpstr>
      <vt:lpstr>Acknowledge and Embrace Parent Expertise</vt:lpstr>
      <vt:lpstr>Foster  Open Communication</vt:lpstr>
      <vt:lpstr>Foster Open Communication 2</vt:lpstr>
      <vt:lpstr>A Check for Understanding</vt:lpstr>
      <vt:lpstr>Trust-Building, Increase Transparency, Embrace Parent Expertise, Foster Open Communication-1</vt:lpstr>
      <vt:lpstr>Trust-Building, Increase Transparency, Embrace Parent Expertise, Foster Open Communication-2</vt:lpstr>
      <vt:lpstr>Trust-Building, Increase Transparency, Embrace Parent Expertise, Foster Open Communication-3</vt:lpstr>
      <vt:lpstr>Facilitate Equal Understanding</vt:lpstr>
      <vt:lpstr>A thought for school staff…</vt:lpstr>
      <vt:lpstr>Consider the POSITIVES-1</vt:lpstr>
      <vt:lpstr>Consider the POSITIVES-2</vt:lpstr>
      <vt:lpstr>Defining Strength-Based IEPs</vt:lpstr>
      <vt:lpstr>Why Write Strength-Based IEPs?-1</vt:lpstr>
      <vt:lpstr>Why Write Strength-Based IEPs?-2</vt:lpstr>
      <vt:lpstr>Promote a Culture of Shared Responsibility </vt:lpstr>
      <vt:lpstr>Other Patterns that Facilitate Collaboration</vt:lpstr>
      <vt:lpstr>Other Patterns that Facilitate Collaboration-2</vt:lpstr>
      <vt:lpstr>“Best” vs “Reasonable”</vt:lpstr>
      <vt:lpstr>Facilitating Collaboration:  How to say it…</vt:lpstr>
      <vt:lpstr>How Can YOU Facilitate Collaboration??</vt:lpstr>
      <vt:lpstr>For Parents …</vt:lpstr>
      <vt:lpstr>What to look for in an Advocate…</vt:lpstr>
      <vt:lpstr>More For Parents …</vt:lpstr>
      <vt:lpstr>“When resolving IEP disagreements, litigation should be a last resort” </vt:lpstr>
      <vt:lpstr>Final Thoughts</vt:lpstr>
      <vt:lpstr>Sanford Autism Advocacy Group, LLC (2025) (c)</vt:lpstr>
      <vt:lpstr>Questions and Answers</vt:lpstr>
      <vt:lpstr>Let’s Connect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Melanie Reese</dc:creator>
  <cp:lastModifiedBy>Crystal Sanford</cp:lastModifiedBy>
  <cp:revision>6</cp:revision>
  <dcterms:created xsi:type="dcterms:W3CDTF">2025-04-28T16:03:12Z</dcterms:created>
  <dcterms:modified xsi:type="dcterms:W3CDTF">2025-09-12T05:10:08Z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0x01010090E45D93EE09FE48B755B103E8699EE0</vt:lpwstr>
  </property>
</Properties>
</file>