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3"/>
  </p:sldMasterIdLst>
  <p:notesMasterIdLst>
    <p:notesMasterId r:id="rId55"/>
  </p:notesMasterIdLst>
  <p:sldIdLst>
    <p:sldId id="256" r:id="rId4"/>
    <p:sldId id="422" r:id="rId5"/>
    <p:sldId id="257" r:id="rId6"/>
    <p:sldId id="258" r:id="rId7"/>
    <p:sldId id="272" r:id="rId8"/>
    <p:sldId id="274" r:id="rId9"/>
    <p:sldId id="280" r:id="rId10"/>
    <p:sldId id="378" r:id="rId11"/>
    <p:sldId id="380" r:id="rId12"/>
    <p:sldId id="415" r:id="rId13"/>
    <p:sldId id="419" r:id="rId14"/>
    <p:sldId id="421" r:id="rId15"/>
    <p:sldId id="286" r:id="rId16"/>
    <p:sldId id="382" r:id="rId17"/>
    <p:sldId id="398" r:id="rId18"/>
    <p:sldId id="416" r:id="rId19"/>
    <p:sldId id="417" r:id="rId20"/>
    <p:sldId id="418" r:id="rId21"/>
    <p:sldId id="385" r:id="rId22"/>
    <p:sldId id="384" r:id="rId23"/>
    <p:sldId id="387" r:id="rId24"/>
    <p:sldId id="285" r:id="rId25"/>
    <p:sldId id="323" r:id="rId26"/>
    <p:sldId id="324" r:id="rId27"/>
    <p:sldId id="325" r:id="rId28"/>
    <p:sldId id="326" r:id="rId29"/>
    <p:sldId id="327" r:id="rId30"/>
    <p:sldId id="329" r:id="rId31"/>
    <p:sldId id="330" r:id="rId32"/>
    <p:sldId id="297" r:id="rId33"/>
    <p:sldId id="392" r:id="rId34"/>
    <p:sldId id="390" r:id="rId35"/>
    <p:sldId id="331" r:id="rId36"/>
    <p:sldId id="358" r:id="rId37"/>
    <p:sldId id="391" r:id="rId38"/>
    <p:sldId id="388" r:id="rId39"/>
    <p:sldId id="316" r:id="rId40"/>
    <p:sldId id="321" r:id="rId41"/>
    <p:sldId id="376" r:id="rId42"/>
    <p:sldId id="404" r:id="rId43"/>
    <p:sldId id="302" r:id="rId44"/>
    <p:sldId id="410" r:id="rId45"/>
    <p:sldId id="411" r:id="rId46"/>
    <p:sldId id="407" r:id="rId47"/>
    <p:sldId id="303" r:id="rId48"/>
    <p:sldId id="412" r:id="rId49"/>
    <p:sldId id="304" r:id="rId50"/>
    <p:sldId id="413" r:id="rId51"/>
    <p:sldId id="393" r:id="rId52"/>
    <p:sldId id="314" r:id="rId53"/>
    <p:sldId id="423" r:id="rId54"/>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9933FF"/>
    <a:srgbClr val="F9C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94660"/>
  </p:normalViewPr>
  <p:slideViewPr>
    <p:cSldViewPr snapToGrid="0">
      <p:cViewPr varScale="1">
        <p:scale>
          <a:sx n="79" d="100"/>
          <a:sy n="79" d="100"/>
        </p:scale>
        <p:origin x="3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Letter Sound Fluency Progress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4312554680664919E-2"/>
          <c:y val="0.19053258967629047"/>
          <c:w val="0.89434798775153102"/>
          <c:h val="0.65602763196267133"/>
        </c:manualLayout>
      </c:layout>
      <c:lineChart>
        <c:grouping val="standard"/>
        <c:varyColors val="0"/>
        <c:ser>
          <c:idx val="0"/>
          <c:order val="0"/>
          <c:spPr>
            <a:ln w="28575" cap="rnd">
              <a:solidFill>
                <a:sysClr val="windowText" lastClr="000000"/>
              </a:solidFill>
              <a:round/>
            </a:ln>
            <a:effectLst/>
          </c:spPr>
          <c:marker>
            <c:symbol val="circle"/>
            <c:size val="13"/>
            <c:spPr>
              <a:solidFill>
                <a:schemeClr val="tx1"/>
              </a:solidFill>
              <a:ln w="28575">
                <a:solidFill>
                  <a:sysClr val="windowText" lastClr="000000"/>
                </a:solidFill>
              </a:ln>
              <a:effectLst/>
            </c:spPr>
          </c:marker>
          <c:cat>
            <c:numRef>
              <c:f>Sheet1!$A$1:$A$6</c:f>
              <c:numCache>
                <c:formatCode>d\-mmm</c:formatCode>
                <c:ptCount val="6"/>
                <c:pt idx="0">
                  <c:v>45212</c:v>
                </c:pt>
                <c:pt idx="1">
                  <c:v>45219</c:v>
                </c:pt>
                <c:pt idx="2">
                  <c:v>45226</c:v>
                </c:pt>
                <c:pt idx="3">
                  <c:v>45233</c:v>
                </c:pt>
                <c:pt idx="4">
                  <c:v>45240</c:v>
                </c:pt>
                <c:pt idx="5">
                  <c:v>45247</c:v>
                </c:pt>
              </c:numCache>
            </c:numRef>
          </c:cat>
          <c:val>
            <c:numRef>
              <c:f>Sheet1!$B$1:$B$6</c:f>
              <c:numCache>
                <c:formatCode>General</c:formatCode>
                <c:ptCount val="6"/>
                <c:pt idx="0">
                  <c:v>10</c:v>
                </c:pt>
                <c:pt idx="1">
                  <c:v>15</c:v>
                </c:pt>
                <c:pt idx="2">
                  <c:v>13</c:v>
                </c:pt>
                <c:pt idx="3">
                  <c:v>18</c:v>
                </c:pt>
                <c:pt idx="4">
                  <c:v>20</c:v>
                </c:pt>
                <c:pt idx="5">
                  <c:v>24</c:v>
                </c:pt>
              </c:numCache>
            </c:numRef>
          </c:val>
          <c:smooth val="0"/>
          <c:extLst>
            <c:ext xmlns:c16="http://schemas.microsoft.com/office/drawing/2014/chart" uri="{C3380CC4-5D6E-409C-BE32-E72D297353CC}">
              <c16:uniqueId val="{00000000-FBDC-4F6B-83A9-1E9A09795380}"/>
            </c:ext>
          </c:extLst>
        </c:ser>
        <c:dLbls>
          <c:showLegendKey val="0"/>
          <c:showVal val="0"/>
          <c:showCatName val="0"/>
          <c:showSerName val="0"/>
          <c:showPercent val="0"/>
          <c:showBubbleSize val="0"/>
        </c:dLbls>
        <c:marker val="1"/>
        <c:smooth val="0"/>
        <c:axId val="1909696159"/>
        <c:axId val="943218559"/>
      </c:lineChart>
      <c:dateAx>
        <c:axId val="1909696159"/>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3218559"/>
        <c:crosses val="autoZero"/>
        <c:auto val="1"/>
        <c:lblOffset val="100"/>
        <c:baseTimeUnit val="days"/>
      </c:dateAx>
      <c:valAx>
        <c:axId val="943218559"/>
        <c:scaling>
          <c:orientation val="minMax"/>
          <c:max val="35"/>
        </c:scaling>
        <c:delete val="0"/>
        <c:axPos val="l"/>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9696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B92F1-8AEB-4CAC-B7C5-75A90CCD9055}" type="doc">
      <dgm:prSet loTypeId="urn:microsoft.com/office/officeart/2011/layout/InterconnectedBlockProcess" loCatId="process" qsTypeId="urn:microsoft.com/office/officeart/2005/8/quickstyle/simple1" qsCatId="simple" csTypeId="urn:microsoft.com/office/officeart/2005/8/colors/colorful3" csCatId="colorful" phldr="1"/>
      <dgm:spPr/>
      <dgm:t>
        <a:bodyPr/>
        <a:lstStyle/>
        <a:p>
          <a:endParaRPr lang="en-US"/>
        </a:p>
      </dgm:t>
    </dgm:pt>
    <dgm:pt modelId="{68B771C0-3318-447C-87DE-D76597F87CEC}">
      <dgm:prSet phldrT="[Text]"/>
      <dgm:spPr/>
      <dgm:t>
        <a:bodyPr/>
        <a:lstStyle/>
        <a:p>
          <a:r>
            <a:rPr lang="en-US" b="1" i="0"/>
            <a:t>Tests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61B8CA7-7474-453D-B5D5-440C6EFD4C12}" type="parTrans" cxnId="{75F1CEF0-7469-4280-A154-E9C8F6156C35}">
      <dgm:prSet/>
      <dgm:spPr/>
      <dgm:t>
        <a:bodyPr/>
        <a:lstStyle/>
        <a:p>
          <a:endParaRPr lang="en-US"/>
        </a:p>
      </dgm:t>
    </dgm:pt>
    <dgm:pt modelId="{753429D7-C780-414B-A82D-20B0F9D98650}" type="sibTrans" cxnId="{75F1CEF0-7469-4280-A154-E9C8F6156C35}">
      <dgm:prSet/>
      <dgm:spPr/>
      <dgm:t>
        <a:bodyPr/>
        <a:lstStyle/>
        <a:p>
          <a:endParaRPr lang="en-US"/>
        </a:p>
      </dgm:t>
    </dgm:pt>
    <dgm:pt modelId="{2A342A4C-76F9-43D2-B501-95A9DBDD1A65}">
      <dgm:prSet phldrT="[Text]" custT="1"/>
      <dgm:spPr/>
      <dgm:t>
        <a:bodyPr anchor="ctr"/>
        <a:lstStyle/>
        <a:p>
          <a:r>
            <a:rPr lang="en-US" sz="2000" dirty="0"/>
            <a:t>Tools administered as part of an assessment process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F93144-BED7-4CE1-9112-088464ED37FB}" type="parTrans" cxnId="{8DD686C0-946A-44F5-90EC-15D9A722C506}">
      <dgm:prSet/>
      <dgm:spPr/>
      <dgm:t>
        <a:bodyPr/>
        <a:lstStyle/>
        <a:p>
          <a:endParaRPr lang="en-US"/>
        </a:p>
      </dgm:t>
    </dgm:pt>
    <dgm:pt modelId="{92CDC1CA-C194-44FB-9AB7-7B322232506E}" type="sibTrans" cxnId="{8DD686C0-946A-44F5-90EC-15D9A722C506}">
      <dgm:prSet/>
      <dgm:spPr/>
      <dgm:t>
        <a:bodyPr/>
        <a:lstStyle/>
        <a:p>
          <a:endParaRPr lang="en-US"/>
        </a:p>
      </dgm:t>
    </dgm:pt>
    <dgm:pt modelId="{6B3D2F91-9624-4989-BFAA-826BE555FD25}">
      <dgm:prSet phldrT="[Text]"/>
      <dgm:spPr/>
      <dgm:t>
        <a:bodyPr/>
        <a:lstStyle/>
        <a:p>
          <a:r>
            <a:rPr lang="en-US" b="1"/>
            <a:t>Assessment</a:t>
          </a:r>
        </a:p>
      </dgm:t>
      <dgm:extLst>
        <a:ext uri="{E40237B7-FDA0-4F09-8148-C483321AD2D9}">
          <dgm14:cNvPr xmlns:dgm14="http://schemas.microsoft.com/office/drawing/2010/diagram" id="0" name="" descr="Assessment&#10; Procedure made up of testing tools and other processes to gather data&#10;"/>
        </a:ext>
      </dgm:extLst>
    </dgm:pt>
    <dgm:pt modelId="{380D4563-5DF9-40FD-B4FC-2B2595DACC0A}" type="parTrans" cxnId="{783E2EC3-89D2-42A0-A295-BD7B220EC06C}">
      <dgm:prSet/>
      <dgm:spPr/>
      <dgm:t>
        <a:bodyPr/>
        <a:lstStyle/>
        <a:p>
          <a:endParaRPr lang="en-US"/>
        </a:p>
      </dgm:t>
    </dgm:pt>
    <dgm:pt modelId="{782E061B-496F-49D0-92AC-96DDA7CBBFF2}" type="sibTrans" cxnId="{783E2EC3-89D2-42A0-A295-BD7B220EC06C}">
      <dgm:prSet/>
      <dgm:spPr/>
      <dgm:t>
        <a:bodyPr/>
        <a:lstStyle/>
        <a:p>
          <a:endParaRPr lang="en-US"/>
        </a:p>
      </dgm:t>
    </dgm:pt>
    <dgm:pt modelId="{E5AFF305-4037-45E9-AC71-C9266D6BA8D2}">
      <dgm:prSet phldrT="[Text]" custT="1"/>
      <dgm:spPr/>
      <dgm:t>
        <a:bodyPr anchor="ctr"/>
        <a:lstStyle/>
        <a:p>
          <a:r>
            <a:rPr lang="en-US" sz="2000"/>
            <a:t>Procedure made up of testing tools and other processes to gather data</a:t>
          </a:r>
        </a:p>
      </dgm:t>
      <dgm:extLst>
        <a:ext uri="{E40237B7-FDA0-4F09-8148-C483321AD2D9}">
          <dgm14:cNvPr xmlns:dgm14="http://schemas.microsoft.com/office/drawing/2010/diagram" id="0" name="" descr="Assessment&#10; Procedure made up of testing tools and other processes to gather data&#10;"/>
        </a:ext>
      </dgm:extLst>
    </dgm:pt>
    <dgm:pt modelId="{E20B7005-5AE3-4A5B-B12A-66DC2D69B4B2}" type="parTrans" cxnId="{391D4F12-D7CF-44F4-AC93-D916FBA5DD28}">
      <dgm:prSet/>
      <dgm:spPr/>
      <dgm:t>
        <a:bodyPr/>
        <a:lstStyle/>
        <a:p>
          <a:endParaRPr lang="en-US"/>
        </a:p>
      </dgm:t>
    </dgm:pt>
    <dgm:pt modelId="{CF874109-DBF5-4088-A4C0-89ECDF7CF9CC}" type="sibTrans" cxnId="{391D4F12-D7CF-44F4-AC93-D916FBA5DD28}">
      <dgm:prSet/>
      <dgm:spPr/>
      <dgm:t>
        <a:bodyPr/>
        <a:lstStyle/>
        <a:p>
          <a:endParaRPr lang="en-US"/>
        </a:p>
      </dgm:t>
    </dgm:pt>
    <dgm:pt modelId="{E0300710-4F57-4A8E-89AA-BCDD678F9B02}">
      <dgm:prSet phldrT="[Text]"/>
      <dgm:spPr/>
      <dgm:t>
        <a:bodyPr/>
        <a:lstStyle/>
        <a:p>
          <a:r>
            <a:rPr lang="en-US" b="1"/>
            <a:t>Evaluation</a:t>
          </a:r>
        </a:p>
      </dgm:t>
    </dgm:pt>
    <dgm:pt modelId="{920347FF-E81E-4145-92A1-974054D8CE10}" type="parTrans" cxnId="{9ECDCEB6-6F62-4F88-B5A6-10BBE6CE40E6}">
      <dgm:prSet/>
      <dgm:spPr/>
      <dgm:t>
        <a:bodyPr/>
        <a:lstStyle/>
        <a:p>
          <a:endParaRPr lang="en-US"/>
        </a:p>
      </dgm:t>
    </dgm:pt>
    <dgm:pt modelId="{9DC8325A-0043-48EC-B19E-A5E15C5CBF29}" type="sibTrans" cxnId="{9ECDCEB6-6F62-4F88-B5A6-10BBE6CE40E6}">
      <dgm:prSet/>
      <dgm:spPr/>
      <dgm:t>
        <a:bodyPr/>
        <a:lstStyle/>
        <a:p>
          <a:endParaRPr lang="en-US"/>
        </a:p>
      </dgm:t>
    </dgm:pt>
    <dgm:pt modelId="{E8CB47A4-2E0C-44F9-AD4A-1F34B1722845}">
      <dgm:prSet phldrT="[Text]" custT="1"/>
      <dgm:spPr/>
      <dgm:t>
        <a:bodyPr anchor="ctr"/>
        <a:lstStyle/>
        <a:p>
          <a:r>
            <a:rPr lang="en-US" sz="2000"/>
            <a:t>Process of analyzing data from assessment procedures to make conclusions about needs, strengths, and recommendations</a:t>
          </a:r>
        </a:p>
      </dgm:t>
    </dgm:pt>
    <dgm:pt modelId="{63B96FB3-E131-48E2-BD42-9AA5042DE582}" type="parTrans" cxnId="{55E83FDE-A4A9-49F6-9E20-C4423165116A}">
      <dgm:prSet/>
      <dgm:spPr/>
      <dgm:t>
        <a:bodyPr/>
        <a:lstStyle/>
        <a:p>
          <a:endParaRPr lang="en-US"/>
        </a:p>
      </dgm:t>
    </dgm:pt>
    <dgm:pt modelId="{5682ED91-8D6C-487E-B1E5-BBEA1C901124}" type="sibTrans" cxnId="{55E83FDE-A4A9-49F6-9E20-C4423165116A}">
      <dgm:prSet/>
      <dgm:spPr/>
      <dgm:t>
        <a:bodyPr/>
        <a:lstStyle/>
        <a:p>
          <a:endParaRPr lang="en-US"/>
        </a:p>
      </dgm:t>
    </dgm:pt>
    <dgm:pt modelId="{9C6989C3-10D1-42A9-8A39-0E22EB0E24C1}" type="pres">
      <dgm:prSet presAssocID="{AAAB92F1-8AEB-4CAC-B7C5-75A90CCD9055}" presName="Name0" presStyleCnt="0">
        <dgm:presLayoutVars>
          <dgm:chMax val="7"/>
          <dgm:chPref val="5"/>
          <dgm:dir/>
          <dgm:animOne val="branch"/>
          <dgm:animLvl val="lvl"/>
        </dgm:presLayoutVars>
      </dgm:prSet>
      <dgm:spPr/>
    </dgm:pt>
    <dgm:pt modelId="{0D3DFD01-03F8-4BA7-9575-8423277FC3EE}" type="pres">
      <dgm:prSet presAssocID="{E0300710-4F57-4A8E-89AA-BCDD678F9B02}" presName="ChildAccent3" presStyleCnt="0"/>
      <dgm:spPr/>
    </dgm:pt>
    <dgm:pt modelId="{F3AD114C-1829-4F1D-AE59-96839E58507A}" type="pres">
      <dgm:prSet presAssocID="{E0300710-4F57-4A8E-89AA-BCDD678F9B02}" presName="ChildAccent" presStyleLbl="alignImgPlace1" presStyleIdx="0" presStyleCnt="3" custScaleX="186717" custScaleY="83675" custLinFactNeighborX="-10914" custLinFactNeighborY="-8172"/>
      <dgm:spPr/>
    </dgm:pt>
    <dgm:pt modelId="{9FDBBB3A-5F16-4AD5-9F4C-3FFE83B8BDB2}" type="pres">
      <dgm:prSet presAssocID="{E0300710-4F57-4A8E-89AA-BCDD678F9B02}" presName="Child3" presStyleLbl="revTx" presStyleIdx="0" presStyleCnt="0">
        <dgm:presLayoutVars>
          <dgm:chMax val="0"/>
          <dgm:chPref val="0"/>
          <dgm:bulletEnabled val="1"/>
        </dgm:presLayoutVars>
      </dgm:prSet>
      <dgm:spPr/>
    </dgm:pt>
    <dgm:pt modelId="{7E580DBD-E620-4D63-8134-1B13769D4188}" type="pres">
      <dgm:prSet presAssocID="{E0300710-4F57-4A8E-89AA-BCDD678F9B02}" presName="Parent3" presStyleLbl="node1" presStyleIdx="0" presStyleCnt="3" custScaleX="160006" custScaleY="76562" custLinFactNeighborX="1443" custLinFactNeighborY="11463">
        <dgm:presLayoutVars>
          <dgm:chMax val="2"/>
          <dgm:chPref val="1"/>
          <dgm:bulletEnabled val="1"/>
        </dgm:presLayoutVars>
      </dgm:prSet>
      <dgm:spPr/>
    </dgm:pt>
    <dgm:pt modelId="{C29CCF93-C2B9-484A-AFD2-BDA953665335}" type="pres">
      <dgm:prSet presAssocID="{6B3D2F91-9624-4989-BFAA-826BE555FD25}" presName="ChildAccent2" presStyleCnt="0"/>
      <dgm:spPr/>
    </dgm:pt>
    <dgm:pt modelId="{A479341A-1776-4FCB-9EE1-D5B3F2627A94}" type="pres">
      <dgm:prSet presAssocID="{6B3D2F91-9624-4989-BFAA-826BE555FD25}" presName="ChildAccent" presStyleLbl="alignImgPlace1" presStyleIdx="1" presStyleCnt="3" custScaleX="146240" custScaleY="89982" custLinFactNeighborX="-52268" custLinFactNeighborY="-5066"/>
      <dgm:spPr/>
    </dgm:pt>
    <dgm:pt modelId="{417F86F9-53B2-41B1-A794-B3490D3EF4D8}" type="pres">
      <dgm:prSet presAssocID="{6B3D2F91-9624-4989-BFAA-826BE555FD25}" presName="Child2" presStyleLbl="revTx" presStyleIdx="0" presStyleCnt="0">
        <dgm:presLayoutVars>
          <dgm:chMax val="0"/>
          <dgm:chPref val="0"/>
          <dgm:bulletEnabled val="1"/>
        </dgm:presLayoutVars>
      </dgm:prSet>
      <dgm:spPr/>
    </dgm:pt>
    <dgm:pt modelId="{6E3361E3-85C7-4A7A-9597-7F56751F7A21}" type="pres">
      <dgm:prSet presAssocID="{6B3D2F91-9624-4989-BFAA-826BE555FD25}" presName="Parent2" presStyleLbl="node1" presStyleIdx="1" presStyleCnt="3" custScaleX="145922" custScaleY="91391" custLinFactNeighborX="-52307" custLinFactNeighborY="4158">
        <dgm:presLayoutVars>
          <dgm:chMax val="2"/>
          <dgm:chPref val="1"/>
          <dgm:bulletEnabled val="1"/>
        </dgm:presLayoutVars>
      </dgm:prSet>
      <dgm:spPr/>
    </dgm:pt>
    <dgm:pt modelId="{4DBDBD46-844D-4BC0-853F-019953936A23}" type="pres">
      <dgm:prSet presAssocID="{68B771C0-3318-447C-87DE-D76597F87CEC}" presName="ChildAccent1" presStyleCnt="0"/>
      <dgm:spPr/>
    </dgm:pt>
    <dgm:pt modelId="{4A22F228-2C68-4350-B352-7EC4BC8D1620}" type="pres">
      <dgm:prSet presAssocID="{68B771C0-3318-447C-87DE-D76597F87CEC}" presName="ChildAccent" presStyleLbl="alignImgPlace1" presStyleIdx="2" presStyleCnt="3" custScaleX="136597" custScaleY="96956" custLinFactNeighborX="-94082" custLinFactNeighborY="-1155"/>
      <dgm:spPr/>
    </dgm:pt>
    <dgm:pt modelId="{79B68713-0583-4CF7-BB9D-E84645E4B52D}" type="pres">
      <dgm:prSet presAssocID="{68B771C0-3318-447C-87DE-D76597F87CEC}" presName="Child1" presStyleLbl="revTx" presStyleIdx="0" presStyleCnt="0">
        <dgm:presLayoutVars>
          <dgm:chMax val="0"/>
          <dgm:chPref val="0"/>
          <dgm:bulletEnabled val="1"/>
        </dgm:presLayoutVars>
      </dgm:prSet>
      <dgm:spPr/>
    </dgm:pt>
    <dgm:pt modelId="{0D0E0F3B-E328-4CC7-8255-7B0A5FF9BC39}" type="pres">
      <dgm:prSet presAssocID="{68B771C0-3318-447C-87DE-D76597F87CEC}" presName="Parent1" presStyleLbl="node1" presStyleIdx="2" presStyleCnt="3" custScaleX="136135" custScaleY="116052" custLinFactNeighborX="-94082" custLinFactNeighborY="-6930">
        <dgm:presLayoutVars>
          <dgm:chMax val="2"/>
          <dgm:chPref val="1"/>
          <dgm:bulletEnabled val="1"/>
        </dgm:presLayoutVars>
      </dgm:prSet>
      <dgm:spPr/>
    </dgm:pt>
  </dgm:ptLst>
  <dgm:cxnLst>
    <dgm:cxn modelId="{391D4F12-D7CF-44F4-AC93-D916FBA5DD28}" srcId="{6B3D2F91-9624-4989-BFAA-826BE555FD25}" destId="{E5AFF305-4037-45E9-AC71-C9266D6BA8D2}" srcOrd="0" destOrd="0" parTransId="{E20B7005-5AE3-4A5B-B12A-66DC2D69B4B2}" sibTransId="{CF874109-DBF5-4088-A4C0-89ECDF7CF9CC}"/>
    <dgm:cxn modelId="{30249133-048B-4B26-AF33-F43FA1798211}" type="presOf" srcId="{E8CB47A4-2E0C-44F9-AD4A-1F34B1722845}" destId="{9FDBBB3A-5F16-4AD5-9F4C-3FFE83B8BDB2}" srcOrd="1" destOrd="0" presId="urn:microsoft.com/office/officeart/2011/layout/InterconnectedBlockProcess"/>
    <dgm:cxn modelId="{9A07045B-6D7F-4E2B-91CB-9DC81AFE3788}" type="presOf" srcId="{AAAB92F1-8AEB-4CAC-B7C5-75A90CCD9055}" destId="{9C6989C3-10D1-42A9-8A39-0E22EB0E24C1}" srcOrd="0" destOrd="0" presId="urn:microsoft.com/office/officeart/2011/layout/InterconnectedBlockProcess"/>
    <dgm:cxn modelId="{E6723072-895A-4401-8D72-9564174E62F1}" type="presOf" srcId="{E5AFF305-4037-45E9-AC71-C9266D6BA8D2}" destId="{417F86F9-53B2-41B1-A794-B3490D3EF4D8}" srcOrd="1" destOrd="0" presId="urn:microsoft.com/office/officeart/2011/layout/InterconnectedBlockProcess"/>
    <dgm:cxn modelId="{5E0B6077-0709-4F8E-8200-FCAB86785A46}" type="presOf" srcId="{68B771C0-3318-447C-87DE-D76597F87CEC}" destId="{0D0E0F3B-E328-4CC7-8255-7B0A5FF9BC39}" srcOrd="0" destOrd="0" presId="urn:microsoft.com/office/officeart/2011/layout/InterconnectedBlockProcess"/>
    <dgm:cxn modelId="{897C159A-CD07-482B-999F-886A0EBA95EC}" type="presOf" srcId="{E5AFF305-4037-45E9-AC71-C9266D6BA8D2}" destId="{A479341A-1776-4FCB-9EE1-D5B3F2627A94}" srcOrd="0" destOrd="0" presId="urn:microsoft.com/office/officeart/2011/layout/InterconnectedBlockProcess"/>
    <dgm:cxn modelId="{F942809B-FD6C-4154-9331-8BD9BA90EC5A}" type="presOf" srcId="{2A342A4C-76F9-43D2-B501-95A9DBDD1A65}" destId="{4A22F228-2C68-4350-B352-7EC4BC8D1620}" srcOrd="0" destOrd="0" presId="urn:microsoft.com/office/officeart/2011/layout/InterconnectedBlockProcess"/>
    <dgm:cxn modelId="{D22C50A7-1674-46C7-B9A8-1638403D989A}" type="presOf" srcId="{6B3D2F91-9624-4989-BFAA-826BE555FD25}" destId="{6E3361E3-85C7-4A7A-9597-7F56751F7A21}" srcOrd="0" destOrd="0" presId="urn:microsoft.com/office/officeart/2011/layout/InterconnectedBlockProcess"/>
    <dgm:cxn modelId="{9ECDCEB6-6F62-4F88-B5A6-10BBE6CE40E6}" srcId="{AAAB92F1-8AEB-4CAC-B7C5-75A90CCD9055}" destId="{E0300710-4F57-4A8E-89AA-BCDD678F9B02}" srcOrd="2" destOrd="0" parTransId="{920347FF-E81E-4145-92A1-974054D8CE10}" sibTransId="{9DC8325A-0043-48EC-B19E-A5E15C5CBF29}"/>
    <dgm:cxn modelId="{4F3696BD-4187-4B5B-953C-032A5D022AFC}" type="presOf" srcId="{E0300710-4F57-4A8E-89AA-BCDD678F9B02}" destId="{7E580DBD-E620-4D63-8134-1B13769D4188}" srcOrd="0" destOrd="0" presId="urn:microsoft.com/office/officeart/2011/layout/InterconnectedBlockProcess"/>
    <dgm:cxn modelId="{69719DBF-7D67-44EE-BA0C-CFBC69A558B7}" type="presOf" srcId="{2A342A4C-76F9-43D2-B501-95A9DBDD1A65}" destId="{79B68713-0583-4CF7-BB9D-E84645E4B52D}" srcOrd="1" destOrd="0" presId="urn:microsoft.com/office/officeart/2011/layout/InterconnectedBlockProcess"/>
    <dgm:cxn modelId="{8DD686C0-946A-44F5-90EC-15D9A722C506}" srcId="{68B771C0-3318-447C-87DE-D76597F87CEC}" destId="{2A342A4C-76F9-43D2-B501-95A9DBDD1A65}" srcOrd="0" destOrd="0" parTransId="{9AF93144-BED7-4CE1-9112-088464ED37FB}" sibTransId="{92CDC1CA-C194-44FB-9AB7-7B322232506E}"/>
    <dgm:cxn modelId="{783E2EC3-89D2-42A0-A295-BD7B220EC06C}" srcId="{AAAB92F1-8AEB-4CAC-B7C5-75A90CCD9055}" destId="{6B3D2F91-9624-4989-BFAA-826BE555FD25}" srcOrd="1" destOrd="0" parTransId="{380D4563-5DF9-40FD-B4FC-2B2595DACC0A}" sibTransId="{782E061B-496F-49D0-92AC-96DDA7CBBFF2}"/>
    <dgm:cxn modelId="{0CA2EDC8-0F54-48A2-BD15-0438A6141456}" type="presOf" srcId="{E8CB47A4-2E0C-44F9-AD4A-1F34B1722845}" destId="{F3AD114C-1829-4F1D-AE59-96839E58507A}" srcOrd="0" destOrd="0" presId="urn:microsoft.com/office/officeart/2011/layout/InterconnectedBlockProcess"/>
    <dgm:cxn modelId="{55E83FDE-A4A9-49F6-9E20-C4423165116A}" srcId="{E0300710-4F57-4A8E-89AA-BCDD678F9B02}" destId="{E8CB47A4-2E0C-44F9-AD4A-1F34B1722845}" srcOrd="0" destOrd="0" parTransId="{63B96FB3-E131-48E2-BD42-9AA5042DE582}" sibTransId="{5682ED91-8D6C-487E-B1E5-BBEA1C901124}"/>
    <dgm:cxn modelId="{75F1CEF0-7469-4280-A154-E9C8F6156C35}" srcId="{AAAB92F1-8AEB-4CAC-B7C5-75A90CCD9055}" destId="{68B771C0-3318-447C-87DE-D76597F87CEC}" srcOrd="0" destOrd="0" parTransId="{761B8CA7-7474-453D-B5D5-440C6EFD4C12}" sibTransId="{753429D7-C780-414B-A82D-20B0F9D98650}"/>
    <dgm:cxn modelId="{FC2C8705-8872-4E88-ACB5-5B9A93EFAA51}" type="presParOf" srcId="{9C6989C3-10D1-42A9-8A39-0E22EB0E24C1}" destId="{0D3DFD01-03F8-4BA7-9575-8423277FC3EE}" srcOrd="0" destOrd="0" presId="urn:microsoft.com/office/officeart/2011/layout/InterconnectedBlockProcess"/>
    <dgm:cxn modelId="{23A6E870-15B7-474A-922E-53E4AAB8D7F8}" type="presParOf" srcId="{0D3DFD01-03F8-4BA7-9575-8423277FC3EE}" destId="{F3AD114C-1829-4F1D-AE59-96839E58507A}" srcOrd="0" destOrd="0" presId="urn:microsoft.com/office/officeart/2011/layout/InterconnectedBlockProcess"/>
    <dgm:cxn modelId="{D903FBF4-C441-4B7B-9E59-D7C89B63757B}" type="presParOf" srcId="{9C6989C3-10D1-42A9-8A39-0E22EB0E24C1}" destId="{9FDBBB3A-5F16-4AD5-9F4C-3FFE83B8BDB2}" srcOrd="1" destOrd="0" presId="urn:microsoft.com/office/officeart/2011/layout/InterconnectedBlockProcess"/>
    <dgm:cxn modelId="{ABD74633-76E3-4329-ABEC-18A5ADCF843D}" type="presParOf" srcId="{9C6989C3-10D1-42A9-8A39-0E22EB0E24C1}" destId="{7E580DBD-E620-4D63-8134-1B13769D4188}" srcOrd="2" destOrd="0" presId="urn:microsoft.com/office/officeart/2011/layout/InterconnectedBlockProcess"/>
    <dgm:cxn modelId="{D6882B10-17F5-4535-B3B7-D5A5A51E040A}" type="presParOf" srcId="{9C6989C3-10D1-42A9-8A39-0E22EB0E24C1}" destId="{C29CCF93-C2B9-484A-AFD2-BDA953665335}" srcOrd="3" destOrd="0" presId="urn:microsoft.com/office/officeart/2011/layout/InterconnectedBlockProcess"/>
    <dgm:cxn modelId="{7C5E81C8-CCAA-48CF-9476-340FF5FDFA2C}" type="presParOf" srcId="{C29CCF93-C2B9-484A-AFD2-BDA953665335}" destId="{A479341A-1776-4FCB-9EE1-D5B3F2627A94}" srcOrd="0" destOrd="0" presId="urn:microsoft.com/office/officeart/2011/layout/InterconnectedBlockProcess"/>
    <dgm:cxn modelId="{81AB47CF-396F-4398-8D41-F450DA0C727D}" type="presParOf" srcId="{9C6989C3-10D1-42A9-8A39-0E22EB0E24C1}" destId="{417F86F9-53B2-41B1-A794-B3490D3EF4D8}" srcOrd="4" destOrd="0" presId="urn:microsoft.com/office/officeart/2011/layout/InterconnectedBlockProcess"/>
    <dgm:cxn modelId="{79D5AF03-8AF0-4301-850D-55C2945C174D}" type="presParOf" srcId="{9C6989C3-10D1-42A9-8A39-0E22EB0E24C1}" destId="{6E3361E3-85C7-4A7A-9597-7F56751F7A21}" srcOrd="5" destOrd="0" presId="urn:microsoft.com/office/officeart/2011/layout/InterconnectedBlockProcess"/>
    <dgm:cxn modelId="{E390B90C-CEDC-44C2-BEEC-09484D97CCB8}" type="presParOf" srcId="{9C6989C3-10D1-42A9-8A39-0E22EB0E24C1}" destId="{4DBDBD46-844D-4BC0-853F-019953936A23}" srcOrd="6" destOrd="0" presId="urn:microsoft.com/office/officeart/2011/layout/InterconnectedBlockProcess"/>
    <dgm:cxn modelId="{A62AE69D-086B-4AB7-8D8B-2265B49602AC}" type="presParOf" srcId="{4DBDBD46-844D-4BC0-853F-019953936A23}" destId="{4A22F228-2C68-4350-B352-7EC4BC8D1620}" srcOrd="0" destOrd="0" presId="urn:microsoft.com/office/officeart/2011/layout/InterconnectedBlockProcess"/>
    <dgm:cxn modelId="{9C06BB52-DF65-4646-91AA-099EDD8BDEF6}" type="presParOf" srcId="{9C6989C3-10D1-42A9-8A39-0E22EB0E24C1}" destId="{79B68713-0583-4CF7-BB9D-E84645E4B52D}" srcOrd="7" destOrd="0" presId="urn:microsoft.com/office/officeart/2011/layout/InterconnectedBlockProcess"/>
    <dgm:cxn modelId="{82F53C37-5ED6-4FE6-B138-415986367EF9}" type="presParOf" srcId="{9C6989C3-10D1-42A9-8A39-0E22EB0E24C1}" destId="{0D0E0F3B-E328-4CC7-8255-7B0A5FF9BC39}"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B92F1-8AEB-4CAC-B7C5-75A90CCD9055}" type="doc">
      <dgm:prSet loTypeId="urn:microsoft.com/office/officeart/2011/layout/InterconnectedBlockProcess" loCatId="process" qsTypeId="urn:microsoft.com/office/officeart/2005/8/quickstyle/simple1" qsCatId="simple" csTypeId="urn:microsoft.com/office/officeart/2005/8/colors/colorful3" csCatId="colorful" phldr="1"/>
      <dgm:spPr/>
      <dgm:t>
        <a:bodyPr/>
        <a:lstStyle/>
        <a:p>
          <a:endParaRPr lang="en-US"/>
        </a:p>
      </dgm:t>
    </dgm:pt>
    <dgm:pt modelId="{68B771C0-3318-447C-87DE-D76597F87CEC}">
      <dgm:prSet phldrT="[Text]"/>
      <dgm:spPr/>
      <dgm:t>
        <a:bodyPr/>
        <a:lstStyle/>
        <a:p>
          <a:r>
            <a:rPr lang="en-US" b="1" i="0"/>
            <a:t>Tests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61B8CA7-7474-453D-B5D5-440C6EFD4C12}" type="parTrans" cxnId="{75F1CEF0-7469-4280-A154-E9C8F6156C35}">
      <dgm:prSet/>
      <dgm:spPr/>
      <dgm:t>
        <a:bodyPr/>
        <a:lstStyle/>
        <a:p>
          <a:endParaRPr lang="en-US"/>
        </a:p>
      </dgm:t>
    </dgm:pt>
    <dgm:pt modelId="{753429D7-C780-414B-A82D-20B0F9D98650}" type="sibTrans" cxnId="{75F1CEF0-7469-4280-A154-E9C8F6156C35}">
      <dgm:prSet/>
      <dgm:spPr/>
      <dgm:t>
        <a:bodyPr/>
        <a:lstStyle/>
        <a:p>
          <a:endParaRPr lang="en-US"/>
        </a:p>
      </dgm:t>
    </dgm:pt>
    <dgm:pt modelId="{2A342A4C-76F9-43D2-B501-95A9DBDD1A65}">
      <dgm:prSet phldrT="[Text]" custT="1"/>
      <dgm:spPr/>
      <dgm:t>
        <a:bodyPr anchor="ctr"/>
        <a:lstStyle/>
        <a:p>
          <a:r>
            <a:rPr lang="en-US" sz="2000" dirty="0"/>
            <a:t>Tools administered as part of an assessment process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F93144-BED7-4CE1-9112-088464ED37FB}" type="parTrans" cxnId="{8DD686C0-946A-44F5-90EC-15D9A722C506}">
      <dgm:prSet/>
      <dgm:spPr/>
      <dgm:t>
        <a:bodyPr/>
        <a:lstStyle/>
        <a:p>
          <a:endParaRPr lang="en-US"/>
        </a:p>
      </dgm:t>
    </dgm:pt>
    <dgm:pt modelId="{92CDC1CA-C194-44FB-9AB7-7B322232506E}" type="sibTrans" cxnId="{8DD686C0-946A-44F5-90EC-15D9A722C506}">
      <dgm:prSet/>
      <dgm:spPr/>
      <dgm:t>
        <a:bodyPr/>
        <a:lstStyle/>
        <a:p>
          <a:endParaRPr lang="en-US"/>
        </a:p>
      </dgm:t>
    </dgm:pt>
    <dgm:pt modelId="{6B3D2F91-9624-4989-BFAA-826BE555FD25}">
      <dgm:prSet phldrT="[Text]"/>
      <dgm:spPr/>
      <dgm:t>
        <a:bodyPr/>
        <a:lstStyle/>
        <a:p>
          <a:r>
            <a:rPr lang="en-US" b="1" dirty="0"/>
            <a:t>Assessment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80D4563-5DF9-40FD-B4FC-2B2595DACC0A}" type="parTrans" cxnId="{783E2EC3-89D2-42A0-A295-BD7B220EC06C}">
      <dgm:prSet/>
      <dgm:spPr/>
      <dgm:t>
        <a:bodyPr/>
        <a:lstStyle/>
        <a:p>
          <a:endParaRPr lang="en-US"/>
        </a:p>
      </dgm:t>
    </dgm:pt>
    <dgm:pt modelId="{782E061B-496F-49D0-92AC-96DDA7CBBFF2}" type="sibTrans" cxnId="{783E2EC3-89D2-42A0-A295-BD7B220EC06C}">
      <dgm:prSet/>
      <dgm:spPr/>
      <dgm:t>
        <a:bodyPr/>
        <a:lstStyle/>
        <a:p>
          <a:endParaRPr lang="en-US"/>
        </a:p>
      </dgm:t>
    </dgm:pt>
    <dgm:pt modelId="{E5AFF305-4037-45E9-AC71-C9266D6BA8D2}">
      <dgm:prSet phldrT="[Text]" custT="1"/>
      <dgm:spPr/>
      <dgm:t>
        <a:bodyPr anchor="ctr"/>
        <a:lstStyle/>
        <a:p>
          <a:r>
            <a:rPr lang="en-US" sz="2000" dirty="0"/>
            <a:t>Procedure made up of testing tools and other processes to gather data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0B7005-5AE3-4A5B-B12A-66DC2D69B4B2}" type="parTrans" cxnId="{391D4F12-D7CF-44F4-AC93-D916FBA5DD28}">
      <dgm:prSet/>
      <dgm:spPr/>
      <dgm:t>
        <a:bodyPr/>
        <a:lstStyle/>
        <a:p>
          <a:endParaRPr lang="en-US"/>
        </a:p>
      </dgm:t>
    </dgm:pt>
    <dgm:pt modelId="{CF874109-DBF5-4088-A4C0-89ECDF7CF9CC}" type="sibTrans" cxnId="{391D4F12-D7CF-44F4-AC93-D916FBA5DD28}">
      <dgm:prSet/>
      <dgm:spPr/>
      <dgm:t>
        <a:bodyPr/>
        <a:lstStyle/>
        <a:p>
          <a:endParaRPr lang="en-US"/>
        </a:p>
      </dgm:t>
    </dgm:pt>
    <dgm:pt modelId="{E0300710-4F57-4A8E-89AA-BCDD678F9B02}">
      <dgm:prSet phldrT="[Text]"/>
      <dgm:spPr/>
      <dgm:t>
        <a:bodyPr/>
        <a:lstStyle/>
        <a:p>
          <a:r>
            <a:rPr lang="en-US" b="1" dirty="0"/>
            <a:t>Evaluation</a:t>
          </a:r>
        </a:p>
      </dgm:t>
    </dgm:pt>
    <dgm:pt modelId="{920347FF-E81E-4145-92A1-974054D8CE10}" type="parTrans" cxnId="{9ECDCEB6-6F62-4F88-B5A6-10BBE6CE40E6}">
      <dgm:prSet/>
      <dgm:spPr/>
      <dgm:t>
        <a:bodyPr/>
        <a:lstStyle/>
        <a:p>
          <a:endParaRPr lang="en-US"/>
        </a:p>
      </dgm:t>
    </dgm:pt>
    <dgm:pt modelId="{9DC8325A-0043-48EC-B19E-A5E15C5CBF29}" type="sibTrans" cxnId="{9ECDCEB6-6F62-4F88-B5A6-10BBE6CE40E6}">
      <dgm:prSet/>
      <dgm:spPr/>
      <dgm:t>
        <a:bodyPr/>
        <a:lstStyle/>
        <a:p>
          <a:endParaRPr lang="en-US"/>
        </a:p>
      </dgm:t>
    </dgm:pt>
    <dgm:pt modelId="{E8CB47A4-2E0C-44F9-AD4A-1F34B1722845}">
      <dgm:prSet phldrT="[Text]" custT="1"/>
      <dgm:spPr/>
      <dgm:t>
        <a:bodyPr anchor="ctr"/>
        <a:lstStyle/>
        <a:p>
          <a:r>
            <a:rPr lang="en-US" sz="2000" dirty="0"/>
            <a:t>Process of analyzing data from assessment procedures to make conclusions about needs, strengths, and recommendations</a:t>
          </a:r>
        </a:p>
      </dgm:t>
    </dgm:pt>
    <dgm:pt modelId="{63B96FB3-E131-48E2-BD42-9AA5042DE582}" type="parTrans" cxnId="{55E83FDE-A4A9-49F6-9E20-C4423165116A}">
      <dgm:prSet/>
      <dgm:spPr/>
      <dgm:t>
        <a:bodyPr/>
        <a:lstStyle/>
        <a:p>
          <a:endParaRPr lang="en-US"/>
        </a:p>
      </dgm:t>
    </dgm:pt>
    <dgm:pt modelId="{5682ED91-8D6C-487E-B1E5-BBEA1C901124}" type="sibTrans" cxnId="{55E83FDE-A4A9-49F6-9E20-C4423165116A}">
      <dgm:prSet/>
      <dgm:spPr/>
      <dgm:t>
        <a:bodyPr/>
        <a:lstStyle/>
        <a:p>
          <a:endParaRPr lang="en-US"/>
        </a:p>
      </dgm:t>
    </dgm:pt>
    <dgm:pt modelId="{9C6989C3-10D1-42A9-8A39-0E22EB0E24C1}" type="pres">
      <dgm:prSet presAssocID="{AAAB92F1-8AEB-4CAC-B7C5-75A90CCD9055}" presName="Name0" presStyleCnt="0">
        <dgm:presLayoutVars>
          <dgm:chMax val="7"/>
          <dgm:chPref val="5"/>
          <dgm:dir/>
          <dgm:animOne val="branch"/>
          <dgm:animLvl val="lvl"/>
        </dgm:presLayoutVars>
      </dgm:prSet>
      <dgm:spPr/>
    </dgm:pt>
    <dgm:pt modelId="{0D3DFD01-03F8-4BA7-9575-8423277FC3EE}" type="pres">
      <dgm:prSet presAssocID="{E0300710-4F57-4A8E-89AA-BCDD678F9B02}" presName="ChildAccent3" presStyleCnt="0"/>
      <dgm:spPr/>
    </dgm:pt>
    <dgm:pt modelId="{F3AD114C-1829-4F1D-AE59-96839E58507A}" type="pres">
      <dgm:prSet presAssocID="{E0300710-4F57-4A8E-89AA-BCDD678F9B02}" presName="ChildAccent" presStyleLbl="alignImgPlace1" presStyleIdx="0" presStyleCnt="3" custScaleX="186717" custScaleY="83675" custLinFactNeighborX="-10914" custLinFactNeighborY="-8172"/>
      <dgm:spPr/>
    </dgm:pt>
    <dgm:pt modelId="{9FDBBB3A-5F16-4AD5-9F4C-3FFE83B8BDB2}" type="pres">
      <dgm:prSet presAssocID="{E0300710-4F57-4A8E-89AA-BCDD678F9B02}" presName="Child3" presStyleLbl="revTx" presStyleIdx="0" presStyleCnt="0">
        <dgm:presLayoutVars>
          <dgm:chMax val="0"/>
          <dgm:chPref val="0"/>
          <dgm:bulletEnabled val="1"/>
        </dgm:presLayoutVars>
      </dgm:prSet>
      <dgm:spPr/>
    </dgm:pt>
    <dgm:pt modelId="{7E580DBD-E620-4D63-8134-1B13769D4188}" type="pres">
      <dgm:prSet presAssocID="{E0300710-4F57-4A8E-89AA-BCDD678F9B02}" presName="Parent3" presStyleLbl="node1" presStyleIdx="0" presStyleCnt="3" custScaleX="160006" custScaleY="76562" custLinFactNeighborX="1443" custLinFactNeighborY="11463">
        <dgm:presLayoutVars>
          <dgm:chMax val="2"/>
          <dgm:chPref val="1"/>
          <dgm:bulletEnabled val="1"/>
        </dgm:presLayoutVars>
      </dgm:prSet>
      <dgm:spPr/>
    </dgm:pt>
    <dgm:pt modelId="{C29CCF93-C2B9-484A-AFD2-BDA953665335}" type="pres">
      <dgm:prSet presAssocID="{6B3D2F91-9624-4989-BFAA-826BE555FD25}" presName="ChildAccent2" presStyleCnt="0"/>
      <dgm:spPr/>
    </dgm:pt>
    <dgm:pt modelId="{A479341A-1776-4FCB-9EE1-D5B3F2627A94}" type="pres">
      <dgm:prSet presAssocID="{6B3D2F91-9624-4989-BFAA-826BE555FD25}" presName="ChildAccent" presStyleLbl="alignImgPlace1" presStyleIdx="1" presStyleCnt="3" custScaleX="146240" custScaleY="89982" custLinFactNeighborX="-52268" custLinFactNeighborY="-5066"/>
      <dgm:spPr/>
    </dgm:pt>
    <dgm:pt modelId="{417F86F9-53B2-41B1-A794-B3490D3EF4D8}" type="pres">
      <dgm:prSet presAssocID="{6B3D2F91-9624-4989-BFAA-826BE555FD25}" presName="Child2" presStyleLbl="revTx" presStyleIdx="0" presStyleCnt="0">
        <dgm:presLayoutVars>
          <dgm:chMax val="0"/>
          <dgm:chPref val="0"/>
          <dgm:bulletEnabled val="1"/>
        </dgm:presLayoutVars>
      </dgm:prSet>
      <dgm:spPr/>
    </dgm:pt>
    <dgm:pt modelId="{6E3361E3-85C7-4A7A-9597-7F56751F7A21}" type="pres">
      <dgm:prSet presAssocID="{6B3D2F91-9624-4989-BFAA-826BE555FD25}" presName="Parent2" presStyleLbl="node1" presStyleIdx="1" presStyleCnt="3" custScaleX="145922" custScaleY="91391" custLinFactNeighborX="-52307" custLinFactNeighborY="4158">
        <dgm:presLayoutVars>
          <dgm:chMax val="2"/>
          <dgm:chPref val="1"/>
          <dgm:bulletEnabled val="1"/>
        </dgm:presLayoutVars>
      </dgm:prSet>
      <dgm:spPr/>
    </dgm:pt>
    <dgm:pt modelId="{4DBDBD46-844D-4BC0-853F-019953936A23}" type="pres">
      <dgm:prSet presAssocID="{68B771C0-3318-447C-87DE-D76597F87CEC}" presName="ChildAccent1" presStyleCnt="0"/>
      <dgm:spPr/>
    </dgm:pt>
    <dgm:pt modelId="{4A22F228-2C68-4350-B352-7EC4BC8D1620}" type="pres">
      <dgm:prSet presAssocID="{68B771C0-3318-447C-87DE-D76597F87CEC}" presName="ChildAccent" presStyleLbl="alignImgPlace1" presStyleIdx="2" presStyleCnt="3" custScaleX="136597" custScaleY="96956" custLinFactNeighborX="-94082" custLinFactNeighborY="-1155"/>
      <dgm:spPr/>
    </dgm:pt>
    <dgm:pt modelId="{79B68713-0583-4CF7-BB9D-E84645E4B52D}" type="pres">
      <dgm:prSet presAssocID="{68B771C0-3318-447C-87DE-D76597F87CEC}" presName="Child1" presStyleLbl="revTx" presStyleIdx="0" presStyleCnt="0">
        <dgm:presLayoutVars>
          <dgm:chMax val="0"/>
          <dgm:chPref val="0"/>
          <dgm:bulletEnabled val="1"/>
        </dgm:presLayoutVars>
      </dgm:prSet>
      <dgm:spPr/>
    </dgm:pt>
    <dgm:pt modelId="{0D0E0F3B-E328-4CC7-8255-7B0A5FF9BC39}" type="pres">
      <dgm:prSet presAssocID="{68B771C0-3318-447C-87DE-D76597F87CEC}" presName="Parent1" presStyleLbl="node1" presStyleIdx="2" presStyleCnt="3" custScaleX="136135" custScaleY="116052" custLinFactNeighborX="-94082" custLinFactNeighborY="-6930">
        <dgm:presLayoutVars>
          <dgm:chMax val="2"/>
          <dgm:chPref val="1"/>
          <dgm:bulletEnabled val="1"/>
        </dgm:presLayoutVars>
      </dgm:prSet>
      <dgm:spPr/>
    </dgm:pt>
  </dgm:ptLst>
  <dgm:cxnLst>
    <dgm:cxn modelId="{391D4F12-D7CF-44F4-AC93-D916FBA5DD28}" srcId="{6B3D2F91-9624-4989-BFAA-826BE555FD25}" destId="{E5AFF305-4037-45E9-AC71-C9266D6BA8D2}" srcOrd="0" destOrd="0" parTransId="{E20B7005-5AE3-4A5B-B12A-66DC2D69B4B2}" sibTransId="{CF874109-DBF5-4088-A4C0-89ECDF7CF9CC}"/>
    <dgm:cxn modelId="{30249133-048B-4B26-AF33-F43FA1798211}" type="presOf" srcId="{E8CB47A4-2E0C-44F9-AD4A-1F34B1722845}" destId="{9FDBBB3A-5F16-4AD5-9F4C-3FFE83B8BDB2}" srcOrd="1" destOrd="0" presId="urn:microsoft.com/office/officeart/2011/layout/InterconnectedBlockProcess"/>
    <dgm:cxn modelId="{9A07045B-6D7F-4E2B-91CB-9DC81AFE3788}" type="presOf" srcId="{AAAB92F1-8AEB-4CAC-B7C5-75A90CCD9055}" destId="{9C6989C3-10D1-42A9-8A39-0E22EB0E24C1}" srcOrd="0" destOrd="0" presId="urn:microsoft.com/office/officeart/2011/layout/InterconnectedBlockProcess"/>
    <dgm:cxn modelId="{E6723072-895A-4401-8D72-9564174E62F1}" type="presOf" srcId="{E5AFF305-4037-45E9-AC71-C9266D6BA8D2}" destId="{417F86F9-53B2-41B1-A794-B3490D3EF4D8}" srcOrd="1" destOrd="0" presId="urn:microsoft.com/office/officeart/2011/layout/InterconnectedBlockProcess"/>
    <dgm:cxn modelId="{5E0B6077-0709-4F8E-8200-FCAB86785A46}" type="presOf" srcId="{68B771C0-3318-447C-87DE-D76597F87CEC}" destId="{0D0E0F3B-E328-4CC7-8255-7B0A5FF9BC39}" srcOrd="0" destOrd="0" presId="urn:microsoft.com/office/officeart/2011/layout/InterconnectedBlockProcess"/>
    <dgm:cxn modelId="{897C159A-CD07-482B-999F-886A0EBA95EC}" type="presOf" srcId="{E5AFF305-4037-45E9-AC71-C9266D6BA8D2}" destId="{A479341A-1776-4FCB-9EE1-D5B3F2627A94}" srcOrd="0" destOrd="0" presId="urn:microsoft.com/office/officeart/2011/layout/InterconnectedBlockProcess"/>
    <dgm:cxn modelId="{F942809B-FD6C-4154-9331-8BD9BA90EC5A}" type="presOf" srcId="{2A342A4C-76F9-43D2-B501-95A9DBDD1A65}" destId="{4A22F228-2C68-4350-B352-7EC4BC8D1620}" srcOrd="0" destOrd="0" presId="urn:microsoft.com/office/officeart/2011/layout/InterconnectedBlockProcess"/>
    <dgm:cxn modelId="{D22C50A7-1674-46C7-B9A8-1638403D989A}" type="presOf" srcId="{6B3D2F91-9624-4989-BFAA-826BE555FD25}" destId="{6E3361E3-85C7-4A7A-9597-7F56751F7A21}" srcOrd="0" destOrd="0" presId="urn:microsoft.com/office/officeart/2011/layout/InterconnectedBlockProcess"/>
    <dgm:cxn modelId="{9ECDCEB6-6F62-4F88-B5A6-10BBE6CE40E6}" srcId="{AAAB92F1-8AEB-4CAC-B7C5-75A90CCD9055}" destId="{E0300710-4F57-4A8E-89AA-BCDD678F9B02}" srcOrd="2" destOrd="0" parTransId="{920347FF-E81E-4145-92A1-974054D8CE10}" sibTransId="{9DC8325A-0043-48EC-B19E-A5E15C5CBF29}"/>
    <dgm:cxn modelId="{4F3696BD-4187-4B5B-953C-032A5D022AFC}" type="presOf" srcId="{E0300710-4F57-4A8E-89AA-BCDD678F9B02}" destId="{7E580DBD-E620-4D63-8134-1B13769D4188}" srcOrd="0" destOrd="0" presId="urn:microsoft.com/office/officeart/2011/layout/InterconnectedBlockProcess"/>
    <dgm:cxn modelId="{69719DBF-7D67-44EE-BA0C-CFBC69A558B7}" type="presOf" srcId="{2A342A4C-76F9-43D2-B501-95A9DBDD1A65}" destId="{79B68713-0583-4CF7-BB9D-E84645E4B52D}" srcOrd="1" destOrd="0" presId="urn:microsoft.com/office/officeart/2011/layout/InterconnectedBlockProcess"/>
    <dgm:cxn modelId="{8DD686C0-946A-44F5-90EC-15D9A722C506}" srcId="{68B771C0-3318-447C-87DE-D76597F87CEC}" destId="{2A342A4C-76F9-43D2-B501-95A9DBDD1A65}" srcOrd="0" destOrd="0" parTransId="{9AF93144-BED7-4CE1-9112-088464ED37FB}" sibTransId="{92CDC1CA-C194-44FB-9AB7-7B322232506E}"/>
    <dgm:cxn modelId="{783E2EC3-89D2-42A0-A295-BD7B220EC06C}" srcId="{AAAB92F1-8AEB-4CAC-B7C5-75A90CCD9055}" destId="{6B3D2F91-9624-4989-BFAA-826BE555FD25}" srcOrd="1" destOrd="0" parTransId="{380D4563-5DF9-40FD-B4FC-2B2595DACC0A}" sibTransId="{782E061B-496F-49D0-92AC-96DDA7CBBFF2}"/>
    <dgm:cxn modelId="{0CA2EDC8-0F54-48A2-BD15-0438A6141456}" type="presOf" srcId="{E8CB47A4-2E0C-44F9-AD4A-1F34B1722845}" destId="{F3AD114C-1829-4F1D-AE59-96839E58507A}" srcOrd="0" destOrd="0" presId="urn:microsoft.com/office/officeart/2011/layout/InterconnectedBlockProcess"/>
    <dgm:cxn modelId="{55E83FDE-A4A9-49F6-9E20-C4423165116A}" srcId="{E0300710-4F57-4A8E-89AA-BCDD678F9B02}" destId="{E8CB47A4-2E0C-44F9-AD4A-1F34B1722845}" srcOrd="0" destOrd="0" parTransId="{63B96FB3-E131-48E2-BD42-9AA5042DE582}" sibTransId="{5682ED91-8D6C-487E-B1E5-BBEA1C901124}"/>
    <dgm:cxn modelId="{75F1CEF0-7469-4280-A154-E9C8F6156C35}" srcId="{AAAB92F1-8AEB-4CAC-B7C5-75A90CCD9055}" destId="{68B771C0-3318-447C-87DE-D76597F87CEC}" srcOrd="0" destOrd="0" parTransId="{761B8CA7-7474-453D-B5D5-440C6EFD4C12}" sibTransId="{753429D7-C780-414B-A82D-20B0F9D98650}"/>
    <dgm:cxn modelId="{FC2C8705-8872-4E88-ACB5-5B9A93EFAA51}" type="presParOf" srcId="{9C6989C3-10D1-42A9-8A39-0E22EB0E24C1}" destId="{0D3DFD01-03F8-4BA7-9575-8423277FC3EE}" srcOrd="0" destOrd="0" presId="urn:microsoft.com/office/officeart/2011/layout/InterconnectedBlockProcess"/>
    <dgm:cxn modelId="{23A6E870-15B7-474A-922E-53E4AAB8D7F8}" type="presParOf" srcId="{0D3DFD01-03F8-4BA7-9575-8423277FC3EE}" destId="{F3AD114C-1829-4F1D-AE59-96839E58507A}" srcOrd="0" destOrd="0" presId="urn:microsoft.com/office/officeart/2011/layout/InterconnectedBlockProcess"/>
    <dgm:cxn modelId="{D903FBF4-C441-4B7B-9E59-D7C89B63757B}" type="presParOf" srcId="{9C6989C3-10D1-42A9-8A39-0E22EB0E24C1}" destId="{9FDBBB3A-5F16-4AD5-9F4C-3FFE83B8BDB2}" srcOrd="1" destOrd="0" presId="urn:microsoft.com/office/officeart/2011/layout/InterconnectedBlockProcess"/>
    <dgm:cxn modelId="{ABD74633-76E3-4329-ABEC-18A5ADCF843D}" type="presParOf" srcId="{9C6989C3-10D1-42A9-8A39-0E22EB0E24C1}" destId="{7E580DBD-E620-4D63-8134-1B13769D4188}" srcOrd="2" destOrd="0" presId="urn:microsoft.com/office/officeart/2011/layout/InterconnectedBlockProcess"/>
    <dgm:cxn modelId="{D6882B10-17F5-4535-B3B7-D5A5A51E040A}" type="presParOf" srcId="{9C6989C3-10D1-42A9-8A39-0E22EB0E24C1}" destId="{C29CCF93-C2B9-484A-AFD2-BDA953665335}" srcOrd="3" destOrd="0" presId="urn:microsoft.com/office/officeart/2011/layout/InterconnectedBlockProcess"/>
    <dgm:cxn modelId="{7C5E81C8-CCAA-48CF-9476-340FF5FDFA2C}" type="presParOf" srcId="{C29CCF93-C2B9-484A-AFD2-BDA953665335}" destId="{A479341A-1776-4FCB-9EE1-D5B3F2627A94}" srcOrd="0" destOrd="0" presId="urn:microsoft.com/office/officeart/2011/layout/InterconnectedBlockProcess"/>
    <dgm:cxn modelId="{81AB47CF-396F-4398-8D41-F450DA0C727D}" type="presParOf" srcId="{9C6989C3-10D1-42A9-8A39-0E22EB0E24C1}" destId="{417F86F9-53B2-41B1-A794-B3490D3EF4D8}" srcOrd="4" destOrd="0" presId="urn:microsoft.com/office/officeart/2011/layout/InterconnectedBlockProcess"/>
    <dgm:cxn modelId="{79D5AF03-8AF0-4301-850D-55C2945C174D}" type="presParOf" srcId="{9C6989C3-10D1-42A9-8A39-0E22EB0E24C1}" destId="{6E3361E3-85C7-4A7A-9597-7F56751F7A21}" srcOrd="5" destOrd="0" presId="urn:microsoft.com/office/officeart/2011/layout/InterconnectedBlockProcess"/>
    <dgm:cxn modelId="{E390B90C-CEDC-44C2-BEEC-09484D97CCB8}" type="presParOf" srcId="{9C6989C3-10D1-42A9-8A39-0E22EB0E24C1}" destId="{4DBDBD46-844D-4BC0-853F-019953936A23}" srcOrd="6" destOrd="0" presId="urn:microsoft.com/office/officeart/2011/layout/InterconnectedBlockProcess"/>
    <dgm:cxn modelId="{A62AE69D-086B-4AB7-8D8B-2265B49602AC}" type="presParOf" srcId="{4DBDBD46-844D-4BC0-853F-019953936A23}" destId="{4A22F228-2C68-4350-B352-7EC4BC8D1620}" srcOrd="0" destOrd="0" presId="urn:microsoft.com/office/officeart/2011/layout/InterconnectedBlockProcess"/>
    <dgm:cxn modelId="{9C06BB52-DF65-4646-91AA-099EDD8BDEF6}" type="presParOf" srcId="{9C6989C3-10D1-42A9-8A39-0E22EB0E24C1}" destId="{79B68713-0583-4CF7-BB9D-E84645E4B52D}" srcOrd="7" destOrd="0" presId="urn:microsoft.com/office/officeart/2011/layout/InterconnectedBlockProcess"/>
    <dgm:cxn modelId="{82F53C37-5ED6-4FE6-B138-415986367EF9}" type="presParOf" srcId="{9C6989C3-10D1-42A9-8A39-0E22EB0E24C1}" destId="{0D0E0F3B-E328-4CC7-8255-7B0A5FF9BC39}"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AB92F1-8AEB-4CAC-B7C5-75A90CCD9055}" type="doc">
      <dgm:prSet loTypeId="urn:microsoft.com/office/officeart/2011/layout/InterconnectedBlockProcess" loCatId="process" qsTypeId="urn:microsoft.com/office/officeart/2005/8/quickstyle/simple1" qsCatId="simple" csTypeId="urn:microsoft.com/office/officeart/2005/8/colors/colorful3" csCatId="colorful" phldr="1"/>
      <dgm:spPr/>
      <dgm:t>
        <a:bodyPr/>
        <a:lstStyle/>
        <a:p>
          <a:endParaRPr lang="en-US"/>
        </a:p>
      </dgm:t>
    </dgm:pt>
    <dgm:pt modelId="{68B771C0-3318-447C-87DE-D76597F87CEC}">
      <dgm:prSet phldrT="[Text]"/>
      <dgm:spPr/>
      <dgm:t>
        <a:bodyPr/>
        <a:lstStyle/>
        <a:p>
          <a:r>
            <a:rPr lang="en-US" b="1" i="0" dirty="0"/>
            <a:t>Tests</a:t>
          </a:r>
        </a:p>
      </dgm:t>
    </dgm:pt>
    <dgm:pt modelId="{761B8CA7-7474-453D-B5D5-440C6EFD4C12}" type="parTrans" cxnId="{75F1CEF0-7469-4280-A154-E9C8F6156C35}">
      <dgm:prSet/>
      <dgm:spPr/>
      <dgm:t>
        <a:bodyPr/>
        <a:lstStyle/>
        <a:p>
          <a:endParaRPr lang="en-US"/>
        </a:p>
      </dgm:t>
    </dgm:pt>
    <dgm:pt modelId="{753429D7-C780-414B-A82D-20B0F9D98650}" type="sibTrans" cxnId="{75F1CEF0-7469-4280-A154-E9C8F6156C35}">
      <dgm:prSet/>
      <dgm:spPr/>
      <dgm:t>
        <a:bodyPr/>
        <a:lstStyle/>
        <a:p>
          <a:endParaRPr lang="en-US"/>
        </a:p>
      </dgm:t>
    </dgm:pt>
    <dgm:pt modelId="{2A342A4C-76F9-43D2-B501-95A9DBDD1A65}">
      <dgm:prSet phldrT="[Text]" custT="1"/>
      <dgm:spPr/>
      <dgm:t>
        <a:bodyPr anchor="ctr"/>
        <a:lstStyle/>
        <a:p>
          <a:r>
            <a:rPr lang="en-US" sz="2000" dirty="0">
              <a:latin typeface="Arial" panose="020B0604020202020204" pitchFamily="34" charset="0"/>
              <a:cs typeface="Arial" panose="020B0604020202020204" pitchFamily="34" charset="0"/>
            </a:rPr>
            <a:t>Tools administered as part of an assessment process</a:t>
          </a:r>
        </a:p>
      </dgm:t>
    </dgm:pt>
    <dgm:pt modelId="{9AF93144-BED7-4CE1-9112-088464ED37FB}" type="parTrans" cxnId="{8DD686C0-946A-44F5-90EC-15D9A722C506}">
      <dgm:prSet/>
      <dgm:spPr/>
      <dgm:t>
        <a:bodyPr/>
        <a:lstStyle/>
        <a:p>
          <a:endParaRPr lang="en-US"/>
        </a:p>
      </dgm:t>
    </dgm:pt>
    <dgm:pt modelId="{92CDC1CA-C194-44FB-9AB7-7B322232506E}" type="sibTrans" cxnId="{8DD686C0-946A-44F5-90EC-15D9A722C506}">
      <dgm:prSet/>
      <dgm:spPr/>
      <dgm:t>
        <a:bodyPr/>
        <a:lstStyle/>
        <a:p>
          <a:endParaRPr lang="en-US"/>
        </a:p>
      </dgm:t>
    </dgm:pt>
    <dgm:pt modelId="{6B3D2F91-9624-4989-BFAA-826BE555FD25}">
      <dgm:prSet phldrT="[Text]"/>
      <dgm:spPr/>
      <dgm:t>
        <a:bodyPr/>
        <a:lstStyle/>
        <a:p>
          <a:r>
            <a:rPr lang="en-US" b="1" dirty="0"/>
            <a:t>Assessment</a:t>
          </a:r>
        </a:p>
      </dgm:t>
    </dgm:pt>
    <dgm:pt modelId="{380D4563-5DF9-40FD-B4FC-2B2595DACC0A}" type="parTrans" cxnId="{783E2EC3-89D2-42A0-A295-BD7B220EC06C}">
      <dgm:prSet/>
      <dgm:spPr/>
      <dgm:t>
        <a:bodyPr/>
        <a:lstStyle/>
        <a:p>
          <a:endParaRPr lang="en-US"/>
        </a:p>
      </dgm:t>
    </dgm:pt>
    <dgm:pt modelId="{782E061B-496F-49D0-92AC-96DDA7CBBFF2}" type="sibTrans" cxnId="{783E2EC3-89D2-42A0-A295-BD7B220EC06C}">
      <dgm:prSet/>
      <dgm:spPr/>
      <dgm:t>
        <a:bodyPr/>
        <a:lstStyle/>
        <a:p>
          <a:endParaRPr lang="en-US"/>
        </a:p>
      </dgm:t>
    </dgm:pt>
    <dgm:pt modelId="{E5AFF305-4037-45E9-AC71-C9266D6BA8D2}">
      <dgm:prSet phldrT="[Text]" custT="1"/>
      <dgm:spPr/>
      <dgm:t>
        <a:bodyPr anchor="ctr"/>
        <a:lstStyle/>
        <a:p>
          <a:r>
            <a:rPr lang="en-US" sz="2000" dirty="0"/>
            <a:t>Procedure made up of testing tools and other processes to gather data</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0B7005-5AE3-4A5B-B12A-66DC2D69B4B2}" type="parTrans" cxnId="{391D4F12-D7CF-44F4-AC93-D916FBA5DD28}">
      <dgm:prSet/>
      <dgm:spPr/>
      <dgm:t>
        <a:bodyPr/>
        <a:lstStyle/>
        <a:p>
          <a:endParaRPr lang="en-US"/>
        </a:p>
      </dgm:t>
    </dgm:pt>
    <dgm:pt modelId="{CF874109-DBF5-4088-A4C0-89ECDF7CF9CC}" type="sibTrans" cxnId="{391D4F12-D7CF-44F4-AC93-D916FBA5DD28}">
      <dgm:prSet/>
      <dgm:spPr/>
      <dgm:t>
        <a:bodyPr/>
        <a:lstStyle/>
        <a:p>
          <a:endParaRPr lang="en-US"/>
        </a:p>
      </dgm:t>
    </dgm:pt>
    <dgm:pt modelId="{E0300710-4F57-4A8E-89AA-BCDD678F9B02}">
      <dgm:prSet phldrT="[Text]"/>
      <dgm:spPr/>
      <dgm:t>
        <a:bodyPr/>
        <a:lstStyle/>
        <a:p>
          <a:r>
            <a:rPr lang="en-US" b="1" dirty="0"/>
            <a:t>Evaluation</a:t>
          </a:r>
        </a:p>
      </dgm:t>
    </dgm:pt>
    <dgm:pt modelId="{920347FF-E81E-4145-92A1-974054D8CE10}" type="parTrans" cxnId="{9ECDCEB6-6F62-4F88-B5A6-10BBE6CE40E6}">
      <dgm:prSet/>
      <dgm:spPr/>
      <dgm:t>
        <a:bodyPr/>
        <a:lstStyle/>
        <a:p>
          <a:endParaRPr lang="en-US"/>
        </a:p>
      </dgm:t>
    </dgm:pt>
    <dgm:pt modelId="{9DC8325A-0043-48EC-B19E-A5E15C5CBF29}" type="sibTrans" cxnId="{9ECDCEB6-6F62-4F88-B5A6-10BBE6CE40E6}">
      <dgm:prSet/>
      <dgm:spPr/>
      <dgm:t>
        <a:bodyPr/>
        <a:lstStyle/>
        <a:p>
          <a:endParaRPr lang="en-US"/>
        </a:p>
      </dgm:t>
    </dgm:pt>
    <dgm:pt modelId="{E8CB47A4-2E0C-44F9-AD4A-1F34B1722845}">
      <dgm:prSet phldrT="[Text]" custT="1"/>
      <dgm:spPr/>
      <dgm:t>
        <a:bodyPr anchor="ctr"/>
        <a:lstStyle/>
        <a:p>
          <a:r>
            <a:rPr lang="en-US" sz="2000" dirty="0"/>
            <a:t>Process of analyzing data from assessment procedures to make conclusions about needs, strengths, and recommendations</a:t>
          </a:r>
        </a:p>
      </dgm:t>
      <dgm:extLst>
        <a:ext uri="{E40237B7-FDA0-4F09-8148-C483321AD2D9}">
          <dgm14:cNvPr xmlns:dgm14="http://schemas.microsoft.com/office/drawing/2010/diagram" id="0" name="" descr="Diagram 3- Evaluation. Process of analyzing data from assessment procedures to make conclusions about needs, strengths, and recommendations"/>
        </a:ext>
      </dgm:extLst>
    </dgm:pt>
    <dgm:pt modelId="{63B96FB3-E131-48E2-BD42-9AA5042DE582}" type="parTrans" cxnId="{55E83FDE-A4A9-49F6-9E20-C4423165116A}">
      <dgm:prSet/>
      <dgm:spPr/>
      <dgm:t>
        <a:bodyPr/>
        <a:lstStyle/>
        <a:p>
          <a:endParaRPr lang="en-US"/>
        </a:p>
      </dgm:t>
    </dgm:pt>
    <dgm:pt modelId="{5682ED91-8D6C-487E-B1E5-BBEA1C901124}" type="sibTrans" cxnId="{55E83FDE-A4A9-49F6-9E20-C4423165116A}">
      <dgm:prSet/>
      <dgm:spPr/>
      <dgm:t>
        <a:bodyPr/>
        <a:lstStyle/>
        <a:p>
          <a:endParaRPr lang="en-US"/>
        </a:p>
      </dgm:t>
    </dgm:pt>
    <dgm:pt modelId="{9C6989C3-10D1-42A9-8A39-0E22EB0E24C1}" type="pres">
      <dgm:prSet presAssocID="{AAAB92F1-8AEB-4CAC-B7C5-75A90CCD9055}" presName="Name0" presStyleCnt="0">
        <dgm:presLayoutVars>
          <dgm:chMax val="7"/>
          <dgm:chPref val="5"/>
          <dgm:dir/>
          <dgm:animOne val="branch"/>
          <dgm:animLvl val="lvl"/>
        </dgm:presLayoutVars>
      </dgm:prSet>
      <dgm:spPr/>
    </dgm:pt>
    <dgm:pt modelId="{0D3DFD01-03F8-4BA7-9575-8423277FC3EE}" type="pres">
      <dgm:prSet presAssocID="{E0300710-4F57-4A8E-89AA-BCDD678F9B02}" presName="ChildAccent3" presStyleCnt="0"/>
      <dgm:spPr/>
    </dgm:pt>
    <dgm:pt modelId="{F3AD114C-1829-4F1D-AE59-96839E58507A}" type="pres">
      <dgm:prSet presAssocID="{E0300710-4F57-4A8E-89AA-BCDD678F9B02}" presName="ChildAccent" presStyleLbl="alignImgPlace1" presStyleIdx="0" presStyleCnt="3" custScaleX="180939" custScaleY="83675" custLinFactNeighborX="-10914" custLinFactNeighborY="-8172"/>
      <dgm:spPr/>
    </dgm:pt>
    <dgm:pt modelId="{9FDBBB3A-5F16-4AD5-9F4C-3FFE83B8BDB2}" type="pres">
      <dgm:prSet presAssocID="{E0300710-4F57-4A8E-89AA-BCDD678F9B02}" presName="Child3" presStyleLbl="revTx" presStyleIdx="0" presStyleCnt="0">
        <dgm:presLayoutVars>
          <dgm:chMax val="0"/>
          <dgm:chPref val="0"/>
          <dgm:bulletEnabled val="1"/>
        </dgm:presLayoutVars>
      </dgm:prSet>
      <dgm:spPr/>
    </dgm:pt>
    <dgm:pt modelId="{7E580DBD-E620-4D63-8134-1B13769D4188}" type="pres">
      <dgm:prSet presAssocID="{E0300710-4F57-4A8E-89AA-BCDD678F9B02}" presName="Parent3" presStyleLbl="node1" presStyleIdx="0" presStyleCnt="3" custScaleX="160006" custScaleY="76562" custLinFactNeighborX="1443" custLinFactNeighborY="11463">
        <dgm:presLayoutVars>
          <dgm:chMax val="2"/>
          <dgm:chPref val="1"/>
          <dgm:bulletEnabled val="1"/>
        </dgm:presLayoutVars>
      </dgm:prSet>
      <dgm:spPr/>
    </dgm:pt>
    <dgm:pt modelId="{C29CCF93-C2B9-484A-AFD2-BDA953665335}" type="pres">
      <dgm:prSet presAssocID="{6B3D2F91-9624-4989-BFAA-826BE555FD25}" presName="ChildAccent2" presStyleCnt="0"/>
      <dgm:spPr/>
    </dgm:pt>
    <dgm:pt modelId="{A479341A-1776-4FCB-9EE1-D5B3F2627A94}" type="pres">
      <dgm:prSet presAssocID="{6B3D2F91-9624-4989-BFAA-826BE555FD25}" presName="ChildAccent" presStyleLbl="alignImgPlace1" presStyleIdx="1" presStyleCnt="3" custScaleX="146240" custScaleY="89982" custLinFactNeighborX="-52268" custLinFactNeighborY="-5066"/>
      <dgm:spPr/>
    </dgm:pt>
    <dgm:pt modelId="{417F86F9-53B2-41B1-A794-B3490D3EF4D8}" type="pres">
      <dgm:prSet presAssocID="{6B3D2F91-9624-4989-BFAA-826BE555FD25}" presName="Child2" presStyleLbl="revTx" presStyleIdx="0" presStyleCnt="0">
        <dgm:presLayoutVars>
          <dgm:chMax val="0"/>
          <dgm:chPref val="0"/>
          <dgm:bulletEnabled val="1"/>
        </dgm:presLayoutVars>
      </dgm:prSet>
      <dgm:spPr/>
    </dgm:pt>
    <dgm:pt modelId="{6E3361E3-85C7-4A7A-9597-7F56751F7A21}" type="pres">
      <dgm:prSet presAssocID="{6B3D2F91-9624-4989-BFAA-826BE555FD25}" presName="Parent2" presStyleLbl="node1" presStyleIdx="1" presStyleCnt="3" custScaleX="145922" custScaleY="91391" custLinFactNeighborX="-52307" custLinFactNeighborY="4158">
        <dgm:presLayoutVars>
          <dgm:chMax val="2"/>
          <dgm:chPref val="1"/>
          <dgm:bulletEnabled val="1"/>
        </dgm:presLayoutVars>
      </dgm:prSet>
      <dgm:spPr/>
    </dgm:pt>
    <dgm:pt modelId="{4DBDBD46-844D-4BC0-853F-019953936A23}" type="pres">
      <dgm:prSet presAssocID="{68B771C0-3318-447C-87DE-D76597F87CEC}" presName="ChildAccent1" presStyleCnt="0"/>
      <dgm:spPr/>
    </dgm:pt>
    <dgm:pt modelId="{4A22F228-2C68-4350-B352-7EC4BC8D1620}" type="pres">
      <dgm:prSet presAssocID="{68B771C0-3318-447C-87DE-D76597F87CEC}" presName="ChildAccent" presStyleLbl="alignImgPlace1" presStyleIdx="2" presStyleCnt="3" custScaleX="136597" custScaleY="96956" custLinFactNeighborX="-94082" custLinFactNeighborY="-1155"/>
      <dgm:spPr/>
    </dgm:pt>
    <dgm:pt modelId="{79B68713-0583-4CF7-BB9D-E84645E4B52D}" type="pres">
      <dgm:prSet presAssocID="{68B771C0-3318-447C-87DE-D76597F87CEC}" presName="Child1" presStyleLbl="revTx" presStyleIdx="0" presStyleCnt="0">
        <dgm:presLayoutVars>
          <dgm:chMax val="0"/>
          <dgm:chPref val="0"/>
          <dgm:bulletEnabled val="1"/>
        </dgm:presLayoutVars>
      </dgm:prSet>
      <dgm:spPr/>
    </dgm:pt>
    <dgm:pt modelId="{0D0E0F3B-E328-4CC7-8255-7B0A5FF9BC39}" type="pres">
      <dgm:prSet presAssocID="{68B771C0-3318-447C-87DE-D76597F87CEC}" presName="Parent1" presStyleLbl="node1" presStyleIdx="2" presStyleCnt="3" custScaleX="136135" custScaleY="116052" custLinFactNeighborX="-94082" custLinFactNeighborY="-6930">
        <dgm:presLayoutVars>
          <dgm:chMax val="2"/>
          <dgm:chPref val="1"/>
          <dgm:bulletEnabled val="1"/>
        </dgm:presLayoutVars>
      </dgm:prSet>
      <dgm:spPr/>
    </dgm:pt>
  </dgm:ptLst>
  <dgm:cxnLst>
    <dgm:cxn modelId="{391D4F12-D7CF-44F4-AC93-D916FBA5DD28}" srcId="{6B3D2F91-9624-4989-BFAA-826BE555FD25}" destId="{E5AFF305-4037-45E9-AC71-C9266D6BA8D2}" srcOrd="0" destOrd="0" parTransId="{E20B7005-5AE3-4A5B-B12A-66DC2D69B4B2}" sibTransId="{CF874109-DBF5-4088-A4C0-89ECDF7CF9CC}"/>
    <dgm:cxn modelId="{30249133-048B-4B26-AF33-F43FA1798211}" type="presOf" srcId="{E8CB47A4-2E0C-44F9-AD4A-1F34B1722845}" destId="{9FDBBB3A-5F16-4AD5-9F4C-3FFE83B8BDB2}" srcOrd="1" destOrd="0" presId="urn:microsoft.com/office/officeart/2011/layout/InterconnectedBlockProcess"/>
    <dgm:cxn modelId="{9A07045B-6D7F-4E2B-91CB-9DC81AFE3788}" type="presOf" srcId="{AAAB92F1-8AEB-4CAC-B7C5-75A90CCD9055}" destId="{9C6989C3-10D1-42A9-8A39-0E22EB0E24C1}" srcOrd="0" destOrd="0" presId="urn:microsoft.com/office/officeart/2011/layout/InterconnectedBlockProcess"/>
    <dgm:cxn modelId="{E6723072-895A-4401-8D72-9564174E62F1}" type="presOf" srcId="{E5AFF305-4037-45E9-AC71-C9266D6BA8D2}" destId="{417F86F9-53B2-41B1-A794-B3490D3EF4D8}" srcOrd="1" destOrd="0" presId="urn:microsoft.com/office/officeart/2011/layout/InterconnectedBlockProcess"/>
    <dgm:cxn modelId="{5E0B6077-0709-4F8E-8200-FCAB86785A46}" type="presOf" srcId="{68B771C0-3318-447C-87DE-D76597F87CEC}" destId="{0D0E0F3B-E328-4CC7-8255-7B0A5FF9BC39}" srcOrd="0" destOrd="0" presId="urn:microsoft.com/office/officeart/2011/layout/InterconnectedBlockProcess"/>
    <dgm:cxn modelId="{897C159A-CD07-482B-999F-886A0EBA95EC}" type="presOf" srcId="{E5AFF305-4037-45E9-AC71-C9266D6BA8D2}" destId="{A479341A-1776-4FCB-9EE1-D5B3F2627A94}" srcOrd="0" destOrd="0" presId="urn:microsoft.com/office/officeart/2011/layout/InterconnectedBlockProcess"/>
    <dgm:cxn modelId="{F942809B-FD6C-4154-9331-8BD9BA90EC5A}" type="presOf" srcId="{2A342A4C-76F9-43D2-B501-95A9DBDD1A65}" destId="{4A22F228-2C68-4350-B352-7EC4BC8D1620}" srcOrd="0" destOrd="0" presId="urn:microsoft.com/office/officeart/2011/layout/InterconnectedBlockProcess"/>
    <dgm:cxn modelId="{D22C50A7-1674-46C7-B9A8-1638403D989A}" type="presOf" srcId="{6B3D2F91-9624-4989-BFAA-826BE555FD25}" destId="{6E3361E3-85C7-4A7A-9597-7F56751F7A21}" srcOrd="0" destOrd="0" presId="urn:microsoft.com/office/officeart/2011/layout/InterconnectedBlockProcess"/>
    <dgm:cxn modelId="{9ECDCEB6-6F62-4F88-B5A6-10BBE6CE40E6}" srcId="{AAAB92F1-8AEB-4CAC-B7C5-75A90CCD9055}" destId="{E0300710-4F57-4A8E-89AA-BCDD678F9B02}" srcOrd="2" destOrd="0" parTransId="{920347FF-E81E-4145-92A1-974054D8CE10}" sibTransId="{9DC8325A-0043-48EC-B19E-A5E15C5CBF29}"/>
    <dgm:cxn modelId="{4F3696BD-4187-4B5B-953C-032A5D022AFC}" type="presOf" srcId="{E0300710-4F57-4A8E-89AA-BCDD678F9B02}" destId="{7E580DBD-E620-4D63-8134-1B13769D4188}" srcOrd="0" destOrd="0" presId="urn:microsoft.com/office/officeart/2011/layout/InterconnectedBlockProcess"/>
    <dgm:cxn modelId="{69719DBF-7D67-44EE-BA0C-CFBC69A558B7}" type="presOf" srcId="{2A342A4C-76F9-43D2-B501-95A9DBDD1A65}" destId="{79B68713-0583-4CF7-BB9D-E84645E4B52D}" srcOrd="1" destOrd="0" presId="urn:microsoft.com/office/officeart/2011/layout/InterconnectedBlockProcess"/>
    <dgm:cxn modelId="{8DD686C0-946A-44F5-90EC-15D9A722C506}" srcId="{68B771C0-3318-447C-87DE-D76597F87CEC}" destId="{2A342A4C-76F9-43D2-B501-95A9DBDD1A65}" srcOrd="0" destOrd="0" parTransId="{9AF93144-BED7-4CE1-9112-088464ED37FB}" sibTransId="{92CDC1CA-C194-44FB-9AB7-7B322232506E}"/>
    <dgm:cxn modelId="{783E2EC3-89D2-42A0-A295-BD7B220EC06C}" srcId="{AAAB92F1-8AEB-4CAC-B7C5-75A90CCD9055}" destId="{6B3D2F91-9624-4989-BFAA-826BE555FD25}" srcOrd="1" destOrd="0" parTransId="{380D4563-5DF9-40FD-B4FC-2B2595DACC0A}" sibTransId="{782E061B-496F-49D0-92AC-96DDA7CBBFF2}"/>
    <dgm:cxn modelId="{0CA2EDC8-0F54-48A2-BD15-0438A6141456}" type="presOf" srcId="{E8CB47A4-2E0C-44F9-AD4A-1F34B1722845}" destId="{F3AD114C-1829-4F1D-AE59-96839E58507A}" srcOrd="0" destOrd="0" presId="urn:microsoft.com/office/officeart/2011/layout/InterconnectedBlockProcess"/>
    <dgm:cxn modelId="{55E83FDE-A4A9-49F6-9E20-C4423165116A}" srcId="{E0300710-4F57-4A8E-89AA-BCDD678F9B02}" destId="{E8CB47A4-2E0C-44F9-AD4A-1F34B1722845}" srcOrd="0" destOrd="0" parTransId="{63B96FB3-E131-48E2-BD42-9AA5042DE582}" sibTransId="{5682ED91-8D6C-487E-B1E5-BBEA1C901124}"/>
    <dgm:cxn modelId="{75F1CEF0-7469-4280-A154-E9C8F6156C35}" srcId="{AAAB92F1-8AEB-4CAC-B7C5-75A90CCD9055}" destId="{68B771C0-3318-447C-87DE-D76597F87CEC}" srcOrd="0" destOrd="0" parTransId="{761B8CA7-7474-453D-B5D5-440C6EFD4C12}" sibTransId="{753429D7-C780-414B-A82D-20B0F9D98650}"/>
    <dgm:cxn modelId="{FC2C8705-8872-4E88-ACB5-5B9A93EFAA51}" type="presParOf" srcId="{9C6989C3-10D1-42A9-8A39-0E22EB0E24C1}" destId="{0D3DFD01-03F8-4BA7-9575-8423277FC3EE}" srcOrd="0" destOrd="0" presId="urn:microsoft.com/office/officeart/2011/layout/InterconnectedBlockProcess"/>
    <dgm:cxn modelId="{23A6E870-15B7-474A-922E-53E4AAB8D7F8}" type="presParOf" srcId="{0D3DFD01-03F8-4BA7-9575-8423277FC3EE}" destId="{F3AD114C-1829-4F1D-AE59-96839E58507A}" srcOrd="0" destOrd="0" presId="urn:microsoft.com/office/officeart/2011/layout/InterconnectedBlockProcess"/>
    <dgm:cxn modelId="{D903FBF4-C441-4B7B-9E59-D7C89B63757B}" type="presParOf" srcId="{9C6989C3-10D1-42A9-8A39-0E22EB0E24C1}" destId="{9FDBBB3A-5F16-4AD5-9F4C-3FFE83B8BDB2}" srcOrd="1" destOrd="0" presId="urn:microsoft.com/office/officeart/2011/layout/InterconnectedBlockProcess"/>
    <dgm:cxn modelId="{ABD74633-76E3-4329-ABEC-18A5ADCF843D}" type="presParOf" srcId="{9C6989C3-10D1-42A9-8A39-0E22EB0E24C1}" destId="{7E580DBD-E620-4D63-8134-1B13769D4188}" srcOrd="2" destOrd="0" presId="urn:microsoft.com/office/officeart/2011/layout/InterconnectedBlockProcess"/>
    <dgm:cxn modelId="{D6882B10-17F5-4535-B3B7-D5A5A51E040A}" type="presParOf" srcId="{9C6989C3-10D1-42A9-8A39-0E22EB0E24C1}" destId="{C29CCF93-C2B9-484A-AFD2-BDA953665335}" srcOrd="3" destOrd="0" presId="urn:microsoft.com/office/officeart/2011/layout/InterconnectedBlockProcess"/>
    <dgm:cxn modelId="{7C5E81C8-CCAA-48CF-9476-340FF5FDFA2C}" type="presParOf" srcId="{C29CCF93-C2B9-484A-AFD2-BDA953665335}" destId="{A479341A-1776-4FCB-9EE1-D5B3F2627A94}" srcOrd="0" destOrd="0" presId="urn:microsoft.com/office/officeart/2011/layout/InterconnectedBlockProcess"/>
    <dgm:cxn modelId="{81AB47CF-396F-4398-8D41-F450DA0C727D}" type="presParOf" srcId="{9C6989C3-10D1-42A9-8A39-0E22EB0E24C1}" destId="{417F86F9-53B2-41B1-A794-B3490D3EF4D8}" srcOrd="4" destOrd="0" presId="urn:microsoft.com/office/officeart/2011/layout/InterconnectedBlockProcess"/>
    <dgm:cxn modelId="{79D5AF03-8AF0-4301-850D-55C2945C174D}" type="presParOf" srcId="{9C6989C3-10D1-42A9-8A39-0E22EB0E24C1}" destId="{6E3361E3-85C7-4A7A-9597-7F56751F7A21}" srcOrd="5" destOrd="0" presId="urn:microsoft.com/office/officeart/2011/layout/InterconnectedBlockProcess"/>
    <dgm:cxn modelId="{E390B90C-CEDC-44C2-BEEC-09484D97CCB8}" type="presParOf" srcId="{9C6989C3-10D1-42A9-8A39-0E22EB0E24C1}" destId="{4DBDBD46-844D-4BC0-853F-019953936A23}" srcOrd="6" destOrd="0" presId="urn:microsoft.com/office/officeart/2011/layout/InterconnectedBlockProcess"/>
    <dgm:cxn modelId="{A62AE69D-086B-4AB7-8D8B-2265B49602AC}" type="presParOf" srcId="{4DBDBD46-844D-4BC0-853F-019953936A23}" destId="{4A22F228-2C68-4350-B352-7EC4BC8D1620}" srcOrd="0" destOrd="0" presId="urn:microsoft.com/office/officeart/2011/layout/InterconnectedBlockProcess"/>
    <dgm:cxn modelId="{9C06BB52-DF65-4646-91AA-099EDD8BDEF6}" type="presParOf" srcId="{9C6989C3-10D1-42A9-8A39-0E22EB0E24C1}" destId="{79B68713-0583-4CF7-BB9D-E84645E4B52D}" srcOrd="7" destOrd="0" presId="urn:microsoft.com/office/officeart/2011/layout/InterconnectedBlockProcess"/>
    <dgm:cxn modelId="{82F53C37-5ED6-4FE6-B138-415986367EF9}" type="presParOf" srcId="{9C6989C3-10D1-42A9-8A39-0E22EB0E24C1}" destId="{0D0E0F3B-E328-4CC7-8255-7B0A5FF9BC39}"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D114C-1829-4F1D-AE59-96839E58507A}">
      <dsp:nvSpPr>
        <dsp:cNvPr id="0" name=""/>
        <dsp:cNvSpPr/>
      </dsp:nvSpPr>
      <dsp:spPr>
        <a:xfrm>
          <a:off x="4120061" y="778313"/>
          <a:ext cx="2709468" cy="2698297"/>
        </a:xfrm>
        <a:prstGeom prst="wedgeRectCallout">
          <a:avLst>
            <a:gd name="adj1" fmla="val 0"/>
            <a:gd name="adj2" fmla="val 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a:t>Process of analyzing data from assessment procedures to make conclusions about needs, strengths, and recommendations</a:t>
          </a:r>
        </a:p>
      </dsp:txBody>
      <dsp:txXfrm>
        <a:off x="4463927" y="778313"/>
        <a:ext cx="2365602" cy="2698297"/>
      </dsp:txXfrm>
    </dsp:sp>
    <dsp:sp modelId="{7E580DBD-E620-4D63-8134-1B13769D4188}">
      <dsp:nvSpPr>
        <dsp:cNvPr id="0" name=""/>
        <dsp:cNvSpPr/>
      </dsp:nvSpPr>
      <dsp:spPr>
        <a:xfrm>
          <a:off x="4493178" y="250879"/>
          <a:ext cx="2321862" cy="5271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a:t>Evaluation</a:t>
          </a:r>
        </a:p>
      </dsp:txBody>
      <dsp:txXfrm>
        <a:off x="4493178" y="250879"/>
        <a:ext cx="2321862" cy="527150"/>
      </dsp:txXfrm>
    </dsp:sp>
    <dsp:sp modelId="{A479341A-1776-4FCB-9EE1-D5B3F2627A94}">
      <dsp:nvSpPr>
        <dsp:cNvPr id="0" name=""/>
        <dsp:cNvSpPr/>
      </dsp:nvSpPr>
      <dsp:spPr>
        <a:xfrm>
          <a:off x="2362107" y="776912"/>
          <a:ext cx="2122103" cy="2694695"/>
        </a:xfrm>
        <a:prstGeom prst="wedgeRectCallout">
          <a:avLst>
            <a:gd name="adj1" fmla="val 62500"/>
            <a:gd name="adj2" fmla="val 20830"/>
          </a:avLst>
        </a:prstGeom>
        <a:solidFill>
          <a:schemeClr val="accent3">
            <a:tint val="50000"/>
            <a:hueOff val="-130905"/>
            <a:satOff val="-12903"/>
            <a:lumOff val="42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a:t>Procedure made up of testing tools and other processes to gather data</a:t>
          </a:r>
        </a:p>
      </dsp:txBody>
      <dsp:txXfrm>
        <a:off x="2631428" y="776912"/>
        <a:ext cx="1852781" cy="2694695"/>
      </dsp:txXfrm>
    </dsp:sp>
    <dsp:sp modelId="{6E3361E3-85C7-4A7A-9597-7F56751F7A21}">
      <dsp:nvSpPr>
        <dsp:cNvPr id="0" name=""/>
        <dsp:cNvSpPr/>
      </dsp:nvSpPr>
      <dsp:spPr>
        <a:xfrm>
          <a:off x="2363848" y="251491"/>
          <a:ext cx="2117488" cy="526283"/>
        </a:xfrm>
        <a:prstGeom prst="rect">
          <a:avLst/>
        </a:prstGeom>
        <a:solidFill>
          <a:schemeClr val="accent3">
            <a:hueOff val="-188373"/>
            <a:satOff val="-11603"/>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a:t>Assessment</a:t>
          </a:r>
        </a:p>
      </dsp:txBody>
      <dsp:txXfrm>
        <a:off x="2363848" y="251491"/>
        <a:ext cx="2117488" cy="526283"/>
      </dsp:txXfrm>
    </dsp:sp>
    <dsp:sp modelId="{4A22F228-2C68-4350-B352-7EC4BC8D1620}">
      <dsp:nvSpPr>
        <dsp:cNvPr id="0" name=""/>
        <dsp:cNvSpPr/>
      </dsp:nvSpPr>
      <dsp:spPr>
        <a:xfrm>
          <a:off x="374195" y="788764"/>
          <a:ext cx="1982172" cy="2680138"/>
        </a:xfrm>
        <a:prstGeom prst="wedgeRectCallout">
          <a:avLst>
            <a:gd name="adj1" fmla="val 62500"/>
            <a:gd name="adj2" fmla="val 20830"/>
          </a:avLst>
        </a:prstGeom>
        <a:solidFill>
          <a:schemeClr val="accent3">
            <a:tint val="50000"/>
            <a:hueOff val="-261811"/>
            <a:satOff val="-25806"/>
            <a:lumOff val="85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dirty="0"/>
            <a:t>Tools administered as part of an assessment process</a:t>
          </a:r>
        </a:p>
      </dsp:txBody>
      <dsp:txXfrm>
        <a:off x="625758" y="788764"/>
        <a:ext cx="1730609" cy="2680138"/>
      </dsp:txXfrm>
    </dsp:sp>
    <dsp:sp modelId="{0D0E0F3B-E328-4CC7-8255-7B0A5FF9BC39}">
      <dsp:nvSpPr>
        <dsp:cNvPr id="0" name=""/>
        <dsp:cNvSpPr/>
      </dsp:nvSpPr>
      <dsp:spPr>
        <a:xfrm>
          <a:off x="377547" y="248851"/>
          <a:ext cx="1975468" cy="534818"/>
        </a:xfrm>
        <a:prstGeom prst="rect">
          <a:avLst/>
        </a:prstGeom>
        <a:solidFill>
          <a:schemeClr val="accent3">
            <a:hueOff val="-376746"/>
            <a:satOff val="-23207"/>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i="0" kern="1200"/>
            <a:t>Tests</a:t>
          </a:r>
        </a:p>
      </dsp:txBody>
      <dsp:txXfrm>
        <a:off x="377547" y="248851"/>
        <a:ext cx="1975468" cy="534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D114C-1829-4F1D-AE59-96839E58507A}">
      <dsp:nvSpPr>
        <dsp:cNvPr id="0" name=""/>
        <dsp:cNvSpPr/>
      </dsp:nvSpPr>
      <dsp:spPr>
        <a:xfrm>
          <a:off x="4120061" y="778313"/>
          <a:ext cx="2709468" cy="2698297"/>
        </a:xfrm>
        <a:prstGeom prst="wedgeRectCallout">
          <a:avLst>
            <a:gd name="adj1" fmla="val 0"/>
            <a:gd name="adj2" fmla="val 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dirty="0"/>
            <a:t>Process of analyzing data from assessment procedures to make conclusions about needs, strengths, and recommendations</a:t>
          </a:r>
        </a:p>
      </dsp:txBody>
      <dsp:txXfrm>
        <a:off x="4463927" y="778313"/>
        <a:ext cx="2365602" cy="2698297"/>
      </dsp:txXfrm>
    </dsp:sp>
    <dsp:sp modelId="{7E580DBD-E620-4D63-8134-1B13769D4188}">
      <dsp:nvSpPr>
        <dsp:cNvPr id="0" name=""/>
        <dsp:cNvSpPr/>
      </dsp:nvSpPr>
      <dsp:spPr>
        <a:xfrm>
          <a:off x="4493178" y="250879"/>
          <a:ext cx="2321862" cy="5271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t>Evaluation</a:t>
          </a:r>
        </a:p>
      </dsp:txBody>
      <dsp:txXfrm>
        <a:off x="4493178" y="250879"/>
        <a:ext cx="2321862" cy="527150"/>
      </dsp:txXfrm>
    </dsp:sp>
    <dsp:sp modelId="{A479341A-1776-4FCB-9EE1-D5B3F2627A94}">
      <dsp:nvSpPr>
        <dsp:cNvPr id="0" name=""/>
        <dsp:cNvSpPr/>
      </dsp:nvSpPr>
      <dsp:spPr>
        <a:xfrm>
          <a:off x="2362107" y="776912"/>
          <a:ext cx="2122103" cy="2694695"/>
        </a:xfrm>
        <a:prstGeom prst="wedgeRectCallout">
          <a:avLst>
            <a:gd name="adj1" fmla="val 62500"/>
            <a:gd name="adj2" fmla="val 20830"/>
          </a:avLst>
        </a:prstGeom>
        <a:solidFill>
          <a:schemeClr val="accent3">
            <a:tint val="50000"/>
            <a:hueOff val="-130905"/>
            <a:satOff val="-12903"/>
            <a:lumOff val="42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dirty="0"/>
            <a:t>Procedure made up of testing tools and other processes to gather data</a:t>
          </a:r>
        </a:p>
      </dsp:txBody>
      <dsp:txXfrm>
        <a:off x="2631428" y="776912"/>
        <a:ext cx="1852781" cy="2694695"/>
      </dsp:txXfrm>
    </dsp:sp>
    <dsp:sp modelId="{6E3361E3-85C7-4A7A-9597-7F56751F7A21}">
      <dsp:nvSpPr>
        <dsp:cNvPr id="0" name=""/>
        <dsp:cNvSpPr/>
      </dsp:nvSpPr>
      <dsp:spPr>
        <a:xfrm>
          <a:off x="2363848" y="251491"/>
          <a:ext cx="2117488" cy="526283"/>
        </a:xfrm>
        <a:prstGeom prst="rect">
          <a:avLst/>
        </a:prstGeom>
        <a:solidFill>
          <a:schemeClr val="accent3">
            <a:hueOff val="-188373"/>
            <a:satOff val="-11603"/>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t>Assessment</a:t>
          </a:r>
        </a:p>
      </dsp:txBody>
      <dsp:txXfrm>
        <a:off x="2363848" y="251491"/>
        <a:ext cx="2117488" cy="526283"/>
      </dsp:txXfrm>
    </dsp:sp>
    <dsp:sp modelId="{4A22F228-2C68-4350-B352-7EC4BC8D1620}">
      <dsp:nvSpPr>
        <dsp:cNvPr id="0" name=""/>
        <dsp:cNvSpPr/>
      </dsp:nvSpPr>
      <dsp:spPr>
        <a:xfrm>
          <a:off x="374195" y="788764"/>
          <a:ext cx="1982172" cy="2680138"/>
        </a:xfrm>
        <a:prstGeom prst="wedgeRectCallout">
          <a:avLst>
            <a:gd name="adj1" fmla="val 62500"/>
            <a:gd name="adj2" fmla="val 20830"/>
          </a:avLst>
        </a:prstGeom>
        <a:solidFill>
          <a:schemeClr val="accent3">
            <a:tint val="50000"/>
            <a:hueOff val="-261811"/>
            <a:satOff val="-25806"/>
            <a:lumOff val="85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dirty="0"/>
            <a:t>Tools administered as part of an assessment process</a:t>
          </a:r>
        </a:p>
      </dsp:txBody>
      <dsp:txXfrm>
        <a:off x="625758" y="788764"/>
        <a:ext cx="1730609" cy="2680138"/>
      </dsp:txXfrm>
    </dsp:sp>
    <dsp:sp modelId="{0D0E0F3B-E328-4CC7-8255-7B0A5FF9BC39}">
      <dsp:nvSpPr>
        <dsp:cNvPr id="0" name=""/>
        <dsp:cNvSpPr/>
      </dsp:nvSpPr>
      <dsp:spPr>
        <a:xfrm>
          <a:off x="377547" y="248851"/>
          <a:ext cx="1975468" cy="534818"/>
        </a:xfrm>
        <a:prstGeom prst="rect">
          <a:avLst/>
        </a:prstGeom>
        <a:solidFill>
          <a:schemeClr val="accent3">
            <a:hueOff val="-376746"/>
            <a:satOff val="-23207"/>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i="0" kern="1200"/>
            <a:t>Tests</a:t>
          </a:r>
        </a:p>
      </dsp:txBody>
      <dsp:txXfrm>
        <a:off x="377547" y="248851"/>
        <a:ext cx="1975468" cy="534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D114C-1829-4F1D-AE59-96839E58507A}">
      <dsp:nvSpPr>
        <dsp:cNvPr id="0" name=""/>
        <dsp:cNvSpPr/>
      </dsp:nvSpPr>
      <dsp:spPr>
        <a:xfrm>
          <a:off x="4182945" y="778313"/>
          <a:ext cx="2625623" cy="2698297"/>
        </a:xfrm>
        <a:prstGeom prst="wedgeRectCallout">
          <a:avLst>
            <a:gd name="adj1" fmla="val 0"/>
            <a:gd name="adj2" fmla="val 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dirty="0"/>
            <a:t>Process of analyzing data from assessment procedures to make conclusions about needs, strengths, and recommendations</a:t>
          </a:r>
        </a:p>
      </dsp:txBody>
      <dsp:txXfrm>
        <a:off x="4516170" y="778313"/>
        <a:ext cx="2292398" cy="2698297"/>
      </dsp:txXfrm>
    </dsp:sp>
    <dsp:sp modelId="{7E580DBD-E620-4D63-8134-1B13769D4188}">
      <dsp:nvSpPr>
        <dsp:cNvPr id="0" name=""/>
        <dsp:cNvSpPr/>
      </dsp:nvSpPr>
      <dsp:spPr>
        <a:xfrm>
          <a:off x="4514139" y="250879"/>
          <a:ext cx="2321862" cy="5271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t>Evaluation</a:t>
          </a:r>
        </a:p>
      </dsp:txBody>
      <dsp:txXfrm>
        <a:off x="4514139" y="250879"/>
        <a:ext cx="2321862" cy="527150"/>
      </dsp:txXfrm>
    </dsp:sp>
    <dsp:sp modelId="{A479341A-1776-4FCB-9EE1-D5B3F2627A94}">
      <dsp:nvSpPr>
        <dsp:cNvPr id="0" name=""/>
        <dsp:cNvSpPr/>
      </dsp:nvSpPr>
      <dsp:spPr>
        <a:xfrm>
          <a:off x="2383068" y="776912"/>
          <a:ext cx="2122103" cy="2694695"/>
        </a:xfrm>
        <a:prstGeom prst="wedgeRectCallout">
          <a:avLst>
            <a:gd name="adj1" fmla="val 62500"/>
            <a:gd name="adj2" fmla="val 20830"/>
          </a:avLst>
        </a:prstGeom>
        <a:solidFill>
          <a:schemeClr val="accent3">
            <a:tint val="50000"/>
            <a:hueOff val="-130905"/>
            <a:satOff val="-12903"/>
            <a:lumOff val="42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dirty="0"/>
            <a:t>Procedure made up of testing tools and other processes to gather data</a:t>
          </a:r>
        </a:p>
      </dsp:txBody>
      <dsp:txXfrm>
        <a:off x="2652390" y="776912"/>
        <a:ext cx="1852781" cy="2694695"/>
      </dsp:txXfrm>
    </dsp:sp>
    <dsp:sp modelId="{6E3361E3-85C7-4A7A-9597-7F56751F7A21}">
      <dsp:nvSpPr>
        <dsp:cNvPr id="0" name=""/>
        <dsp:cNvSpPr/>
      </dsp:nvSpPr>
      <dsp:spPr>
        <a:xfrm>
          <a:off x="2384809" y="251491"/>
          <a:ext cx="2117488" cy="526283"/>
        </a:xfrm>
        <a:prstGeom prst="rect">
          <a:avLst/>
        </a:prstGeom>
        <a:solidFill>
          <a:schemeClr val="accent3">
            <a:hueOff val="-188373"/>
            <a:satOff val="-11603"/>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kern="1200" dirty="0"/>
            <a:t>Assessment</a:t>
          </a:r>
        </a:p>
      </dsp:txBody>
      <dsp:txXfrm>
        <a:off x="2384809" y="251491"/>
        <a:ext cx="2117488" cy="526283"/>
      </dsp:txXfrm>
    </dsp:sp>
    <dsp:sp modelId="{4A22F228-2C68-4350-B352-7EC4BC8D1620}">
      <dsp:nvSpPr>
        <dsp:cNvPr id="0" name=""/>
        <dsp:cNvSpPr/>
      </dsp:nvSpPr>
      <dsp:spPr>
        <a:xfrm>
          <a:off x="395156" y="788764"/>
          <a:ext cx="1982172" cy="2680138"/>
        </a:xfrm>
        <a:prstGeom prst="wedgeRectCallout">
          <a:avLst>
            <a:gd name="adj1" fmla="val 62500"/>
            <a:gd name="adj2" fmla="val 20830"/>
          </a:avLst>
        </a:prstGeom>
        <a:solidFill>
          <a:schemeClr val="accent3">
            <a:tint val="50000"/>
            <a:hueOff val="-261811"/>
            <a:satOff val="-25806"/>
            <a:lumOff val="85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Tools administered as part of an assessment process</a:t>
          </a:r>
        </a:p>
      </dsp:txBody>
      <dsp:txXfrm>
        <a:off x="646719" y="788764"/>
        <a:ext cx="1730609" cy="2680138"/>
      </dsp:txXfrm>
    </dsp:sp>
    <dsp:sp modelId="{0D0E0F3B-E328-4CC7-8255-7B0A5FF9BC39}">
      <dsp:nvSpPr>
        <dsp:cNvPr id="0" name=""/>
        <dsp:cNvSpPr/>
      </dsp:nvSpPr>
      <dsp:spPr>
        <a:xfrm>
          <a:off x="398508" y="248851"/>
          <a:ext cx="1975468" cy="534818"/>
        </a:xfrm>
        <a:prstGeom prst="rect">
          <a:avLst/>
        </a:prstGeom>
        <a:solidFill>
          <a:schemeClr val="accent3">
            <a:hueOff val="-376746"/>
            <a:satOff val="-23207"/>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b="1" i="0" kern="1200" dirty="0"/>
            <a:t>Tests</a:t>
          </a:r>
        </a:p>
      </dsp:txBody>
      <dsp:txXfrm>
        <a:off x="398508" y="248851"/>
        <a:ext cx="1975468" cy="534818"/>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0.06736</cdr:x>
      <cdr:y>0.2662</cdr:y>
    </cdr:from>
    <cdr:to>
      <cdr:x>0.95208</cdr:x>
      <cdr:y>0.2662</cdr:y>
    </cdr:to>
    <cdr:cxnSp macro="">
      <cdr:nvCxnSpPr>
        <cdr:cNvPr id="3" name="Straight Connector 2">
          <a:extLst xmlns:a="http://schemas.openxmlformats.org/drawingml/2006/main">
            <a:ext uri="{FF2B5EF4-FFF2-40B4-BE49-F238E27FC236}">
              <a16:creationId xmlns:a16="http://schemas.microsoft.com/office/drawing/2014/main" id="{1A065DF4-30A9-1A63-F028-2D0F5239D43C}"/>
            </a:ext>
            <a:ext uri="{C183D7F6-B498-43B3-948B-1728B52AA6E4}">
              <adec:decorative xmlns:adec="http://schemas.microsoft.com/office/drawing/2017/decorative" val="1"/>
            </a:ext>
          </a:extLst>
        </cdr:cNvPr>
        <cdr:cNvCxnSpPr/>
      </cdr:nvCxnSpPr>
      <cdr:spPr>
        <a:xfrm xmlns:a="http://schemas.openxmlformats.org/drawingml/2006/main">
          <a:off x="307975" y="730250"/>
          <a:ext cx="404495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0.81736</cdr:x>
      <cdr:y>0.16011</cdr:y>
    </cdr:from>
    <cdr:to>
      <cdr:x>1</cdr:x>
      <cdr:y>0.26072</cdr:y>
    </cdr:to>
    <cdr:sp macro="" textlink="">
      <cdr:nvSpPr>
        <cdr:cNvPr id="4" name="TextBox 3">
          <a:extLst xmlns:a="http://schemas.openxmlformats.org/drawingml/2006/main">
            <a:ext uri="{FF2B5EF4-FFF2-40B4-BE49-F238E27FC236}">
              <a16:creationId xmlns:a16="http://schemas.microsoft.com/office/drawing/2014/main" id="{9A0B8863-B536-2C0A-9469-2E0880DE6B7E}"/>
            </a:ext>
          </a:extLst>
        </cdr:cNvPr>
        <cdr:cNvSpPr txBox="1"/>
      </cdr:nvSpPr>
      <cdr:spPr>
        <a:xfrm xmlns:a="http://schemas.openxmlformats.org/drawingml/2006/main">
          <a:off x="6871512" y="572700"/>
          <a:ext cx="1535486" cy="359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Arial" panose="020B0604020202020204" pitchFamily="34" charset="0"/>
              <a:cs typeface="Arial" panose="020B0604020202020204" pitchFamily="34" charset="0"/>
            </a:rPr>
            <a:t>Goal</a:t>
          </a:r>
          <a:r>
            <a:rPr lang="en-US" sz="2000" dirty="0"/>
            <a:t>: 30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25e5b6d005_0_9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25e5b6d005_0_9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355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956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536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51a36a0dae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251a36a0dae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US"/>
              <a:t>Related to observations: Observations are a broad category and may be done in lots of different ways. Observations of the student in the classroom can confirm 1) is the student actively engaged in learning activities, 2) how does the student’s behavior compare to their peers, 3) how much support is the student receiving from the teacher, and 4) context for any identified behavior difficulties. Observations are critical and should be included in all assessments. In a clinical setting, these observations will be less formal and relate more to how much they engaged in the assessment process. </a:t>
            </a:r>
          </a:p>
          <a:p>
            <a:pPr marL="0" indent="0">
              <a:buNone/>
            </a:pPr>
            <a:endParaRPr lang="en-US"/>
          </a:p>
          <a:p>
            <a:pPr marL="0" indent="0">
              <a:buNone/>
            </a:pPr>
            <a:r>
              <a:rPr lang="en-US"/>
              <a:t>I give more weight to direct observations than I do to rating forms. Rating forms are a sampling of the perception of behavior, and observations are a direct measure of the behavior. However, caution should be used if only one observation was conducted and it is not in alignment with other data. </a:t>
            </a:r>
          </a:p>
          <a:p>
            <a:pPr marL="0" indent="0">
              <a:buNone/>
            </a:pPr>
            <a:endParaRPr lang="en-US"/>
          </a:p>
          <a:p>
            <a:pPr marL="0" indent="0">
              <a:buNone/>
            </a:pPr>
            <a:r>
              <a:rPr lang="en-US"/>
              <a:t>Ultimately, we are looking for a synthesis of all data collected. </a:t>
            </a:r>
            <a:endParaRPr/>
          </a:p>
        </p:txBody>
      </p:sp>
    </p:spTree>
    <p:extLst>
      <p:ext uri="{BB962C8B-B14F-4D97-AF65-F5344CB8AC3E}">
        <p14:creationId xmlns:p14="http://schemas.microsoft.com/office/powerpoint/2010/main" val="105184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5e5b6d005_0_7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25e5b6d005_0_7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017382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43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7588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123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314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986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7"/>
        <p:cNvGrpSpPr/>
        <p:nvPr/>
      </p:nvGrpSpPr>
      <p:grpSpPr>
        <a:xfrm>
          <a:off x="0" y="0"/>
          <a:ext cx="0" cy="0"/>
          <a:chOff x="0" y="0"/>
          <a:chExt cx="0" cy="0"/>
        </a:xfrm>
      </p:grpSpPr>
      <p:sp>
        <p:nvSpPr>
          <p:cNvPr id="3038" name="Google Shape;3038;g22adc3f852b_0_3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9" name="Google Shape;3039;g22adc3f852b_0_3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5786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
        <p:nvSpPr>
          <p:cNvPr id="768" name="Google Shape;768;p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094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
        <p:nvSpPr>
          <p:cNvPr id="781" name="Google Shape;781;p3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869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 name="Google Shape;80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4" name="Google Shape;79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6156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2" name="Google Shape;80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
        <p:nvSpPr>
          <p:cNvPr id="698" name="Google Shape;698;p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93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24: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14276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44c711f7a4_0_1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44c711f7a4_0_11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24: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659947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913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1" name="Google Shape;821;p3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483306" indent="-241653">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1" name="Google Shape;821;p3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483306" indent="-241653">
              <a:buNone/>
            </a:pPr>
            <a:endParaRPr/>
          </a:p>
        </p:txBody>
      </p:sp>
    </p:spTree>
    <p:extLst>
      <p:ext uri="{BB962C8B-B14F-4D97-AF65-F5344CB8AC3E}">
        <p14:creationId xmlns:p14="http://schemas.microsoft.com/office/powerpoint/2010/main" val="4073719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1" name="Google Shape;821;p3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483306" indent="-241653">
              <a:buNone/>
            </a:pPr>
            <a:endParaRPr/>
          </a:p>
        </p:txBody>
      </p:sp>
    </p:spTree>
    <p:extLst>
      <p:ext uri="{BB962C8B-B14F-4D97-AF65-F5344CB8AC3E}">
        <p14:creationId xmlns:p14="http://schemas.microsoft.com/office/powerpoint/2010/main" val="1361661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this tell us? What type of educational decision could be made with this data? </a:t>
            </a:r>
          </a:p>
        </p:txBody>
      </p:sp>
    </p:spTree>
    <p:extLst>
      <p:ext uri="{BB962C8B-B14F-4D97-AF65-F5344CB8AC3E}">
        <p14:creationId xmlns:p14="http://schemas.microsoft.com/office/powerpoint/2010/main" val="4267518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37: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None/>
            </a:pPr>
            <a:endParaRPr/>
          </a:p>
        </p:txBody>
      </p:sp>
      <p:sp>
        <p:nvSpPr>
          <p:cNvPr id="834" name="Google Shape;834;p37: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sz="1500"/>
              <a:pPr algn="r">
                <a:buSzPts val="1400"/>
              </a:pPr>
              <a:t>45</a:t>
            </a:fld>
            <a:endParaRPr sz="15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this tell us? What type of educational decision could be made with this data? </a:t>
            </a:r>
          </a:p>
        </p:txBody>
      </p:sp>
    </p:spTree>
    <p:extLst>
      <p:ext uri="{BB962C8B-B14F-4D97-AF65-F5344CB8AC3E}">
        <p14:creationId xmlns:p14="http://schemas.microsoft.com/office/powerpoint/2010/main" val="3910910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38: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buNone/>
            </a:pPr>
            <a:endParaRPr/>
          </a:p>
        </p:txBody>
      </p:sp>
      <p:sp>
        <p:nvSpPr>
          <p:cNvPr id="850" name="Google Shape;850;p38:notes"/>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sz="1500"/>
              <a:pPr algn="r">
                <a:buSzPts val="1400"/>
              </a:pPr>
              <a:t>47</a:t>
            </a:fld>
            <a:endParaRPr sz="15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this tell us? What type of educational decision could be made with this data? </a:t>
            </a:r>
          </a:p>
        </p:txBody>
      </p:sp>
    </p:spTree>
    <p:extLst>
      <p:ext uri="{BB962C8B-B14F-4D97-AF65-F5344CB8AC3E}">
        <p14:creationId xmlns:p14="http://schemas.microsoft.com/office/powerpoint/2010/main" val="319862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5e5b6d005_0_7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25e5b6d005_0_7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4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p4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766453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3"/>
        <p:cNvGrpSpPr/>
        <p:nvPr/>
      </p:nvGrpSpPr>
      <p:grpSpPr>
        <a:xfrm>
          <a:off x="0" y="0"/>
          <a:ext cx="0" cy="0"/>
          <a:chOff x="0" y="0"/>
          <a:chExt cx="0" cy="0"/>
        </a:xfrm>
      </p:grpSpPr>
      <p:sp>
        <p:nvSpPr>
          <p:cNvPr id="4444" name="Google Shape;4444;g288e735839e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5" name="Google Shape;4445;g288e735839e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notes"/>
          <p:cNvSpPr txBox="1">
            <a:spLocks noGrp="1"/>
          </p:cNvSpPr>
          <p:nvPr>
            <p:ph type="body" idx="1"/>
          </p:nvPr>
        </p:nvSpPr>
        <p:spPr>
          <a:xfrm>
            <a:off x="731520" y="4620577"/>
            <a:ext cx="5852160" cy="3780473"/>
          </a:xfrm>
          <a:prstGeom prst="rect">
            <a:avLst/>
          </a:prstGeom>
          <a:noFill/>
          <a:ln>
            <a:noFill/>
          </a:ln>
        </p:spPr>
        <p:txBody>
          <a:bodyPr spcFirstLastPara="1" wrap="square" lIns="96645" tIns="96645" rIns="96645" bIns="96645" anchor="t" anchorCtr="0">
            <a:noAutofit/>
          </a:bodyPr>
          <a:lstStyle/>
          <a:p>
            <a:pPr marL="0" indent="0">
              <a:buNone/>
            </a:pPr>
            <a:endParaRPr/>
          </a:p>
        </p:txBody>
      </p:sp>
      <p:sp>
        <p:nvSpPr>
          <p:cNvPr id="520" name="Google Shape;520;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notes"/>
          <p:cNvSpPr txBox="1">
            <a:spLocks noGrp="1"/>
          </p:cNvSpPr>
          <p:nvPr>
            <p:ph type="body" idx="1"/>
          </p:nvPr>
        </p:nvSpPr>
        <p:spPr>
          <a:xfrm>
            <a:off x="731520" y="4620578"/>
            <a:ext cx="5852160" cy="3780630"/>
          </a:xfrm>
          <a:prstGeom prst="rect">
            <a:avLst/>
          </a:prstGeom>
          <a:noFill/>
          <a:ln>
            <a:noFill/>
          </a:ln>
        </p:spPr>
        <p:txBody>
          <a:bodyPr spcFirstLastPara="1" wrap="square" lIns="96645" tIns="96645" rIns="96645" bIns="96645" anchor="t" anchorCtr="0">
            <a:noAutofit/>
          </a:bodyPr>
          <a:lstStyle/>
          <a:p>
            <a:pPr marL="0" indent="0">
              <a:buNone/>
            </a:pPr>
            <a:r>
              <a:rPr lang="en-US"/>
              <a:t>These two systems use different language in their diagnostic criteria, which leads to misunderstandings and frustrations by the parents and educators. To facilitate communication, I recommend focusing on the behavioral terms and objective descriptions of the issues. For example, a child may have a diagnosis of Disruptive Mood Dysregulation Disorder, which is not anywhere in the IDEA criteria. However, the IDEA does indicate emotional disturbance include “</a:t>
            </a:r>
            <a:r>
              <a:rPr lang="en-US" b="0" i="0">
                <a:solidFill>
                  <a:srgbClr val="2D3748"/>
                </a:solidFill>
                <a:effectLst/>
                <a:latin typeface="Open Sans" panose="020B0606030504020204" pitchFamily="34" charset="0"/>
              </a:rPr>
              <a:t>Inappropriate types of behavior or feelings under normal circumstances.” which is similar to the DSM diagnostic feature of DMDD The tantrums/outbursts are considered out of proportion (in duration and intensity) to the situation or triggering event and The irritable/angry mood occurs nearly every day, for most of the day. Really have to move beyond the diagnostic label and into the diagnostic criteria. </a:t>
            </a:r>
          </a:p>
          <a:p>
            <a:pPr marL="0" indent="0">
              <a:buNone/>
            </a:pPr>
            <a:endParaRPr lang="en-US"/>
          </a:p>
        </p:txBody>
      </p:sp>
      <p:sp>
        <p:nvSpPr>
          <p:cNvPr id="532" name="Google Shape;53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5e5b6d005_0_7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25e5b6d005_0_7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83744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2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1080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482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962475"/>
            <a:ext cx="8520600" cy="34164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pic>
        <p:nvPicPr>
          <p:cNvPr id="21" name="Google Shape;21;p4"/>
          <p:cNvPicPr preferRelativeResize="0"/>
          <p:nvPr/>
        </p:nvPicPr>
        <p:blipFill rotWithShape="1">
          <a:blip r:embed="rId2">
            <a:alphaModFix/>
          </a:blip>
          <a:srcRect l="16354" r="15385" b="48791"/>
          <a:stretch/>
        </p:blipFill>
        <p:spPr>
          <a:xfrm>
            <a:off x="101600" y="4570150"/>
            <a:ext cx="828896" cy="446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_HEADER_1">
  <p:cSld name="SECTION_HEADER_1_1">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big numbers 1">
  <p:cSld name="CUSTOM_20_1">
    <p:spTree>
      <p:nvGrpSpPr>
        <p:cNvPr id="1" name="Shape 110"/>
        <p:cNvGrpSpPr/>
        <p:nvPr/>
      </p:nvGrpSpPr>
      <p:grpSpPr>
        <a:xfrm>
          <a:off x="0" y="0"/>
          <a:ext cx="0" cy="0"/>
          <a:chOff x="0" y="0"/>
          <a:chExt cx="0" cy="0"/>
        </a:xfrm>
      </p:grpSpPr>
      <p:sp>
        <p:nvSpPr>
          <p:cNvPr id="111" name="Google Shape;111;p24"/>
          <p:cNvSpPr txBox="1">
            <a:spLocks noGrp="1"/>
          </p:cNvSpPr>
          <p:nvPr>
            <p:ph type="subTitle" idx="1"/>
          </p:nvPr>
        </p:nvSpPr>
        <p:spPr>
          <a:xfrm>
            <a:off x="5872236" y="1114800"/>
            <a:ext cx="2738700" cy="647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2000"/>
              <a:buFont typeface="Montserrat"/>
              <a:buNone/>
              <a:defRPr>
                <a:solidFill>
                  <a:srgbClr val="000000"/>
                </a:solidFill>
                <a:latin typeface="Montserrat"/>
                <a:ea typeface="Montserrat"/>
                <a:cs typeface="Montserrat"/>
                <a:sym typeface="Montserrat"/>
              </a:defRPr>
            </a:lvl2pPr>
            <a:lvl3pPr lvl="2" rtl="0">
              <a:spcBef>
                <a:spcPts val="0"/>
              </a:spcBef>
              <a:spcAft>
                <a:spcPts val="0"/>
              </a:spcAft>
              <a:buClr>
                <a:srgbClr val="000000"/>
              </a:buClr>
              <a:buSzPts val="2000"/>
              <a:buFont typeface="Montserrat"/>
              <a:buNone/>
              <a:defRPr>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12" name="Google Shape;112;p24"/>
          <p:cNvSpPr txBox="1">
            <a:spLocks noGrp="1"/>
          </p:cNvSpPr>
          <p:nvPr>
            <p:ph type="subTitle" idx="2"/>
          </p:nvPr>
        </p:nvSpPr>
        <p:spPr>
          <a:xfrm>
            <a:off x="5872236" y="3685800"/>
            <a:ext cx="2738700" cy="647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2000"/>
              <a:buFont typeface="Montserrat"/>
              <a:buNone/>
              <a:defRPr>
                <a:solidFill>
                  <a:srgbClr val="000000"/>
                </a:solidFill>
                <a:latin typeface="Montserrat"/>
                <a:ea typeface="Montserrat"/>
                <a:cs typeface="Montserrat"/>
                <a:sym typeface="Montserrat"/>
              </a:defRPr>
            </a:lvl2pPr>
            <a:lvl3pPr lvl="2" rtl="0">
              <a:spcBef>
                <a:spcPts val="0"/>
              </a:spcBef>
              <a:spcAft>
                <a:spcPts val="0"/>
              </a:spcAft>
              <a:buClr>
                <a:srgbClr val="000000"/>
              </a:buClr>
              <a:buSzPts val="2000"/>
              <a:buFont typeface="Montserrat"/>
              <a:buNone/>
              <a:defRPr>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13" name="Google Shape;113;p24"/>
          <p:cNvSpPr txBox="1">
            <a:spLocks noGrp="1"/>
          </p:cNvSpPr>
          <p:nvPr>
            <p:ph type="subTitle" idx="3"/>
          </p:nvPr>
        </p:nvSpPr>
        <p:spPr>
          <a:xfrm>
            <a:off x="5872236" y="2400300"/>
            <a:ext cx="2738700" cy="647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rgbClr val="000000"/>
              </a:buClr>
              <a:buSzPts val="1400"/>
              <a:buFont typeface="Montserrat"/>
              <a:buNone/>
              <a:defRPr sz="1400">
                <a:solidFill>
                  <a:srgbClr val="000000"/>
                </a:solidFill>
                <a:latin typeface="Montserrat"/>
                <a:ea typeface="Montserrat"/>
                <a:cs typeface="Montserrat"/>
                <a:sym typeface="Montserrat"/>
              </a:defRPr>
            </a:lvl1pPr>
            <a:lvl2pPr lvl="1" rtl="0">
              <a:spcBef>
                <a:spcPts val="0"/>
              </a:spcBef>
              <a:spcAft>
                <a:spcPts val="0"/>
              </a:spcAft>
              <a:buClr>
                <a:srgbClr val="000000"/>
              </a:buClr>
              <a:buSzPts val="2000"/>
              <a:buFont typeface="Montserrat"/>
              <a:buNone/>
              <a:defRPr>
                <a:solidFill>
                  <a:srgbClr val="000000"/>
                </a:solidFill>
                <a:latin typeface="Montserrat"/>
                <a:ea typeface="Montserrat"/>
                <a:cs typeface="Montserrat"/>
                <a:sym typeface="Montserrat"/>
              </a:defRPr>
            </a:lvl2pPr>
            <a:lvl3pPr lvl="2" rtl="0">
              <a:spcBef>
                <a:spcPts val="0"/>
              </a:spcBef>
              <a:spcAft>
                <a:spcPts val="0"/>
              </a:spcAft>
              <a:buClr>
                <a:srgbClr val="000000"/>
              </a:buClr>
              <a:buSzPts val="2000"/>
              <a:buFont typeface="Montserrat"/>
              <a:buNone/>
              <a:defRPr>
                <a:solidFill>
                  <a:srgbClr val="000000"/>
                </a:solidFill>
                <a:latin typeface="Montserrat"/>
                <a:ea typeface="Montserrat"/>
                <a:cs typeface="Montserrat"/>
                <a:sym typeface="Montserrat"/>
              </a:defRPr>
            </a:lvl3pPr>
            <a:lvl4pPr lvl="3"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4pPr>
            <a:lvl5pPr lvl="4"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5pPr>
            <a:lvl6pPr lvl="5"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6pPr>
            <a:lvl7pPr lvl="6"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7pPr>
            <a:lvl8pPr lvl="7"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8pPr>
            <a:lvl9pPr lvl="8" rtl="0">
              <a:spcBef>
                <a:spcPts val="0"/>
              </a:spcBef>
              <a:spcAft>
                <a:spcPts val="0"/>
              </a:spcAft>
              <a:buClr>
                <a:srgbClr val="000000"/>
              </a:buClr>
              <a:buSzPts val="1400"/>
              <a:buFont typeface="Montserrat"/>
              <a:buNone/>
              <a:defRPr>
                <a:solidFill>
                  <a:srgbClr val="000000"/>
                </a:solidFill>
                <a:latin typeface="Montserrat"/>
                <a:ea typeface="Montserrat"/>
                <a:cs typeface="Montserrat"/>
                <a:sym typeface="Montserrat"/>
              </a:defRPr>
            </a:lvl9pPr>
          </a:lstStyle>
          <a:p>
            <a:endParaRPr/>
          </a:p>
        </p:txBody>
      </p:sp>
      <p:sp>
        <p:nvSpPr>
          <p:cNvPr id="114" name="Google Shape;114;p24"/>
          <p:cNvSpPr txBox="1">
            <a:spLocks noGrp="1"/>
          </p:cNvSpPr>
          <p:nvPr>
            <p:ph type="title" hasCustomPrompt="1"/>
          </p:nvPr>
        </p:nvSpPr>
        <p:spPr>
          <a:xfrm>
            <a:off x="3421825" y="555345"/>
            <a:ext cx="2602800" cy="1429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7500"/>
              <a:buNone/>
              <a:defRPr sz="7500">
                <a:solidFill>
                  <a:schemeClr val="dk2"/>
                </a:solidFill>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15" name="Google Shape;115;p24"/>
          <p:cNvSpPr txBox="1">
            <a:spLocks noGrp="1"/>
          </p:cNvSpPr>
          <p:nvPr>
            <p:ph type="title" idx="4" hasCustomPrompt="1"/>
          </p:nvPr>
        </p:nvSpPr>
        <p:spPr>
          <a:xfrm>
            <a:off x="3421825" y="1840845"/>
            <a:ext cx="2602800" cy="1429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7500"/>
              <a:buNone/>
              <a:defRPr sz="7500">
                <a:solidFill>
                  <a:schemeClr val="dk2"/>
                </a:solidFill>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16" name="Google Shape;116;p24"/>
          <p:cNvSpPr txBox="1">
            <a:spLocks noGrp="1"/>
          </p:cNvSpPr>
          <p:nvPr>
            <p:ph type="title" idx="5" hasCustomPrompt="1"/>
          </p:nvPr>
        </p:nvSpPr>
        <p:spPr>
          <a:xfrm>
            <a:off x="3421825" y="3126345"/>
            <a:ext cx="2602800" cy="1429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7500"/>
              <a:buNone/>
              <a:defRPr sz="7500">
                <a:solidFill>
                  <a:schemeClr val="dk2"/>
                </a:solidFill>
              </a:defRPr>
            </a:lvl1pPr>
            <a:lvl2pPr lvl="1"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2pPr>
            <a:lvl3pPr lvl="2"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3pPr>
            <a:lvl4pPr lvl="3"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4pPr>
            <a:lvl5pPr lvl="4"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5pPr>
            <a:lvl6pPr lvl="5"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6pPr>
            <a:lvl7pPr lvl="6"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7pPr>
            <a:lvl8pPr lvl="7"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8pPr>
            <a:lvl9pPr lvl="8" algn="ctr" rtl="0">
              <a:spcBef>
                <a:spcPts val="0"/>
              </a:spcBef>
              <a:spcAft>
                <a:spcPts val="0"/>
              </a:spcAft>
              <a:buClr>
                <a:schemeClr val="dk2"/>
              </a:buClr>
              <a:buSzPts val="7500"/>
              <a:buFont typeface="Playfair Display"/>
              <a:buNone/>
              <a:defRPr sz="7500">
                <a:solidFill>
                  <a:schemeClr val="dk2"/>
                </a:solidFill>
                <a:latin typeface="Playfair Display"/>
                <a:ea typeface="Playfair Display"/>
                <a:cs typeface="Playfair Display"/>
                <a:sym typeface="Playfair Display"/>
              </a:defRPr>
            </a:lvl9pPr>
          </a:lstStyle>
          <a:p>
            <a:r>
              <a:t>xx%</a:t>
            </a:r>
          </a:p>
        </p:txBody>
      </p:sp>
      <p:sp>
        <p:nvSpPr>
          <p:cNvPr id="117" name="Google Shape;117;p24"/>
          <p:cNvSpPr/>
          <p:nvPr/>
        </p:nvSpPr>
        <p:spPr>
          <a:xfrm>
            <a:off x="-9100" y="0"/>
            <a:ext cx="3242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3"/>
        <p:cNvGrpSpPr/>
        <p:nvPr/>
      </p:nvGrpSpPr>
      <p:grpSpPr>
        <a:xfrm>
          <a:off x="0" y="0"/>
          <a:ext cx="0" cy="0"/>
          <a:chOff x="0" y="0"/>
          <a:chExt cx="0" cy="0"/>
        </a:xfrm>
      </p:grpSpPr>
      <p:sp>
        <p:nvSpPr>
          <p:cNvPr id="104" name="Google Shape;104;p58"/>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58"/>
          <p:cNvSpPr txBox="1">
            <a:spLocks noGrp="1"/>
          </p:cNvSpPr>
          <p:nvPr>
            <p:ph type="body" idx="1"/>
          </p:nvPr>
        </p:nvSpPr>
        <p:spPr>
          <a:xfrm>
            <a:off x="2900934" y="767690"/>
            <a:ext cx="2606100" cy="6057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0"/>
              </a:spcBef>
              <a:spcAft>
                <a:spcPts val="0"/>
              </a:spcAft>
              <a:buSzPts val="1500"/>
              <a:buNone/>
              <a:defRPr sz="1500" b="1">
                <a:solidFill>
                  <a:srgbClr val="595959"/>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200"/>
              </a:spcBef>
              <a:spcAft>
                <a:spcPts val="0"/>
              </a:spcAft>
              <a:buSzPts val="1400"/>
              <a:buNone/>
              <a:defRPr sz="1400" b="1"/>
            </a:lvl3pPr>
            <a:lvl4pPr marL="1828800" lvl="3" indent="-228600" algn="l">
              <a:lnSpc>
                <a:spcPct val="90000"/>
              </a:lnSpc>
              <a:spcBef>
                <a:spcPts val="200"/>
              </a:spcBef>
              <a:spcAft>
                <a:spcPts val="0"/>
              </a:spcAft>
              <a:buSzPts val="1200"/>
              <a:buNone/>
              <a:defRPr sz="1200" b="1"/>
            </a:lvl4pPr>
            <a:lvl5pPr marL="2286000" lvl="4" indent="-228600" algn="l">
              <a:lnSpc>
                <a:spcPct val="90000"/>
              </a:lnSpc>
              <a:spcBef>
                <a:spcPts val="200"/>
              </a:spcBef>
              <a:spcAft>
                <a:spcPts val="0"/>
              </a:spcAft>
              <a:buSzPts val="1200"/>
              <a:buNone/>
              <a:defRPr sz="1200" b="1"/>
            </a:lvl5pPr>
            <a:lvl6pPr marL="2743200" lvl="5" indent="-228600" algn="l">
              <a:lnSpc>
                <a:spcPct val="90000"/>
              </a:lnSpc>
              <a:spcBef>
                <a:spcPts val="200"/>
              </a:spcBef>
              <a:spcAft>
                <a:spcPts val="0"/>
              </a:spcAft>
              <a:buSzPts val="1200"/>
              <a:buNone/>
              <a:defRPr sz="1200" b="1"/>
            </a:lvl6pPr>
            <a:lvl7pPr marL="3200400" lvl="6" indent="-228600" algn="l">
              <a:lnSpc>
                <a:spcPct val="90000"/>
              </a:lnSpc>
              <a:spcBef>
                <a:spcPts val="200"/>
              </a:spcBef>
              <a:spcAft>
                <a:spcPts val="0"/>
              </a:spcAft>
              <a:buSzPts val="1200"/>
              <a:buNone/>
              <a:defRPr sz="1200" b="1"/>
            </a:lvl7pPr>
            <a:lvl8pPr marL="3657600" lvl="7" indent="-228600" algn="l">
              <a:lnSpc>
                <a:spcPct val="90000"/>
              </a:lnSpc>
              <a:spcBef>
                <a:spcPts val="200"/>
              </a:spcBef>
              <a:spcAft>
                <a:spcPts val="0"/>
              </a:spcAft>
              <a:buSzPts val="1200"/>
              <a:buNone/>
              <a:defRPr sz="1200" b="1"/>
            </a:lvl8pPr>
            <a:lvl9pPr marL="4114800" lvl="8" indent="-228600" algn="l">
              <a:lnSpc>
                <a:spcPct val="90000"/>
              </a:lnSpc>
              <a:spcBef>
                <a:spcPts val="200"/>
              </a:spcBef>
              <a:spcAft>
                <a:spcPts val="200"/>
              </a:spcAft>
              <a:buSzPts val="1200"/>
              <a:buNone/>
              <a:defRPr sz="1200" b="1"/>
            </a:lvl9pPr>
          </a:lstStyle>
          <a:p>
            <a:endParaRPr/>
          </a:p>
        </p:txBody>
      </p:sp>
      <p:sp>
        <p:nvSpPr>
          <p:cNvPr id="106" name="Google Shape;106;p58"/>
          <p:cNvSpPr txBox="1">
            <a:spLocks noGrp="1"/>
          </p:cNvSpPr>
          <p:nvPr>
            <p:ph type="body" idx="2"/>
          </p:nvPr>
        </p:nvSpPr>
        <p:spPr>
          <a:xfrm>
            <a:off x="2900934" y="1448202"/>
            <a:ext cx="2606100" cy="3017400"/>
          </a:xfrm>
          <a:prstGeom prst="rect">
            <a:avLst/>
          </a:prstGeom>
          <a:noFill/>
          <a:ln>
            <a:noFill/>
          </a:ln>
        </p:spPr>
        <p:txBody>
          <a:bodyPr spcFirstLastPara="1" wrap="square" lIns="68575" tIns="34275" rIns="68575" bIns="34275" anchor="ctr" anchorCtr="0">
            <a:normAutofit/>
          </a:bodyPr>
          <a:lstStyle>
            <a:lvl1pPr marL="457200" lvl="0" indent="-323850" algn="l">
              <a:lnSpc>
                <a:spcPct val="90000"/>
              </a:lnSpc>
              <a:spcBef>
                <a:spcPts val="900"/>
              </a:spcBef>
              <a:spcAft>
                <a:spcPts val="0"/>
              </a:spcAft>
              <a:buSzPts val="1500"/>
              <a:buChar char="●"/>
              <a:defRPr sz="1500"/>
            </a:lvl1pPr>
            <a:lvl2pPr marL="914400" lvl="1" indent="-317500" algn="l">
              <a:lnSpc>
                <a:spcPct val="90000"/>
              </a:lnSpc>
              <a:spcBef>
                <a:spcPts val="200"/>
              </a:spcBef>
              <a:spcAft>
                <a:spcPts val="0"/>
              </a:spcAft>
              <a:buSzPts val="1400"/>
              <a:buChar char="●"/>
              <a:defRPr sz="1400"/>
            </a:lvl2pPr>
            <a:lvl3pPr marL="1371600" lvl="2" indent="-304800" algn="l">
              <a:lnSpc>
                <a:spcPct val="90000"/>
              </a:lnSpc>
              <a:spcBef>
                <a:spcPts val="200"/>
              </a:spcBef>
              <a:spcAft>
                <a:spcPts val="0"/>
              </a:spcAft>
              <a:buSzPts val="1200"/>
              <a:buChar char="●"/>
              <a:defRPr sz="1200"/>
            </a:lvl3pPr>
            <a:lvl4pPr marL="1828800" lvl="3" indent="-298450" algn="l">
              <a:lnSpc>
                <a:spcPct val="90000"/>
              </a:lnSpc>
              <a:spcBef>
                <a:spcPts val="200"/>
              </a:spcBef>
              <a:spcAft>
                <a:spcPts val="0"/>
              </a:spcAft>
              <a:buSzPts val="1100"/>
              <a:buChar char="●"/>
              <a:defRPr sz="1100"/>
            </a:lvl4pPr>
            <a:lvl5pPr marL="2286000" lvl="4" indent="-298450" algn="l">
              <a:lnSpc>
                <a:spcPct val="90000"/>
              </a:lnSpc>
              <a:spcBef>
                <a:spcPts val="200"/>
              </a:spcBef>
              <a:spcAft>
                <a:spcPts val="0"/>
              </a:spcAft>
              <a:buSzPts val="1100"/>
              <a:buChar char="●"/>
              <a:defRPr sz="1100"/>
            </a:lvl5pPr>
            <a:lvl6pPr marL="2743200" lvl="5" indent="-298450" algn="l">
              <a:lnSpc>
                <a:spcPct val="90000"/>
              </a:lnSpc>
              <a:spcBef>
                <a:spcPts val="200"/>
              </a:spcBef>
              <a:spcAft>
                <a:spcPts val="0"/>
              </a:spcAft>
              <a:buSzPts val="1100"/>
              <a:buChar char="●"/>
              <a:defRPr sz="1100"/>
            </a:lvl6pPr>
            <a:lvl7pPr marL="3200400" lvl="6" indent="-298450" algn="l">
              <a:lnSpc>
                <a:spcPct val="90000"/>
              </a:lnSpc>
              <a:spcBef>
                <a:spcPts val="200"/>
              </a:spcBef>
              <a:spcAft>
                <a:spcPts val="0"/>
              </a:spcAft>
              <a:buSzPts val="1100"/>
              <a:buChar char="●"/>
              <a:defRPr sz="1100"/>
            </a:lvl7pPr>
            <a:lvl8pPr marL="3657600" lvl="7" indent="-298450" algn="l">
              <a:lnSpc>
                <a:spcPct val="90000"/>
              </a:lnSpc>
              <a:spcBef>
                <a:spcPts val="200"/>
              </a:spcBef>
              <a:spcAft>
                <a:spcPts val="0"/>
              </a:spcAft>
              <a:buSzPts val="1100"/>
              <a:buChar char="●"/>
              <a:defRPr sz="1100"/>
            </a:lvl8pPr>
            <a:lvl9pPr marL="4114800" lvl="8" indent="-298450" algn="l">
              <a:lnSpc>
                <a:spcPct val="90000"/>
              </a:lnSpc>
              <a:spcBef>
                <a:spcPts val="200"/>
              </a:spcBef>
              <a:spcAft>
                <a:spcPts val="200"/>
              </a:spcAft>
              <a:buSzPts val="1100"/>
              <a:buChar char="●"/>
              <a:defRPr sz="1100"/>
            </a:lvl9pPr>
          </a:lstStyle>
          <a:p>
            <a:endParaRPr/>
          </a:p>
        </p:txBody>
      </p:sp>
      <p:sp>
        <p:nvSpPr>
          <p:cNvPr id="107" name="Google Shape;107;p58"/>
          <p:cNvSpPr txBox="1">
            <a:spLocks noGrp="1"/>
          </p:cNvSpPr>
          <p:nvPr>
            <p:ph type="body" idx="3"/>
          </p:nvPr>
        </p:nvSpPr>
        <p:spPr>
          <a:xfrm>
            <a:off x="5863847" y="767690"/>
            <a:ext cx="2606100" cy="6099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0"/>
              </a:spcBef>
              <a:spcAft>
                <a:spcPts val="0"/>
              </a:spcAft>
              <a:buSzPts val="1500"/>
              <a:buNone/>
              <a:defRPr sz="1500" b="1">
                <a:solidFill>
                  <a:srgbClr val="595959"/>
                </a:solidFill>
              </a:defRPr>
            </a:lvl1pPr>
            <a:lvl2pPr marL="914400" lvl="1" indent="-228600" algn="l">
              <a:lnSpc>
                <a:spcPct val="90000"/>
              </a:lnSpc>
              <a:spcBef>
                <a:spcPts val="200"/>
              </a:spcBef>
              <a:spcAft>
                <a:spcPts val="0"/>
              </a:spcAft>
              <a:buSzPts val="1500"/>
              <a:buNone/>
              <a:defRPr sz="1500" b="1"/>
            </a:lvl2pPr>
            <a:lvl3pPr marL="1371600" lvl="2" indent="-228600" algn="l">
              <a:lnSpc>
                <a:spcPct val="90000"/>
              </a:lnSpc>
              <a:spcBef>
                <a:spcPts val="200"/>
              </a:spcBef>
              <a:spcAft>
                <a:spcPts val="0"/>
              </a:spcAft>
              <a:buSzPts val="1400"/>
              <a:buNone/>
              <a:defRPr sz="1400" b="1"/>
            </a:lvl3pPr>
            <a:lvl4pPr marL="1828800" lvl="3" indent="-228600" algn="l">
              <a:lnSpc>
                <a:spcPct val="90000"/>
              </a:lnSpc>
              <a:spcBef>
                <a:spcPts val="200"/>
              </a:spcBef>
              <a:spcAft>
                <a:spcPts val="0"/>
              </a:spcAft>
              <a:buSzPts val="1200"/>
              <a:buNone/>
              <a:defRPr sz="1200" b="1"/>
            </a:lvl4pPr>
            <a:lvl5pPr marL="2286000" lvl="4" indent="-228600" algn="l">
              <a:lnSpc>
                <a:spcPct val="90000"/>
              </a:lnSpc>
              <a:spcBef>
                <a:spcPts val="200"/>
              </a:spcBef>
              <a:spcAft>
                <a:spcPts val="0"/>
              </a:spcAft>
              <a:buSzPts val="1200"/>
              <a:buNone/>
              <a:defRPr sz="1200" b="1"/>
            </a:lvl5pPr>
            <a:lvl6pPr marL="2743200" lvl="5" indent="-228600" algn="l">
              <a:lnSpc>
                <a:spcPct val="90000"/>
              </a:lnSpc>
              <a:spcBef>
                <a:spcPts val="200"/>
              </a:spcBef>
              <a:spcAft>
                <a:spcPts val="0"/>
              </a:spcAft>
              <a:buSzPts val="1200"/>
              <a:buNone/>
              <a:defRPr sz="1200" b="1"/>
            </a:lvl6pPr>
            <a:lvl7pPr marL="3200400" lvl="6" indent="-228600" algn="l">
              <a:lnSpc>
                <a:spcPct val="90000"/>
              </a:lnSpc>
              <a:spcBef>
                <a:spcPts val="200"/>
              </a:spcBef>
              <a:spcAft>
                <a:spcPts val="0"/>
              </a:spcAft>
              <a:buSzPts val="1200"/>
              <a:buNone/>
              <a:defRPr sz="1200" b="1"/>
            </a:lvl7pPr>
            <a:lvl8pPr marL="3657600" lvl="7" indent="-228600" algn="l">
              <a:lnSpc>
                <a:spcPct val="90000"/>
              </a:lnSpc>
              <a:spcBef>
                <a:spcPts val="200"/>
              </a:spcBef>
              <a:spcAft>
                <a:spcPts val="0"/>
              </a:spcAft>
              <a:buSzPts val="1200"/>
              <a:buNone/>
              <a:defRPr sz="1200" b="1"/>
            </a:lvl8pPr>
            <a:lvl9pPr marL="4114800" lvl="8" indent="-228600" algn="l">
              <a:lnSpc>
                <a:spcPct val="90000"/>
              </a:lnSpc>
              <a:spcBef>
                <a:spcPts val="200"/>
              </a:spcBef>
              <a:spcAft>
                <a:spcPts val="200"/>
              </a:spcAft>
              <a:buSzPts val="1200"/>
              <a:buNone/>
              <a:defRPr sz="1200" b="1"/>
            </a:lvl9pPr>
          </a:lstStyle>
          <a:p>
            <a:endParaRPr/>
          </a:p>
        </p:txBody>
      </p:sp>
      <p:sp>
        <p:nvSpPr>
          <p:cNvPr id="108" name="Google Shape;108;p58"/>
          <p:cNvSpPr txBox="1">
            <a:spLocks noGrp="1"/>
          </p:cNvSpPr>
          <p:nvPr>
            <p:ph type="body" idx="4"/>
          </p:nvPr>
        </p:nvSpPr>
        <p:spPr>
          <a:xfrm>
            <a:off x="5863847" y="1448202"/>
            <a:ext cx="2606100" cy="3017400"/>
          </a:xfrm>
          <a:prstGeom prst="rect">
            <a:avLst/>
          </a:prstGeom>
          <a:noFill/>
          <a:ln>
            <a:noFill/>
          </a:ln>
        </p:spPr>
        <p:txBody>
          <a:bodyPr spcFirstLastPara="1" wrap="square" lIns="68575" tIns="34275" rIns="68575" bIns="34275" anchor="ctr" anchorCtr="0">
            <a:normAutofit/>
          </a:bodyPr>
          <a:lstStyle>
            <a:lvl1pPr marL="457200" lvl="0" indent="-323850" algn="l">
              <a:lnSpc>
                <a:spcPct val="90000"/>
              </a:lnSpc>
              <a:spcBef>
                <a:spcPts val="900"/>
              </a:spcBef>
              <a:spcAft>
                <a:spcPts val="0"/>
              </a:spcAft>
              <a:buSzPts val="1500"/>
              <a:buChar char="●"/>
              <a:defRPr sz="1500"/>
            </a:lvl1pPr>
            <a:lvl2pPr marL="914400" lvl="1" indent="-317500" algn="l">
              <a:lnSpc>
                <a:spcPct val="90000"/>
              </a:lnSpc>
              <a:spcBef>
                <a:spcPts val="200"/>
              </a:spcBef>
              <a:spcAft>
                <a:spcPts val="0"/>
              </a:spcAft>
              <a:buSzPts val="1400"/>
              <a:buChar char="●"/>
              <a:defRPr sz="1400"/>
            </a:lvl2pPr>
            <a:lvl3pPr marL="1371600" lvl="2" indent="-304800" algn="l">
              <a:lnSpc>
                <a:spcPct val="90000"/>
              </a:lnSpc>
              <a:spcBef>
                <a:spcPts val="200"/>
              </a:spcBef>
              <a:spcAft>
                <a:spcPts val="0"/>
              </a:spcAft>
              <a:buSzPts val="1200"/>
              <a:buChar char="●"/>
              <a:defRPr sz="1200"/>
            </a:lvl3pPr>
            <a:lvl4pPr marL="1828800" lvl="3" indent="-298450" algn="l">
              <a:lnSpc>
                <a:spcPct val="90000"/>
              </a:lnSpc>
              <a:spcBef>
                <a:spcPts val="200"/>
              </a:spcBef>
              <a:spcAft>
                <a:spcPts val="0"/>
              </a:spcAft>
              <a:buSzPts val="1100"/>
              <a:buChar char="●"/>
              <a:defRPr sz="1100"/>
            </a:lvl4pPr>
            <a:lvl5pPr marL="2286000" lvl="4" indent="-298450" algn="l">
              <a:lnSpc>
                <a:spcPct val="90000"/>
              </a:lnSpc>
              <a:spcBef>
                <a:spcPts val="200"/>
              </a:spcBef>
              <a:spcAft>
                <a:spcPts val="0"/>
              </a:spcAft>
              <a:buSzPts val="1100"/>
              <a:buChar char="●"/>
              <a:defRPr sz="1100"/>
            </a:lvl5pPr>
            <a:lvl6pPr marL="2743200" lvl="5" indent="-298450" algn="l">
              <a:lnSpc>
                <a:spcPct val="90000"/>
              </a:lnSpc>
              <a:spcBef>
                <a:spcPts val="200"/>
              </a:spcBef>
              <a:spcAft>
                <a:spcPts val="0"/>
              </a:spcAft>
              <a:buSzPts val="1100"/>
              <a:buChar char="●"/>
              <a:defRPr sz="1100"/>
            </a:lvl6pPr>
            <a:lvl7pPr marL="3200400" lvl="6" indent="-298450" algn="l">
              <a:lnSpc>
                <a:spcPct val="90000"/>
              </a:lnSpc>
              <a:spcBef>
                <a:spcPts val="200"/>
              </a:spcBef>
              <a:spcAft>
                <a:spcPts val="0"/>
              </a:spcAft>
              <a:buSzPts val="1100"/>
              <a:buChar char="●"/>
              <a:defRPr sz="1100"/>
            </a:lvl7pPr>
            <a:lvl8pPr marL="3657600" lvl="7" indent="-298450" algn="l">
              <a:lnSpc>
                <a:spcPct val="90000"/>
              </a:lnSpc>
              <a:spcBef>
                <a:spcPts val="200"/>
              </a:spcBef>
              <a:spcAft>
                <a:spcPts val="0"/>
              </a:spcAft>
              <a:buSzPts val="1100"/>
              <a:buChar char="●"/>
              <a:defRPr sz="1100"/>
            </a:lvl8pPr>
            <a:lvl9pPr marL="4114800" lvl="8" indent="-298450" algn="l">
              <a:lnSpc>
                <a:spcPct val="90000"/>
              </a:lnSpc>
              <a:spcBef>
                <a:spcPts val="200"/>
              </a:spcBef>
              <a:spcAft>
                <a:spcPts val="200"/>
              </a:spcAft>
              <a:buSzPts val="1100"/>
              <a:buChar char="●"/>
              <a:defRPr sz="1100"/>
            </a:lvl9pPr>
          </a:lstStyle>
          <a:p>
            <a:endParaRPr/>
          </a:p>
        </p:txBody>
      </p:sp>
      <p:sp>
        <p:nvSpPr>
          <p:cNvPr id="109" name="Google Shape;109;p5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5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5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32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220"/>
        <p:cNvGrpSpPr/>
        <p:nvPr/>
      </p:nvGrpSpPr>
      <p:grpSpPr>
        <a:xfrm>
          <a:off x="0" y="0"/>
          <a:ext cx="0" cy="0"/>
          <a:chOff x="0" y="0"/>
          <a:chExt cx="0" cy="0"/>
        </a:xfrm>
      </p:grpSpPr>
      <p:sp>
        <p:nvSpPr>
          <p:cNvPr id="221" name="Google Shape;221;p71"/>
          <p:cNvSpPr txBox="1">
            <a:spLocks noGrp="1"/>
          </p:cNvSpPr>
          <p:nvPr>
            <p:ph type="title"/>
          </p:nvPr>
        </p:nvSpPr>
        <p:spPr>
          <a:xfrm>
            <a:off x="667500" y="868680"/>
            <a:ext cx="78090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roxima Nova Extrabold"/>
              <a:buNone/>
              <a:defRPr b="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2100"/>
              <a:buFont typeface="Montserrat"/>
              <a:buNone/>
              <a:defRPr sz="2100" b="1">
                <a:latin typeface="Montserrat"/>
                <a:ea typeface="Montserrat"/>
                <a:cs typeface="Montserrat"/>
                <a:sym typeface="Montserrat"/>
              </a:defRPr>
            </a:lvl2pPr>
            <a:lvl3pPr lvl="2" algn="ctr">
              <a:lnSpc>
                <a:spcPct val="100000"/>
              </a:lnSpc>
              <a:spcBef>
                <a:spcPts val="0"/>
              </a:spcBef>
              <a:spcAft>
                <a:spcPts val="0"/>
              </a:spcAft>
              <a:buSzPts val="2100"/>
              <a:buFont typeface="Montserrat"/>
              <a:buNone/>
              <a:defRPr sz="2100" b="1">
                <a:latin typeface="Montserrat"/>
                <a:ea typeface="Montserrat"/>
                <a:cs typeface="Montserrat"/>
                <a:sym typeface="Montserrat"/>
              </a:defRPr>
            </a:lvl3pPr>
            <a:lvl4pPr lvl="3" algn="ctr">
              <a:lnSpc>
                <a:spcPct val="100000"/>
              </a:lnSpc>
              <a:spcBef>
                <a:spcPts val="0"/>
              </a:spcBef>
              <a:spcAft>
                <a:spcPts val="0"/>
              </a:spcAft>
              <a:buSzPts val="2100"/>
              <a:buFont typeface="Montserrat"/>
              <a:buNone/>
              <a:defRPr sz="2100" b="1">
                <a:latin typeface="Montserrat"/>
                <a:ea typeface="Montserrat"/>
                <a:cs typeface="Montserrat"/>
                <a:sym typeface="Montserrat"/>
              </a:defRPr>
            </a:lvl4pPr>
            <a:lvl5pPr lvl="4" algn="ctr">
              <a:lnSpc>
                <a:spcPct val="100000"/>
              </a:lnSpc>
              <a:spcBef>
                <a:spcPts val="0"/>
              </a:spcBef>
              <a:spcAft>
                <a:spcPts val="0"/>
              </a:spcAft>
              <a:buSzPts val="2100"/>
              <a:buFont typeface="Montserrat"/>
              <a:buNone/>
              <a:defRPr sz="2100" b="1">
                <a:latin typeface="Montserrat"/>
                <a:ea typeface="Montserrat"/>
                <a:cs typeface="Montserrat"/>
                <a:sym typeface="Montserrat"/>
              </a:defRPr>
            </a:lvl5pPr>
            <a:lvl6pPr lvl="5" algn="ctr">
              <a:lnSpc>
                <a:spcPct val="100000"/>
              </a:lnSpc>
              <a:spcBef>
                <a:spcPts val="0"/>
              </a:spcBef>
              <a:spcAft>
                <a:spcPts val="0"/>
              </a:spcAft>
              <a:buSzPts val="2100"/>
              <a:buFont typeface="Montserrat"/>
              <a:buNone/>
              <a:defRPr sz="2100" b="1">
                <a:latin typeface="Montserrat"/>
                <a:ea typeface="Montserrat"/>
                <a:cs typeface="Montserrat"/>
                <a:sym typeface="Montserrat"/>
              </a:defRPr>
            </a:lvl6pPr>
            <a:lvl7pPr lvl="6" algn="ctr">
              <a:lnSpc>
                <a:spcPct val="100000"/>
              </a:lnSpc>
              <a:spcBef>
                <a:spcPts val="0"/>
              </a:spcBef>
              <a:spcAft>
                <a:spcPts val="0"/>
              </a:spcAft>
              <a:buSzPts val="2100"/>
              <a:buFont typeface="Montserrat"/>
              <a:buNone/>
              <a:defRPr sz="2100" b="1">
                <a:latin typeface="Montserrat"/>
                <a:ea typeface="Montserrat"/>
                <a:cs typeface="Montserrat"/>
                <a:sym typeface="Montserrat"/>
              </a:defRPr>
            </a:lvl7pPr>
            <a:lvl8pPr lvl="7" algn="ctr">
              <a:lnSpc>
                <a:spcPct val="100000"/>
              </a:lnSpc>
              <a:spcBef>
                <a:spcPts val="0"/>
              </a:spcBef>
              <a:spcAft>
                <a:spcPts val="0"/>
              </a:spcAft>
              <a:buSzPts val="2100"/>
              <a:buFont typeface="Montserrat"/>
              <a:buNone/>
              <a:defRPr sz="2100" b="1">
                <a:latin typeface="Montserrat"/>
                <a:ea typeface="Montserrat"/>
                <a:cs typeface="Montserrat"/>
                <a:sym typeface="Montserrat"/>
              </a:defRPr>
            </a:lvl8pPr>
            <a:lvl9pPr lvl="8" algn="ctr">
              <a:lnSpc>
                <a:spcPct val="100000"/>
              </a:lnSpc>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222" name="Google Shape;222;p71"/>
          <p:cNvSpPr txBox="1">
            <a:spLocks noGrp="1"/>
          </p:cNvSpPr>
          <p:nvPr>
            <p:ph type="subTitle" idx="1"/>
          </p:nvPr>
        </p:nvSpPr>
        <p:spPr>
          <a:xfrm>
            <a:off x="667500" y="3360064"/>
            <a:ext cx="2314500" cy="4347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100"/>
              <a:buNone/>
              <a:defRPr b="1">
                <a:solidFill>
                  <a:schemeClr val="dk1"/>
                </a:solidFill>
              </a:defRPr>
            </a:lvl1pPr>
            <a:lvl2pPr lvl="1" algn="ctr">
              <a:lnSpc>
                <a:spcPct val="115000"/>
              </a:lnSpc>
              <a:spcBef>
                <a:spcPts val="1600"/>
              </a:spcBef>
              <a:spcAft>
                <a:spcPts val="0"/>
              </a:spcAft>
              <a:buClr>
                <a:schemeClr val="dk1"/>
              </a:buClr>
              <a:buSzPts val="2100"/>
              <a:buNone/>
              <a:defRPr sz="2100" b="1">
                <a:solidFill>
                  <a:schemeClr val="dk1"/>
                </a:solidFill>
              </a:defRPr>
            </a:lvl2pPr>
            <a:lvl3pPr lvl="2" algn="ctr">
              <a:lnSpc>
                <a:spcPct val="115000"/>
              </a:lnSpc>
              <a:spcBef>
                <a:spcPts val="1600"/>
              </a:spcBef>
              <a:spcAft>
                <a:spcPts val="0"/>
              </a:spcAft>
              <a:buClr>
                <a:schemeClr val="dk1"/>
              </a:buClr>
              <a:buSzPts val="2100"/>
              <a:buNone/>
              <a:defRPr sz="2100" b="1">
                <a:solidFill>
                  <a:schemeClr val="dk1"/>
                </a:solidFill>
              </a:defRPr>
            </a:lvl3pPr>
            <a:lvl4pPr lvl="3" algn="ctr">
              <a:lnSpc>
                <a:spcPct val="115000"/>
              </a:lnSpc>
              <a:spcBef>
                <a:spcPts val="1600"/>
              </a:spcBef>
              <a:spcAft>
                <a:spcPts val="0"/>
              </a:spcAft>
              <a:buClr>
                <a:schemeClr val="dk1"/>
              </a:buClr>
              <a:buSzPts val="2100"/>
              <a:buNone/>
              <a:defRPr sz="2100" b="1">
                <a:solidFill>
                  <a:schemeClr val="dk1"/>
                </a:solidFill>
              </a:defRPr>
            </a:lvl4pPr>
            <a:lvl5pPr lvl="4" algn="ctr">
              <a:lnSpc>
                <a:spcPct val="115000"/>
              </a:lnSpc>
              <a:spcBef>
                <a:spcPts val="1600"/>
              </a:spcBef>
              <a:spcAft>
                <a:spcPts val="0"/>
              </a:spcAft>
              <a:buClr>
                <a:schemeClr val="dk1"/>
              </a:buClr>
              <a:buSzPts val="2100"/>
              <a:buNone/>
              <a:defRPr sz="2100" b="1">
                <a:solidFill>
                  <a:schemeClr val="dk1"/>
                </a:solidFill>
              </a:defRPr>
            </a:lvl5pPr>
            <a:lvl6pPr lvl="5" algn="ctr">
              <a:lnSpc>
                <a:spcPct val="115000"/>
              </a:lnSpc>
              <a:spcBef>
                <a:spcPts val="1600"/>
              </a:spcBef>
              <a:spcAft>
                <a:spcPts val="0"/>
              </a:spcAft>
              <a:buClr>
                <a:schemeClr val="dk1"/>
              </a:buClr>
              <a:buSzPts val="2100"/>
              <a:buNone/>
              <a:defRPr sz="2100" b="1">
                <a:solidFill>
                  <a:schemeClr val="dk1"/>
                </a:solidFill>
              </a:defRPr>
            </a:lvl6pPr>
            <a:lvl7pPr lvl="6" algn="ctr">
              <a:lnSpc>
                <a:spcPct val="115000"/>
              </a:lnSpc>
              <a:spcBef>
                <a:spcPts val="1600"/>
              </a:spcBef>
              <a:spcAft>
                <a:spcPts val="0"/>
              </a:spcAft>
              <a:buClr>
                <a:schemeClr val="dk1"/>
              </a:buClr>
              <a:buSzPts val="2100"/>
              <a:buNone/>
              <a:defRPr sz="2100" b="1">
                <a:solidFill>
                  <a:schemeClr val="dk1"/>
                </a:solidFill>
              </a:defRPr>
            </a:lvl7pPr>
            <a:lvl8pPr lvl="7" algn="ctr">
              <a:lnSpc>
                <a:spcPct val="115000"/>
              </a:lnSpc>
              <a:spcBef>
                <a:spcPts val="1600"/>
              </a:spcBef>
              <a:spcAft>
                <a:spcPts val="0"/>
              </a:spcAft>
              <a:buClr>
                <a:schemeClr val="dk1"/>
              </a:buClr>
              <a:buSzPts val="2100"/>
              <a:buNone/>
              <a:defRPr sz="2100" b="1">
                <a:solidFill>
                  <a:schemeClr val="dk1"/>
                </a:solidFill>
              </a:defRPr>
            </a:lvl8pPr>
            <a:lvl9pPr lvl="8" algn="ctr">
              <a:lnSpc>
                <a:spcPct val="115000"/>
              </a:lnSpc>
              <a:spcBef>
                <a:spcPts val="1600"/>
              </a:spcBef>
              <a:spcAft>
                <a:spcPts val="1600"/>
              </a:spcAft>
              <a:buClr>
                <a:schemeClr val="dk1"/>
              </a:buClr>
              <a:buSzPts val="2100"/>
              <a:buNone/>
              <a:defRPr sz="2100" b="1">
                <a:solidFill>
                  <a:schemeClr val="dk1"/>
                </a:solidFill>
              </a:defRPr>
            </a:lvl9pPr>
          </a:lstStyle>
          <a:p>
            <a:endParaRPr/>
          </a:p>
        </p:txBody>
      </p:sp>
      <p:sp>
        <p:nvSpPr>
          <p:cNvPr id="223" name="Google Shape;223;p71"/>
          <p:cNvSpPr txBox="1">
            <a:spLocks noGrp="1"/>
          </p:cNvSpPr>
          <p:nvPr>
            <p:ph type="subTitle" idx="2"/>
          </p:nvPr>
        </p:nvSpPr>
        <p:spPr>
          <a:xfrm>
            <a:off x="667675" y="3761353"/>
            <a:ext cx="2314500" cy="590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ctr">
              <a:lnSpc>
                <a:spcPct val="115000"/>
              </a:lnSpc>
              <a:spcBef>
                <a:spcPts val="1600"/>
              </a:spcBef>
              <a:spcAft>
                <a:spcPts val="0"/>
              </a:spcAft>
              <a:buClr>
                <a:srgbClr val="000000"/>
              </a:buClr>
              <a:buSzPts val="1400"/>
              <a:buNone/>
              <a:defRPr>
                <a:solidFill>
                  <a:srgbClr val="000000"/>
                </a:solidFill>
              </a:defRPr>
            </a:lvl2pPr>
            <a:lvl3pPr lvl="2" algn="ctr">
              <a:lnSpc>
                <a:spcPct val="115000"/>
              </a:lnSpc>
              <a:spcBef>
                <a:spcPts val="1600"/>
              </a:spcBef>
              <a:spcAft>
                <a:spcPts val="0"/>
              </a:spcAft>
              <a:buClr>
                <a:srgbClr val="000000"/>
              </a:buClr>
              <a:buSzPts val="1400"/>
              <a:buNone/>
              <a:defRPr>
                <a:solidFill>
                  <a:srgbClr val="000000"/>
                </a:solidFill>
              </a:defRPr>
            </a:lvl3pPr>
            <a:lvl4pPr lvl="3" algn="ctr">
              <a:lnSpc>
                <a:spcPct val="115000"/>
              </a:lnSpc>
              <a:spcBef>
                <a:spcPts val="1600"/>
              </a:spcBef>
              <a:spcAft>
                <a:spcPts val="0"/>
              </a:spcAft>
              <a:buClr>
                <a:srgbClr val="000000"/>
              </a:buClr>
              <a:buSzPts val="1400"/>
              <a:buNone/>
              <a:defRPr>
                <a:solidFill>
                  <a:srgbClr val="000000"/>
                </a:solidFill>
              </a:defRPr>
            </a:lvl4pPr>
            <a:lvl5pPr lvl="4" algn="ctr">
              <a:lnSpc>
                <a:spcPct val="115000"/>
              </a:lnSpc>
              <a:spcBef>
                <a:spcPts val="1600"/>
              </a:spcBef>
              <a:spcAft>
                <a:spcPts val="0"/>
              </a:spcAft>
              <a:buClr>
                <a:srgbClr val="000000"/>
              </a:buClr>
              <a:buSzPts val="1400"/>
              <a:buNone/>
              <a:defRPr>
                <a:solidFill>
                  <a:srgbClr val="000000"/>
                </a:solidFill>
              </a:defRPr>
            </a:lvl5pPr>
            <a:lvl6pPr lvl="5" algn="ctr">
              <a:lnSpc>
                <a:spcPct val="115000"/>
              </a:lnSpc>
              <a:spcBef>
                <a:spcPts val="1600"/>
              </a:spcBef>
              <a:spcAft>
                <a:spcPts val="0"/>
              </a:spcAft>
              <a:buClr>
                <a:srgbClr val="000000"/>
              </a:buClr>
              <a:buSzPts val="1400"/>
              <a:buNone/>
              <a:defRPr>
                <a:solidFill>
                  <a:srgbClr val="000000"/>
                </a:solidFill>
              </a:defRPr>
            </a:lvl6pPr>
            <a:lvl7pPr lvl="6" algn="ctr">
              <a:lnSpc>
                <a:spcPct val="115000"/>
              </a:lnSpc>
              <a:spcBef>
                <a:spcPts val="1600"/>
              </a:spcBef>
              <a:spcAft>
                <a:spcPts val="0"/>
              </a:spcAft>
              <a:buClr>
                <a:srgbClr val="000000"/>
              </a:buClr>
              <a:buSzPts val="1400"/>
              <a:buNone/>
              <a:defRPr>
                <a:solidFill>
                  <a:srgbClr val="000000"/>
                </a:solidFill>
              </a:defRPr>
            </a:lvl7pPr>
            <a:lvl8pPr lvl="7" algn="ctr">
              <a:lnSpc>
                <a:spcPct val="115000"/>
              </a:lnSpc>
              <a:spcBef>
                <a:spcPts val="1600"/>
              </a:spcBef>
              <a:spcAft>
                <a:spcPts val="0"/>
              </a:spcAft>
              <a:buClr>
                <a:srgbClr val="000000"/>
              </a:buClr>
              <a:buSzPts val="1400"/>
              <a:buNone/>
              <a:defRPr>
                <a:solidFill>
                  <a:srgbClr val="000000"/>
                </a:solidFill>
              </a:defRPr>
            </a:lvl8pPr>
            <a:lvl9pPr lvl="8" algn="ctr">
              <a:lnSpc>
                <a:spcPct val="115000"/>
              </a:lnSpc>
              <a:spcBef>
                <a:spcPts val="1600"/>
              </a:spcBef>
              <a:spcAft>
                <a:spcPts val="1600"/>
              </a:spcAft>
              <a:buClr>
                <a:srgbClr val="000000"/>
              </a:buClr>
              <a:buSzPts val="1400"/>
              <a:buNone/>
              <a:defRPr>
                <a:solidFill>
                  <a:srgbClr val="000000"/>
                </a:solidFill>
              </a:defRPr>
            </a:lvl9pPr>
          </a:lstStyle>
          <a:p>
            <a:endParaRPr/>
          </a:p>
        </p:txBody>
      </p:sp>
      <p:sp>
        <p:nvSpPr>
          <p:cNvPr id="224" name="Google Shape;224;p71"/>
          <p:cNvSpPr txBox="1">
            <a:spLocks noGrp="1"/>
          </p:cNvSpPr>
          <p:nvPr>
            <p:ph type="subTitle" idx="3"/>
          </p:nvPr>
        </p:nvSpPr>
        <p:spPr>
          <a:xfrm>
            <a:off x="3414748" y="3360064"/>
            <a:ext cx="2311800" cy="4347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100"/>
              <a:buNone/>
              <a:defRPr b="1">
                <a:solidFill>
                  <a:schemeClr val="dk1"/>
                </a:solidFill>
              </a:defRPr>
            </a:lvl1pPr>
            <a:lvl2pPr lvl="1" algn="ctr">
              <a:lnSpc>
                <a:spcPct val="115000"/>
              </a:lnSpc>
              <a:spcBef>
                <a:spcPts val="1600"/>
              </a:spcBef>
              <a:spcAft>
                <a:spcPts val="0"/>
              </a:spcAft>
              <a:buClr>
                <a:schemeClr val="dk1"/>
              </a:buClr>
              <a:buSzPts val="2100"/>
              <a:buNone/>
              <a:defRPr sz="2100" b="1">
                <a:solidFill>
                  <a:schemeClr val="dk1"/>
                </a:solidFill>
              </a:defRPr>
            </a:lvl2pPr>
            <a:lvl3pPr lvl="2" algn="ctr">
              <a:lnSpc>
                <a:spcPct val="115000"/>
              </a:lnSpc>
              <a:spcBef>
                <a:spcPts val="1600"/>
              </a:spcBef>
              <a:spcAft>
                <a:spcPts val="0"/>
              </a:spcAft>
              <a:buClr>
                <a:schemeClr val="dk1"/>
              </a:buClr>
              <a:buSzPts val="2100"/>
              <a:buNone/>
              <a:defRPr sz="2100" b="1">
                <a:solidFill>
                  <a:schemeClr val="dk1"/>
                </a:solidFill>
              </a:defRPr>
            </a:lvl3pPr>
            <a:lvl4pPr lvl="3" algn="ctr">
              <a:lnSpc>
                <a:spcPct val="115000"/>
              </a:lnSpc>
              <a:spcBef>
                <a:spcPts val="1600"/>
              </a:spcBef>
              <a:spcAft>
                <a:spcPts val="0"/>
              </a:spcAft>
              <a:buClr>
                <a:schemeClr val="dk1"/>
              </a:buClr>
              <a:buSzPts val="2100"/>
              <a:buNone/>
              <a:defRPr sz="2100" b="1">
                <a:solidFill>
                  <a:schemeClr val="dk1"/>
                </a:solidFill>
              </a:defRPr>
            </a:lvl4pPr>
            <a:lvl5pPr lvl="4" algn="ctr">
              <a:lnSpc>
                <a:spcPct val="115000"/>
              </a:lnSpc>
              <a:spcBef>
                <a:spcPts val="1600"/>
              </a:spcBef>
              <a:spcAft>
                <a:spcPts val="0"/>
              </a:spcAft>
              <a:buClr>
                <a:schemeClr val="dk1"/>
              </a:buClr>
              <a:buSzPts val="2100"/>
              <a:buNone/>
              <a:defRPr sz="2100" b="1">
                <a:solidFill>
                  <a:schemeClr val="dk1"/>
                </a:solidFill>
              </a:defRPr>
            </a:lvl5pPr>
            <a:lvl6pPr lvl="5" algn="ctr">
              <a:lnSpc>
                <a:spcPct val="115000"/>
              </a:lnSpc>
              <a:spcBef>
                <a:spcPts val="1600"/>
              </a:spcBef>
              <a:spcAft>
                <a:spcPts val="0"/>
              </a:spcAft>
              <a:buClr>
                <a:schemeClr val="dk1"/>
              </a:buClr>
              <a:buSzPts val="2100"/>
              <a:buNone/>
              <a:defRPr sz="2100" b="1">
                <a:solidFill>
                  <a:schemeClr val="dk1"/>
                </a:solidFill>
              </a:defRPr>
            </a:lvl6pPr>
            <a:lvl7pPr lvl="6" algn="ctr">
              <a:lnSpc>
                <a:spcPct val="115000"/>
              </a:lnSpc>
              <a:spcBef>
                <a:spcPts val="1600"/>
              </a:spcBef>
              <a:spcAft>
                <a:spcPts val="0"/>
              </a:spcAft>
              <a:buClr>
                <a:schemeClr val="dk1"/>
              </a:buClr>
              <a:buSzPts val="2100"/>
              <a:buNone/>
              <a:defRPr sz="2100" b="1">
                <a:solidFill>
                  <a:schemeClr val="dk1"/>
                </a:solidFill>
              </a:defRPr>
            </a:lvl7pPr>
            <a:lvl8pPr lvl="7" algn="ctr">
              <a:lnSpc>
                <a:spcPct val="115000"/>
              </a:lnSpc>
              <a:spcBef>
                <a:spcPts val="1600"/>
              </a:spcBef>
              <a:spcAft>
                <a:spcPts val="0"/>
              </a:spcAft>
              <a:buClr>
                <a:schemeClr val="dk1"/>
              </a:buClr>
              <a:buSzPts val="2100"/>
              <a:buNone/>
              <a:defRPr sz="2100" b="1">
                <a:solidFill>
                  <a:schemeClr val="dk1"/>
                </a:solidFill>
              </a:defRPr>
            </a:lvl8pPr>
            <a:lvl9pPr lvl="8" algn="ctr">
              <a:lnSpc>
                <a:spcPct val="115000"/>
              </a:lnSpc>
              <a:spcBef>
                <a:spcPts val="1600"/>
              </a:spcBef>
              <a:spcAft>
                <a:spcPts val="1600"/>
              </a:spcAft>
              <a:buClr>
                <a:schemeClr val="dk1"/>
              </a:buClr>
              <a:buSzPts val="2100"/>
              <a:buNone/>
              <a:defRPr sz="2100" b="1">
                <a:solidFill>
                  <a:schemeClr val="dk1"/>
                </a:solidFill>
              </a:defRPr>
            </a:lvl9pPr>
          </a:lstStyle>
          <a:p>
            <a:endParaRPr/>
          </a:p>
        </p:txBody>
      </p:sp>
      <p:sp>
        <p:nvSpPr>
          <p:cNvPr id="225" name="Google Shape;225;p71"/>
          <p:cNvSpPr txBox="1">
            <a:spLocks noGrp="1"/>
          </p:cNvSpPr>
          <p:nvPr>
            <p:ph type="subTitle" idx="4"/>
          </p:nvPr>
        </p:nvSpPr>
        <p:spPr>
          <a:xfrm>
            <a:off x="3414745" y="3761353"/>
            <a:ext cx="2314500" cy="590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ctr">
              <a:lnSpc>
                <a:spcPct val="115000"/>
              </a:lnSpc>
              <a:spcBef>
                <a:spcPts val="1600"/>
              </a:spcBef>
              <a:spcAft>
                <a:spcPts val="0"/>
              </a:spcAft>
              <a:buClr>
                <a:srgbClr val="000000"/>
              </a:buClr>
              <a:buSzPts val="1400"/>
              <a:buNone/>
              <a:defRPr>
                <a:solidFill>
                  <a:srgbClr val="000000"/>
                </a:solidFill>
              </a:defRPr>
            </a:lvl2pPr>
            <a:lvl3pPr lvl="2" algn="ctr">
              <a:lnSpc>
                <a:spcPct val="115000"/>
              </a:lnSpc>
              <a:spcBef>
                <a:spcPts val="1600"/>
              </a:spcBef>
              <a:spcAft>
                <a:spcPts val="0"/>
              </a:spcAft>
              <a:buClr>
                <a:srgbClr val="000000"/>
              </a:buClr>
              <a:buSzPts val="1400"/>
              <a:buNone/>
              <a:defRPr>
                <a:solidFill>
                  <a:srgbClr val="000000"/>
                </a:solidFill>
              </a:defRPr>
            </a:lvl3pPr>
            <a:lvl4pPr lvl="3" algn="ctr">
              <a:lnSpc>
                <a:spcPct val="115000"/>
              </a:lnSpc>
              <a:spcBef>
                <a:spcPts val="1600"/>
              </a:spcBef>
              <a:spcAft>
                <a:spcPts val="0"/>
              </a:spcAft>
              <a:buClr>
                <a:srgbClr val="000000"/>
              </a:buClr>
              <a:buSzPts val="1400"/>
              <a:buNone/>
              <a:defRPr>
                <a:solidFill>
                  <a:srgbClr val="000000"/>
                </a:solidFill>
              </a:defRPr>
            </a:lvl4pPr>
            <a:lvl5pPr lvl="4" algn="ctr">
              <a:lnSpc>
                <a:spcPct val="115000"/>
              </a:lnSpc>
              <a:spcBef>
                <a:spcPts val="1600"/>
              </a:spcBef>
              <a:spcAft>
                <a:spcPts val="0"/>
              </a:spcAft>
              <a:buClr>
                <a:srgbClr val="000000"/>
              </a:buClr>
              <a:buSzPts val="1400"/>
              <a:buNone/>
              <a:defRPr>
                <a:solidFill>
                  <a:srgbClr val="000000"/>
                </a:solidFill>
              </a:defRPr>
            </a:lvl5pPr>
            <a:lvl6pPr lvl="5" algn="ctr">
              <a:lnSpc>
                <a:spcPct val="115000"/>
              </a:lnSpc>
              <a:spcBef>
                <a:spcPts val="1600"/>
              </a:spcBef>
              <a:spcAft>
                <a:spcPts val="0"/>
              </a:spcAft>
              <a:buClr>
                <a:srgbClr val="000000"/>
              </a:buClr>
              <a:buSzPts val="1400"/>
              <a:buNone/>
              <a:defRPr>
                <a:solidFill>
                  <a:srgbClr val="000000"/>
                </a:solidFill>
              </a:defRPr>
            </a:lvl6pPr>
            <a:lvl7pPr lvl="6" algn="ctr">
              <a:lnSpc>
                <a:spcPct val="115000"/>
              </a:lnSpc>
              <a:spcBef>
                <a:spcPts val="1600"/>
              </a:spcBef>
              <a:spcAft>
                <a:spcPts val="0"/>
              </a:spcAft>
              <a:buClr>
                <a:srgbClr val="000000"/>
              </a:buClr>
              <a:buSzPts val="1400"/>
              <a:buNone/>
              <a:defRPr>
                <a:solidFill>
                  <a:srgbClr val="000000"/>
                </a:solidFill>
              </a:defRPr>
            </a:lvl7pPr>
            <a:lvl8pPr lvl="7" algn="ctr">
              <a:lnSpc>
                <a:spcPct val="115000"/>
              </a:lnSpc>
              <a:spcBef>
                <a:spcPts val="1600"/>
              </a:spcBef>
              <a:spcAft>
                <a:spcPts val="0"/>
              </a:spcAft>
              <a:buClr>
                <a:srgbClr val="000000"/>
              </a:buClr>
              <a:buSzPts val="1400"/>
              <a:buNone/>
              <a:defRPr>
                <a:solidFill>
                  <a:srgbClr val="000000"/>
                </a:solidFill>
              </a:defRPr>
            </a:lvl8pPr>
            <a:lvl9pPr lvl="8" algn="ctr">
              <a:lnSpc>
                <a:spcPct val="115000"/>
              </a:lnSpc>
              <a:spcBef>
                <a:spcPts val="1600"/>
              </a:spcBef>
              <a:spcAft>
                <a:spcPts val="1600"/>
              </a:spcAft>
              <a:buClr>
                <a:srgbClr val="000000"/>
              </a:buClr>
              <a:buSzPts val="1400"/>
              <a:buNone/>
              <a:defRPr>
                <a:solidFill>
                  <a:srgbClr val="000000"/>
                </a:solidFill>
              </a:defRPr>
            </a:lvl9pPr>
          </a:lstStyle>
          <a:p>
            <a:endParaRPr/>
          </a:p>
        </p:txBody>
      </p:sp>
      <p:sp>
        <p:nvSpPr>
          <p:cNvPr id="226" name="Google Shape;226;p71"/>
          <p:cNvSpPr txBox="1">
            <a:spLocks noGrp="1"/>
          </p:cNvSpPr>
          <p:nvPr>
            <p:ph type="subTitle" idx="5"/>
          </p:nvPr>
        </p:nvSpPr>
        <p:spPr>
          <a:xfrm>
            <a:off x="6161826" y="3360064"/>
            <a:ext cx="2311800" cy="4347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1"/>
              </a:buClr>
              <a:buSzPts val="2100"/>
              <a:buNone/>
              <a:defRPr b="1">
                <a:solidFill>
                  <a:schemeClr val="dk1"/>
                </a:solidFill>
              </a:defRPr>
            </a:lvl1pPr>
            <a:lvl2pPr lvl="1" algn="ctr">
              <a:lnSpc>
                <a:spcPct val="115000"/>
              </a:lnSpc>
              <a:spcBef>
                <a:spcPts val="1600"/>
              </a:spcBef>
              <a:spcAft>
                <a:spcPts val="0"/>
              </a:spcAft>
              <a:buClr>
                <a:schemeClr val="dk1"/>
              </a:buClr>
              <a:buSzPts val="2100"/>
              <a:buNone/>
              <a:defRPr sz="2100" b="1">
                <a:solidFill>
                  <a:schemeClr val="dk1"/>
                </a:solidFill>
              </a:defRPr>
            </a:lvl2pPr>
            <a:lvl3pPr lvl="2" algn="ctr">
              <a:lnSpc>
                <a:spcPct val="115000"/>
              </a:lnSpc>
              <a:spcBef>
                <a:spcPts val="1600"/>
              </a:spcBef>
              <a:spcAft>
                <a:spcPts val="0"/>
              </a:spcAft>
              <a:buClr>
                <a:schemeClr val="dk1"/>
              </a:buClr>
              <a:buSzPts val="2100"/>
              <a:buNone/>
              <a:defRPr sz="2100" b="1">
                <a:solidFill>
                  <a:schemeClr val="dk1"/>
                </a:solidFill>
              </a:defRPr>
            </a:lvl3pPr>
            <a:lvl4pPr lvl="3" algn="ctr">
              <a:lnSpc>
                <a:spcPct val="115000"/>
              </a:lnSpc>
              <a:spcBef>
                <a:spcPts val="1600"/>
              </a:spcBef>
              <a:spcAft>
                <a:spcPts val="0"/>
              </a:spcAft>
              <a:buClr>
                <a:schemeClr val="dk1"/>
              </a:buClr>
              <a:buSzPts val="2100"/>
              <a:buNone/>
              <a:defRPr sz="2100" b="1">
                <a:solidFill>
                  <a:schemeClr val="dk1"/>
                </a:solidFill>
              </a:defRPr>
            </a:lvl4pPr>
            <a:lvl5pPr lvl="4" algn="ctr">
              <a:lnSpc>
                <a:spcPct val="115000"/>
              </a:lnSpc>
              <a:spcBef>
                <a:spcPts val="1600"/>
              </a:spcBef>
              <a:spcAft>
                <a:spcPts val="0"/>
              </a:spcAft>
              <a:buClr>
                <a:schemeClr val="dk1"/>
              </a:buClr>
              <a:buSzPts val="2100"/>
              <a:buNone/>
              <a:defRPr sz="2100" b="1">
                <a:solidFill>
                  <a:schemeClr val="dk1"/>
                </a:solidFill>
              </a:defRPr>
            </a:lvl5pPr>
            <a:lvl6pPr lvl="5" algn="ctr">
              <a:lnSpc>
                <a:spcPct val="115000"/>
              </a:lnSpc>
              <a:spcBef>
                <a:spcPts val="1600"/>
              </a:spcBef>
              <a:spcAft>
                <a:spcPts val="0"/>
              </a:spcAft>
              <a:buClr>
                <a:schemeClr val="dk1"/>
              </a:buClr>
              <a:buSzPts val="2100"/>
              <a:buNone/>
              <a:defRPr sz="2100" b="1">
                <a:solidFill>
                  <a:schemeClr val="dk1"/>
                </a:solidFill>
              </a:defRPr>
            </a:lvl6pPr>
            <a:lvl7pPr lvl="6" algn="ctr">
              <a:lnSpc>
                <a:spcPct val="115000"/>
              </a:lnSpc>
              <a:spcBef>
                <a:spcPts val="1600"/>
              </a:spcBef>
              <a:spcAft>
                <a:spcPts val="0"/>
              </a:spcAft>
              <a:buClr>
                <a:schemeClr val="dk1"/>
              </a:buClr>
              <a:buSzPts val="2100"/>
              <a:buNone/>
              <a:defRPr sz="2100" b="1">
                <a:solidFill>
                  <a:schemeClr val="dk1"/>
                </a:solidFill>
              </a:defRPr>
            </a:lvl7pPr>
            <a:lvl8pPr lvl="7" algn="ctr">
              <a:lnSpc>
                <a:spcPct val="115000"/>
              </a:lnSpc>
              <a:spcBef>
                <a:spcPts val="1600"/>
              </a:spcBef>
              <a:spcAft>
                <a:spcPts val="0"/>
              </a:spcAft>
              <a:buClr>
                <a:schemeClr val="dk1"/>
              </a:buClr>
              <a:buSzPts val="2100"/>
              <a:buNone/>
              <a:defRPr sz="2100" b="1">
                <a:solidFill>
                  <a:schemeClr val="dk1"/>
                </a:solidFill>
              </a:defRPr>
            </a:lvl8pPr>
            <a:lvl9pPr lvl="8" algn="ctr">
              <a:lnSpc>
                <a:spcPct val="115000"/>
              </a:lnSpc>
              <a:spcBef>
                <a:spcPts val="1600"/>
              </a:spcBef>
              <a:spcAft>
                <a:spcPts val="1600"/>
              </a:spcAft>
              <a:buClr>
                <a:schemeClr val="dk1"/>
              </a:buClr>
              <a:buSzPts val="2100"/>
              <a:buNone/>
              <a:defRPr sz="2100" b="1">
                <a:solidFill>
                  <a:schemeClr val="dk1"/>
                </a:solidFill>
              </a:defRPr>
            </a:lvl9pPr>
          </a:lstStyle>
          <a:p>
            <a:endParaRPr/>
          </a:p>
        </p:txBody>
      </p:sp>
      <p:sp>
        <p:nvSpPr>
          <p:cNvPr id="227" name="Google Shape;227;p71"/>
          <p:cNvSpPr txBox="1">
            <a:spLocks noGrp="1"/>
          </p:cNvSpPr>
          <p:nvPr>
            <p:ph type="subTitle" idx="6"/>
          </p:nvPr>
        </p:nvSpPr>
        <p:spPr>
          <a:xfrm>
            <a:off x="6161824" y="3761353"/>
            <a:ext cx="2314500" cy="590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1400"/>
              <a:buNone/>
              <a:defRPr sz="1400">
                <a:solidFill>
                  <a:srgbClr val="000000"/>
                </a:solidFill>
              </a:defRPr>
            </a:lvl1pPr>
            <a:lvl2pPr lvl="1" algn="ctr">
              <a:lnSpc>
                <a:spcPct val="115000"/>
              </a:lnSpc>
              <a:spcBef>
                <a:spcPts val="1600"/>
              </a:spcBef>
              <a:spcAft>
                <a:spcPts val="0"/>
              </a:spcAft>
              <a:buClr>
                <a:srgbClr val="000000"/>
              </a:buClr>
              <a:buSzPts val="1400"/>
              <a:buNone/>
              <a:defRPr>
                <a:solidFill>
                  <a:srgbClr val="000000"/>
                </a:solidFill>
              </a:defRPr>
            </a:lvl2pPr>
            <a:lvl3pPr lvl="2" algn="ctr">
              <a:lnSpc>
                <a:spcPct val="115000"/>
              </a:lnSpc>
              <a:spcBef>
                <a:spcPts val="1600"/>
              </a:spcBef>
              <a:spcAft>
                <a:spcPts val="0"/>
              </a:spcAft>
              <a:buClr>
                <a:srgbClr val="000000"/>
              </a:buClr>
              <a:buSzPts val="1400"/>
              <a:buNone/>
              <a:defRPr>
                <a:solidFill>
                  <a:srgbClr val="000000"/>
                </a:solidFill>
              </a:defRPr>
            </a:lvl3pPr>
            <a:lvl4pPr lvl="3" algn="ctr">
              <a:lnSpc>
                <a:spcPct val="115000"/>
              </a:lnSpc>
              <a:spcBef>
                <a:spcPts val="1600"/>
              </a:spcBef>
              <a:spcAft>
                <a:spcPts val="0"/>
              </a:spcAft>
              <a:buClr>
                <a:srgbClr val="000000"/>
              </a:buClr>
              <a:buSzPts val="1400"/>
              <a:buNone/>
              <a:defRPr>
                <a:solidFill>
                  <a:srgbClr val="000000"/>
                </a:solidFill>
              </a:defRPr>
            </a:lvl4pPr>
            <a:lvl5pPr lvl="4" algn="ctr">
              <a:lnSpc>
                <a:spcPct val="115000"/>
              </a:lnSpc>
              <a:spcBef>
                <a:spcPts val="1600"/>
              </a:spcBef>
              <a:spcAft>
                <a:spcPts val="0"/>
              </a:spcAft>
              <a:buClr>
                <a:srgbClr val="000000"/>
              </a:buClr>
              <a:buSzPts val="1400"/>
              <a:buNone/>
              <a:defRPr>
                <a:solidFill>
                  <a:srgbClr val="000000"/>
                </a:solidFill>
              </a:defRPr>
            </a:lvl5pPr>
            <a:lvl6pPr lvl="5" algn="ctr">
              <a:lnSpc>
                <a:spcPct val="115000"/>
              </a:lnSpc>
              <a:spcBef>
                <a:spcPts val="1600"/>
              </a:spcBef>
              <a:spcAft>
                <a:spcPts val="0"/>
              </a:spcAft>
              <a:buClr>
                <a:srgbClr val="000000"/>
              </a:buClr>
              <a:buSzPts val="1400"/>
              <a:buNone/>
              <a:defRPr>
                <a:solidFill>
                  <a:srgbClr val="000000"/>
                </a:solidFill>
              </a:defRPr>
            </a:lvl6pPr>
            <a:lvl7pPr lvl="6" algn="ctr">
              <a:lnSpc>
                <a:spcPct val="115000"/>
              </a:lnSpc>
              <a:spcBef>
                <a:spcPts val="1600"/>
              </a:spcBef>
              <a:spcAft>
                <a:spcPts val="0"/>
              </a:spcAft>
              <a:buClr>
                <a:srgbClr val="000000"/>
              </a:buClr>
              <a:buSzPts val="1400"/>
              <a:buNone/>
              <a:defRPr>
                <a:solidFill>
                  <a:srgbClr val="000000"/>
                </a:solidFill>
              </a:defRPr>
            </a:lvl7pPr>
            <a:lvl8pPr lvl="7" algn="ctr">
              <a:lnSpc>
                <a:spcPct val="115000"/>
              </a:lnSpc>
              <a:spcBef>
                <a:spcPts val="1600"/>
              </a:spcBef>
              <a:spcAft>
                <a:spcPts val="0"/>
              </a:spcAft>
              <a:buClr>
                <a:srgbClr val="000000"/>
              </a:buClr>
              <a:buSzPts val="1400"/>
              <a:buNone/>
              <a:defRPr>
                <a:solidFill>
                  <a:srgbClr val="000000"/>
                </a:solidFill>
              </a:defRPr>
            </a:lvl8pPr>
            <a:lvl9pPr lvl="8" algn="ctr">
              <a:lnSpc>
                <a:spcPct val="115000"/>
              </a:lnSpc>
              <a:spcBef>
                <a:spcPts val="1600"/>
              </a:spcBef>
              <a:spcAft>
                <a:spcPts val="1600"/>
              </a:spcAft>
              <a:buClr>
                <a:srgbClr val="000000"/>
              </a:buClr>
              <a:buSzPts val="1400"/>
              <a:buNone/>
              <a:defRPr>
                <a:solidFill>
                  <a:srgbClr val="000000"/>
                </a:solidFill>
              </a:defRPr>
            </a:lvl9pPr>
          </a:lstStyle>
          <a:p>
            <a:endParaRPr/>
          </a:p>
        </p:txBody>
      </p:sp>
      <p:sp>
        <p:nvSpPr>
          <p:cNvPr id="228" name="Google Shape;228;p71"/>
          <p:cNvSpPr/>
          <p:nvPr/>
        </p:nvSpPr>
        <p:spPr>
          <a:xfrm>
            <a:off x="0" y="-22125"/>
            <a:ext cx="9162000" cy="5901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71"/>
          <p:cNvSpPr/>
          <p:nvPr/>
        </p:nvSpPr>
        <p:spPr>
          <a:xfrm>
            <a:off x="0" y="4572000"/>
            <a:ext cx="9162000" cy="5901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349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193"/>
        <p:cNvGrpSpPr/>
        <p:nvPr/>
      </p:nvGrpSpPr>
      <p:grpSpPr>
        <a:xfrm>
          <a:off x="0" y="0"/>
          <a:ext cx="0" cy="0"/>
          <a:chOff x="0" y="0"/>
          <a:chExt cx="0" cy="0"/>
        </a:xfrm>
      </p:grpSpPr>
      <p:sp>
        <p:nvSpPr>
          <p:cNvPr id="194" name="Google Shape;194;p62"/>
          <p:cNvSpPr txBox="1">
            <a:spLocks noGrp="1"/>
          </p:cNvSpPr>
          <p:nvPr>
            <p:ph type="title"/>
          </p:nvPr>
        </p:nvSpPr>
        <p:spPr>
          <a:xfrm>
            <a:off x="667500" y="868680"/>
            <a:ext cx="78090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100"/>
              <a:buFont typeface="Montserrat"/>
              <a:buNone/>
              <a:defRPr sz="2100" b="1">
                <a:latin typeface="Montserrat"/>
                <a:ea typeface="Montserrat"/>
                <a:cs typeface="Montserrat"/>
                <a:sym typeface="Montserrat"/>
              </a:defRPr>
            </a:lvl2pPr>
            <a:lvl3pPr lvl="2" algn="ctr">
              <a:lnSpc>
                <a:spcPct val="100000"/>
              </a:lnSpc>
              <a:spcBef>
                <a:spcPts val="0"/>
              </a:spcBef>
              <a:spcAft>
                <a:spcPts val="0"/>
              </a:spcAft>
              <a:buSzPts val="2100"/>
              <a:buFont typeface="Montserrat"/>
              <a:buNone/>
              <a:defRPr sz="2100" b="1">
                <a:latin typeface="Montserrat"/>
                <a:ea typeface="Montserrat"/>
                <a:cs typeface="Montserrat"/>
                <a:sym typeface="Montserrat"/>
              </a:defRPr>
            </a:lvl3pPr>
            <a:lvl4pPr lvl="3" algn="ctr">
              <a:lnSpc>
                <a:spcPct val="100000"/>
              </a:lnSpc>
              <a:spcBef>
                <a:spcPts val="0"/>
              </a:spcBef>
              <a:spcAft>
                <a:spcPts val="0"/>
              </a:spcAft>
              <a:buSzPts val="2100"/>
              <a:buFont typeface="Montserrat"/>
              <a:buNone/>
              <a:defRPr sz="2100" b="1">
                <a:latin typeface="Montserrat"/>
                <a:ea typeface="Montserrat"/>
                <a:cs typeface="Montserrat"/>
                <a:sym typeface="Montserrat"/>
              </a:defRPr>
            </a:lvl4pPr>
            <a:lvl5pPr lvl="4" algn="ctr">
              <a:lnSpc>
                <a:spcPct val="100000"/>
              </a:lnSpc>
              <a:spcBef>
                <a:spcPts val="0"/>
              </a:spcBef>
              <a:spcAft>
                <a:spcPts val="0"/>
              </a:spcAft>
              <a:buSzPts val="2100"/>
              <a:buFont typeface="Montserrat"/>
              <a:buNone/>
              <a:defRPr sz="2100" b="1">
                <a:latin typeface="Montserrat"/>
                <a:ea typeface="Montserrat"/>
                <a:cs typeface="Montserrat"/>
                <a:sym typeface="Montserrat"/>
              </a:defRPr>
            </a:lvl5pPr>
            <a:lvl6pPr lvl="5" algn="ctr">
              <a:lnSpc>
                <a:spcPct val="100000"/>
              </a:lnSpc>
              <a:spcBef>
                <a:spcPts val="0"/>
              </a:spcBef>
              <a:spcAft>
                <a:spcPts val="0"/>
              </a:spcAft>
              <a:buSzPts val="2100"/>
              <a:buFont typeface="Montserrat"/>
              <a:buNone/>
              <a:defRPr sz="2100" b="1">
                <a:latin typeface="Montserrat"/>
                <a:ea typeface="Montserrat"/>
                <a:cs typeface="Montserrat"/>
                <a:sym typeface="Montserrat"/>
              </a:defRPr>
            </a:lvl6pPr>
            <a:lvl7pPr lvl="6" algn="ctr">
              <a:lnSpc>
                <a:spcPct val="100000"/>
              </a:lnSpc>
              <a:spcBef>
                <a:spcPts val="0"/>
              </a:spcBef>
              <a:spcAft>
                <a:spcPts val="0"/>
              </a:spcAft>
              <a:buSzPts val="2100"/>
              <a:buFont typeface="Montserrat"/>
              <a:buNone/>
              <a:defRPr sz="2100" b="1">
                <a:latin typeface="Montserrat"/>
                <a:ea typeface="Montserrat"/>
                <a:cs typeface="Montserrat"/>
                <a:sym typeface="Montserrat"/>
              </a:defRPr>
            </a:lvl7pPr>
            <a:lvl8pPr lvl="7" algn="ctr">
              <a:lnSpc>
                <a:spcPct val="100000"/>
              </a:lnSpc>
              <a:spcBef>
                <a:spcPts val="0"/>
              </a:spcBef>
              <a:spcAft>
                <a:spcPts val="0"/>
              </a:spcAft>
              <a:buSzPts val="2100"/>
              <a:buFont typeface="Montserrat"/>
              <a:buNone/>
              <a:defRPr sz="2100" b="1">
                <a:latin typeface="Montserrat"/>
                <a:ea typeface="Montserrat"/>
                <a:cs typeface="Montserrat"/>
                <a:sym typeface="Montserrat"/>
              </a:defRPr>
            </a:lvl8pPr>
            <a:lvl9pPr lvl="8" algn="ctr">
              <a:lnSpc>
                <a:spcPct val="100000"/>
              </a:lnSpc>
              <a:spcBef>
                <a:spcPts val="0"/>
              </a:spcBef>
              <a:spcAft>
                <a:spcPts val="0"/>
              </a:spcAft>
              <a:buSzPts val="2100"/>
              <a:buFont typeface="Montserrat"/>
              <a:buNone/>
              <a:defRPr sz="2100" b="1">
                <a:latin typeface="Montserrat"/>
                <a:ea typeface="Montserrat"/>
                <a:cs typeface="Montserrat"/>
                <a:sym typeface="Montserrat"/>
              </a:defRPr>
            </a:lvl9pPr>
          </a:lstStyle>
          <a:p>
            <a:endParaRPr/>
          </a:p>
        </p:txBody>
      </p:sp>
      <p:sp>
        <p:nvSpPr>
          <p:cNvPr id="195" name="Google Shape;195;p62"/>
          <p:cNvSpPr txBox="1">
            <a:spLocks noGrp="1"/>
          </p:cNvSpPr>
          <p:nvPr>
            <p:ph type="subTitle" idx="1"/>
          </p:nvPr>
        </p:nvSpPr>
        <p:spPr>
          <a:xfrm>
            <a:off x="735225" y="2414458"/>
            <a:ext cx="2314500" cy="698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2100"/>
              <a:buNone/>
              <a:defRPr>
                <a:solidFill>
                  <a:srgbClr val="FFFFFF"/>
                </a:solidFill>
              </a:defRPr>
            </a:lvl1pPr>
            <a:lvl2pPr lvl="1" algn="ctr">
              <a:lnSpc>
                <a:spcPct val="115000"/>
              </a:lnSpc>
              <a:spcBef>
                <a:spcPts val="1600"/>
              </a:spcBef>
              <a:spcAft>
                <a:spcPts val="0"/>
              </a:spcAft>
              <a:buClr>
                <a:srgbClr val="000000"/>
              </a:buClr>
              <a:buSzPts val="2100"/>
              <a:buNone/>
              <a:defRPr sz="2100">
                <a:solidFill>
                  <a:srgbClr val="000000"/>
                </a:solidFill>
              </a:defRPr>
            </a:lvl2pPr>
            <a:lvl3pPr lvl="2" algn="ctr">
              <a:lnSpc>
                <a:spcPct val="115000"/>
              </a:lnSpc>
              <a:spcBef>
                <a:spcPts val="1600"/>
              </a:spcBef>
              <a:spcAft>
                <a:spcPts val="0"/>
              </a:spcAft>
              <a:buClr>
                <a:srgbClr val="000000"/>
              </a:buClr>
              <a:buSzPts val="2100"/>
              <a:buNone/>
              <a:defRPr sz="2100">
                <a:solidFill>
                  <a:srgbClr val="000000"/>
                </a:solidFill>
              </a:defRPr>
            </a:lvl3pPr>
            <a:lvl4pPr lvl="3" algn="ctr">
              <a:lnSpc>
                <a:spcPct val="115000"/>
              </a:lnSpc>
              <a:spcBef>
                <a:spcPts val="1600"/>
              </a:spcBef>
              <a:spcAft>
                <a:spcPts val="0"/>
              </a:spcAft>
              <a:buClr>
                <a:srgbClr val="000000"/>
              </a:buClr>
              <a:buSzPts val="2100"/>
              <a:buNone/>
              <a:defRPr sz="2100">
                <a:solidFill>
                  <a:srgbClr val="000000"/>
                </a:solidFill>
              </a:defRPr>
            </a:lvl4pPr>
            <a:lvl5pPr lvl="4" algn="ctr">
              <a:lnSpc>
                <a:spcPct val="115000"/>
              </a:lnSpc>
              <a:spcBef>
                <a:spcPts val="1600"/>
              </a:spcBef>
              <a:spcAft>
                <a:spcPts val="0"/>
              </a:spcAft>
              <a:buClr>
                <a:srgbClr val="000000"/>
              </a:buClr>
              <a:buSzPts val="2100"/>
              <a:buNone/>
              <a:defRPr sz="2100">
                <a:solidFill>
                  <a:srgbClr val="000000"/>
                </a:solidFill>
              </a:defRPr>
            </a:lvl5pPr>
            <a:lvl6pPr lvl="5" algn="ctr">
              <a:lnSpc>
                <a:spcPct val="115000"/>
              </a:lnSpc>
              <a:spcBef>
                <a:spcPts val="1600"/>
              </a:spcBef>
              <a:spcAft>
                <a:spcPts val="0"/>
              </a:spcAft>
              <a:buClr>
                <a:srgbClr val="000000"/>
              </a:buClr>
              <a:buSzPts val="2100"/>
              <a:buNone/>
              <a:defRPr sz="2100">
                <a:solidFill>
                  <a:srgbClr val="000000"/>
                </a:solidFill>
              </a:defRPr>
            </a:lvl6pPr>
            <a:lvl7pPr lvl="6" algn="ctr">
              <a:lnSpc>
                <a:spcPct val="115000"/>
              </a:lnSpc>
              <a:spcBef>
                <a:spcPts val="1600"/>
              </a:spcBef>
              <a:spcAft>
                <a:spcPts val="0"/>
              </a:spcAft>
              <a:buClr>
                <a:srgbClr val="000000"/>
              </a:buClr>
              <a:buSzPts val="2100"/>
              <a:buNone/>
              <a:defRPr sz="2100">
                <a:solidFill>
                  <a:srgbClr val="000000"/>
                </a:solidFill>
              </a:defRPr>
            </a:lvl7pPr>
            <a:lvl8pPr lvl="7" algn="ctr">
              <a:lnSpc>
                <a:spcPct val="115000"/>
              </a:lnSpc>
              <a:spcBef>
                <a:spcPts val="1600"/>
              </a:spcBef>
              <a:spcAft>
                <a:spcPts val="0"/>
              </a:spcAft>
              <a:buClr>
                <a:srgbClr val="000000"/>
              </a:buClr>
              <a:buSzPts val="2100"/>
              <a:buNone/>
              <a:defRPr sz="2100">
                <a:solidFill>
                  <a:srgbClr val="000000"/>
                </a:solidFill>
              </a:defRPr>
            </a:lvl8pPr>
            <a:lvl9pPr lvl="8" algn="ctr">
              <a:lnSpc>
                <a:spcPct val="115000"/>
              </a:lnSpc>
              <a:spcBef>
                <a:spcPts val="1600"/>
              </a:spcBef>
              <a:spcAft>
                <a:spcPts val="1600"/>
              </a:spcAft>
              <a:buClr>
                <a:srgbClr val="000000"/>
              </a:buClr>
              <a:buSzPts val="2100"/>
              <a:buNone/>
              <a:defRPr sz="2100">
                <a:solidFill>
                  <a:srgbClr val="000000"/>
                </a:solidFill>
              </a:defRPr>
            </a:lvl9pPr>
          </a:lstStyle>
          <a:p>
            <a:endParaRPr/>
          </a:p>
        </p:txBody>
      </p:sp>
      <p:sp>
        <p:nvSpPr>
          <p:cNvPr id="196" name="Google Shape;196;p62"/>
          <p:cNvSpPr txBox="1">
            <a:spLocks noGrp="1"/>
          </p:cNvSpPr>
          <p:nvPr>
            <p:ph type="subTitle" idx="2"/>
          </p:nvPr>
        </p:nvSpPr>
        <p:spPr>
          <a:xfrm>
            <a:off x="735400" y="2826392"/>
            <a:ext cx="2314500" cy="1246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1400"/>
              <a:buNone/>
              <a:defRPr sz="1400">
                <a:solidFill>
                  <a:srgbClr val="FFFFFF"/>
                </a:solidFill>
              </a:defRPr>
            </a:lvl1pPr>
            <a:lvl2pPr lvl="1" algn="ctr">
              <a:lnSpc>
                <a:spcPct val="115000"/>
              </a:lnSpc>
              <a:spcBef>
                <a:spcPts val="1600"/>
              </a:spcBef>
              <a:spcAft>
                <a:spcPts val="0"/>
              </a:spcAft>
              <a:buClr>
                <a:srgbClr val="000000"/>
              </a:buClr>
              <a:buSzPts val="1400"/>
              <a:buNone/>
              <a:defRPr>
                <a:solidFill>
                  <a:srgbClr val="000000"/>
                </a:solidFill>
              </a:defRPr>
            </a:lvl2pPr>
            <a:lvl3pPr lvl="2" algn="ctr">
              <a:lnSpc>
                <a:spcPct val="115000"/>
              </a:lnSpc>
              <a:spcBef>
                <a:spcPts val="1600"/>
              </a:spcBef>
              <a:spcAft>
                <a:spcPts val="0"/>
              </a:spcAft>
              <a:buClr>
                <a:srgbClr val="000000"/>
              </a:buClr>
              <a:buSzPts val="1400"/>
              <a:buNone/>
              <a:defRPr>
                <a:solidFill>
                  <a:srgbClr val="000000"/>
                </a:solidFill>
              </a:defRPr>
            </a:lvl3pPr>
            <a:lvl4pPr lvl="3" algn="ctr">
              <a:lnSpc>
                <a:spcPct val="115000"/>
              </a:lnSpc>
              <a:spcBef>
                <a:spcPts val="1600"/>
              </a:spcBef>
              <a:spcAft>
                <a:spcPts val="0"/>
              </a:spcAft>
              <a:buClr>
                <a:srgbClr val="000000"/>
              </a:buClr>
              <a:buSzPts val="1400"/>
              <a:buNone/>
              <a:defRPr>
                <a:solidFill>
                  <a:srgbClr val="000000"/>
                </a:solidFill>
              </a:defRPr>
            </a:lvl4pPr>
            <a:lvl5pPr lvl="4" algn="ctr">
              <a:lnSpc>
                <a:spcPct val="115000"/>
              </a:lnSpc>
              <a:spcBef>
                <a:spcPts val="1600"/>
              </a:spcBef>
              <a:spcAft>
                <a:spcPts val="0"/>
              </a:spcAft>
              <a:buClr>
                <a:srgbClr val="000000"/>
              </a:buClr>
              <a:buSzPts val="1400"/>
              <a:buNone/>
              <a:defRPr>
                <a:solidFill>
                  <a:srgbClr val="000000"/>
                </a:solidFill>
              </a:defRPr>
            </a:lvl5pPr>
            <a:lvl6pPr lvl="5" algn="ctr">
              <a:lnSpc>
                <a:spcPct val="115000"/>
              </a:lnSpc>
              <a:spcBef>
                <a:spcPts val="1600"/>
              </a:spcBef>
              <a:spcAft>
                <a:spcPts val="0"/>
              </a:spcAft>
              <a:buClr>
                <a:srgbClr val="000000"/>
              </a:buClr>
              <a:buSzPts val="1400"/>
              <a:buNone/>
              <a:defRPr>
                <a:solidFill>
                  <a:srgbClr val="000000"/>
                </a:solidFill>
              </a:defRPr>
            </a:lvl6pPr>
            <a:lvl7pPr lvl="6" algn="ctr">
              <a:lnSpc>
                <a:spcPct val="115000"/>
              </a:lnSpc>
              <a:spcBef>
                <a:spcPts val="1600"/>
              </a:spcBef>
              <a:spcAft>
                <a:spcPts val="0"/>
              </a:spcAft>
              <a:buClr>
                <a:srgbClr val="000000"/>
              </a:buClr>
              <a:buSzPts val="1400"/>
              <a:buNone/>
              <a:defRPr>
                <a:solidFill>
                  <a:srgbClr val="000000"/>
                </a:solidFill>
              </a:defRPr>
            </a:lvl7pPr>
            <a:lvl8pPr lvl="7" algn="ctr">
              <a:lnSpc>
                <a:spcPct val="115000"/>
              </a:lnSpc>
              <a:spcBef>
                <a:spcPts val="1600"/>
              </a:spcBef>
              <a:spcAft>
                <a:spcPts val="0"/>
              </a:spcAft>
              <a:buClr>
                <a:srgbClr val="000000"/>
              </a:buClr>
              <a:buSzPts val="1400"/>
              <a:buNone/>
              <a:defRPr>
                <a:solidFill>
                  <a:srgbClr val="000000"/>
                </a:solidFill>
              </a:defRPr>
            </a:lvl8pPr>
            <a:lvl9pPr lvl="8" algn="ctr">
              <a:lnSpc>
                <a:spcPct val="115000"/>
              </a:lnSpc>
              <a:spcBef>
                <a:spcPts val="1600"/>
              </a:spcBef>
              <a:spcAft>
                <a:spcPts val="1600"/>
              </a:spcAft>
              <a:buClr>
                <a:srgbClr val="000000"/>
              </a:buClr>
              <a:buSzPts val="1400"/>
              <a:buNone/>
              <a:defRPr>
                <a:solidFill>
                  <a:srgbClr val="000000"/>
                </a:solidFill>
              </a:defRPr>
            </a:lvl9pPr>
          </a:lstStyle>
          <a:p>
            <a:endParaRPr/>
          </a:p>
        </p:txBody>
      </p:sp>
      <p:sp>
        <p:nvSpPr>
          <p:cNvPr id="197" name="Google Shape;197;p62"/>
          <p:cNvSpPr txBox="1">
            <a:spLocks noGrp="1"/>
          </p:cNvSpPr>
          <p:nvPr>
            <p:ph type="subTitle" idx="3"/>
          </p:nvPr>
        </p:nvSpPr>
        <p:spPr>
          <a:xfrm>
            <a:off x="3414745" y="2414458"/>
            <a:ext cx="2311800" cy="698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2100"/>
              <a:buNone/>
              <a:defRPr>
                <a:solidFill>
                  <a:srgbClr val="FFFFFF"/>
                </a:solidFill>
              </a:defRPr>
            </a:lvl1pPr>
            <a:lvl2pPr lvl="1" algn="ctr">
              <a:lnSpc>
                <a:spcPct val="115000"/>
              </a:lnSpc>
              <a:spcBef>
                <a:spcPts val="1600"/>
              </a:spcBef>
              <a:spcAft>
                <a:spcPts val="0"/>
              </a:spcAft>
              <a:buClr>
                <a:srgbClr val="000000"/>
              </a:buClr>
              <a:buSzPts val="2100"/>
              <a:buNone/>
              <a:defRPr sz="2100">
                <a:solidFill>
                  <a:srgbClr val="000000"/>
                </a:solidFill>
              </a:defRPr>
            </a:lvl2pPr>
            <a:lvl3pPr lvl="2" algn="ctr">
              <a:lnSpc>
                <a:spcPct val="115000"/>
              </a:lnSpc>
              <a:spcBef>
                <a:spcPts val="1600"/>
              </a:spcBef>
              <a:spcAft>
                <a:spcPts val="0"/>
              </a:spcAft>
              <a:buClr>
                <a:srgbClr val="000000"/>
              </a:buClr>
              <a:buSzPts val="2100"/>
              <a:buNone/>
              <a:defRPr sz="2100">
                <a:solidFill>
                  <a:srgbClr val="000000"/>
                </a:solidFill>
              </a:defRPr>
            </a:lvl3pPr>
            <a:lvl4pPr lvl="3" algn="ctr">
              <a:lnSpc>
                <a:spcPct val="115000"/>
              </a:lnSpc>
              <a:spcBef>
                <a:spcPts val="1600"/>
              </a:spcBef>
              <a:spcAft>
                <a:spcPts val="0"/>
              </a:spcAft>
              <a:buClr>
                <a:srgbClr val="000000"/>
              </a:buClr>
              <a:buSzPts val="2100"/>
              <a:buNone/>
              <a:defRPr sz="2100">
                <a:solidFill>
                  <a:srgbClr val="000000"/>
                </a:solidFill>
              </a:defRPr>
            </a:lvl4pPr>
            <a:lvl5pPr lvl="4" algn="ctr">
              <a:lnSpc>
                <a:spcPct val="115000"/>
              </a:lnSpc>
              <a:spcBef>
                <a:spcPts val="1600"/>
              </a:spcBef>
              <a:spcAft>
                <a:spcPts val="0"/>
              </a:spcAft>
              <a:buClr>
                <a:srgbClr val="000000"/>
              </a:buClr>
              <a:buSzPts val="2100"/>
              <a:buNone/>
              <a:defRPr sz="2100">
                <a:solidFill>
                  <a:srgbClr val="000000"/>
                </a:solidFill>
              </a:defRPr>
            </a:lvl5pPr>
            <a:lvl6pPr lvl="5" algn="ctr">
              <a:lnSpc>
                <a:spcPct val="115000"/>
              </a:lnSpc>
              <a:spcBef>
                <a:spcPts val="1600"/>
              </a:spcBef>
              <a:spcAft>
                <a:spcPts val="0"/>
              </a:spcAft>
              <a:buClr>
                <a:srgbClr val="000000"/>
              </a:buClr>
              <a:buSzPts val="2100"/>
              <a:buNone/>
              <a:defRPr sz="2100">
                <a:solidFill>
                  <a:srgbClr val="000000"/>
                </a:solidFill>
              </a:defRPr>
            </a:lvl6pPr>
            <a:lvl7pPr lvl="6" algn="ctr">
              <a:lnSpc>
                <a:spcPct val="115000"/>
              </a:lnSpc>
              <a:spcBef>
                <a:spcPts val="1600"/>
              </a:spcBef>
              <a:spcAft>
                <a:spcPts val="0"/>
              </a:spcAft>
              <a:buClr>
                <a:srgbClr val="000000"/>
              </a:buClr>
              <a:buSzPts val="2100"/>
              <a:buNone/>
              <a:defRPr sz="2100">
                <a:solidFill>
                  <a:srgbClr val="000000"/>
                </a:solidFill>
              </a:defRPr>
            </a:lvl7pPr>
            <a:lvl8pPr lvl="7" algn="ctr">
              <a:lnSpc>
                <a:spcPct val="115000"/>
              </a:lnSpc>
              <a:spcBef>
                <a:spcPts val="1600"/>
              </a:spcBef>
              <a:spcAft>
                <a:spcPts val="0"/>
              </a:spcAft>
              <a:buClr>
                <a:srgbClr val="000000"/>
              </a:buClr>
              <a:buSzPts val="2100"/>
              <a:buNone/>
              <a:defRPr sz="2100">
                <a:solidFill>
                  <a:srgbClr val="000000"/>
                </a:solidFill>
              </a:defRPr>
            </a:lvl8pPr>
            <a:lvl9pPr lvl="8" algn="ctr">
              <a:lnSpc>
                <a:spcPct val="115000"/>
              </a:lnSpc>
              <a:spcBef>
                <a:spcPts val="1600"/>
              </a:spcBef>
              <a:spcAft>
                <a:spcPts val="1600"/>
              </a:spcAft>
              <a:buClr>
                <a:srgbClr val="000000"/>
              </a:buClr>
              <a:buSzPts val="2100"/>
              <a:buNone/>
              <a:defRPr sz="2100">
                <a:solidFill>
                  <a:srgbClr val="000000"/>
                </a:solidFill>
              </a:defRPr>
            </a:lvl9pPr>
          </a:lstStyle>
          <a:p>
            <a:endParaRPr/>
          </a:p>
        </p:txBody>
      </p:sp>
      <p:sp>
        <p:nvSpPr>
          <p:cNvPr id="198" name="Google Shape;198;p62"/>
          <p:cNvSpPr txBox="1">
            <a:spLocks noGrp="1"/>
          </p:cNvSpPr>
          <p:nvPr>
            <p:ph type="subTitle" idx="4"/>
          </p:nvPr>
        </p:nvSpPr>
        <p:spPr>
          <a:xfrm>
            <a:off x="3414744" y="2826392"/>
            <a:ext cx="2314500" cy="1246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1400"/>
              <a:buNone/>
              <a:defRPr sz="1400">
                <a:solidFill>
                  <a:srgbClr val="FFFFFF"/>
                </a:solidFill>
              </a:defRPr>
            </a:lvl1pPr>
            <a:lvl2pPr lvl="1" algn="ctr">
              <a:lnSpc>
                <a:spcPct val="115000"/>
              </a:lnSpc>
              <a:spcBef>
                <a:spcPts val="1600"/>
              </a:spcBef>
              <a:spcAft>
                <a:spcPts val="0"/>
              </a:spcAft>
              <a:buClr>
                <a:srgbClr val="000000"/>
              </a:buClr>
              <a:buSzPts val="1400"/>
              <a:buNone/>
              <a:defRPr>
                <a:solidFill>
                  <a:srgbClr val="000000"/>
                </a:solidFill>
              </a:defRPr>
            </a:lvl2pPr>
            <a:lvl3pPr lvl="2" algn="ctr">
              <a:lnSpc>
                <a:spcPct val="115000"/>
              </a:lnSpc>
              <a:spcBef>
                <a:spcPts val="1600"/>
              </a:spcBef>
              <a:spcAft>
                <a:spcPts val="0"/>
              </a:spcAft>
              <a:buClr>
                <a:srgbClr val="000000"/>
              </a:buClr>
              <a:buSzPts val="1400"/>
              <a:buNone/>
              <a:defRPr>
                <a:solidFill>
                  <a:srgbClr val="000000"/>
                </a:solidFill>
              </a:defRPr>
            </a:lvl3pPr>
            <a:lvl4pPr lvl="3" algn="ctr">
              <a:lnSpc>
                <a:spcPct val="115000"/>
              </a:lnSpc>
              <a:spcBef>
                <a:spcPts val="1600"/>
              </a:spcBef>
              <a:spcAft>
                <a:spcPts val="0"/>
              </a:spcAft>
              <a:buClr>
                <a:srgbClr val="000000"/>
              </a:buClr>
              <a:buSzPts val="1400"/>
              <a:buNone/>
              <a:defRPr>
                <a:solidFill>
                  <a:srgbClr val="000000"/>
                </a:solidFill>
              </a:defRPr>
            </a:lvl4pPr>
            <a:lvl5pPr lvl="4" algn="ctr">
              <a:lnSpc>
                <a:spcPct val="115000"/>
              </a:lnSpc>
              <a:spcBef>
                <a:spcPts val="1600"/>
              </a:spcBef>
              <a:spcAft>
                <a:spcPts val="0"/>
              </a:spcAft>
              <a:buClr>
                <a:srgbClr val="000000"/>
              </a:buClr>
              <a:buSzPts val="1400"/>
              <a:buNone/>
              <a:defRPr>
                <a:solidFill>
                  <a:srgbClr val="000000"/>
                </a:solidFill>
              </a:defRPr>
            </a:lvl5pPr>
            <a:lvl6pPr lvl="5" algn="ctr">
              <a:lnSpc>
                <a:spcPct val="115000"/>
              </a:lnSpc>
              <a:spcBef>
                <a:spcPts val="1600"/>
              </a:spcBef>
              <a:spcAft>
                <a:spcPts val="0"/>
              </a:spcAft>
              <a:buClr>
                <a:srgbClr val="000000"/>
              </a:buClr>
              <a:buSzPts val="1400"/>
              <a:buNone/>
              <a:defRPr>
                <a:solidFill>
                  <a:srgbClr val="000000"/>
                </a:solidFill>
              </a:defRPr>
            </a:lvl6pPr>
            <a:lvl7pPr lvl="6" algn="ctr">
              <a:lnSpc>
                <a:spcPct val="115000"/>
              </a:lnSpc>
              <a:spcBef>
                <a:spcPts val="1600"/>
              </a:spcBef>
              <a:spcAft>
                <a:spcPts val="0"/>
              </a:spcAft>
              <a:buClr>
                <a:srgbClr val="000000"/>
              </a:buClr>
              <a:buSzPts val="1400"/>
              <a:buNone/>
              <a:defRPr>
                <a:solidFill>
                  <a:srgbClr val="000000"/>
                </a:solidFill>
              </a:defRPr>
            </a:lvl7pPr>
            <a:lvl8pPr lvl="7" algn="ctr">
              <a:lnSpc>
                <a:spcPct val="115000"/>
              </a:lnSpc>
              <a:spcBef>
                <a:spcPts val="1600"/>
              </a:spcBef>
              <a:spcAft>
                <a:spcPts val="0"/>
              </a:spcAft>
              <a:buClr>
                <a:srgbClr val="000000"/>
              </a:buClr>
              <a:buSzPts val="1400"/>
              <a:buNone/>
              <a:defRPr>
                <a:solidFill>
                  <a:srgbClr val="000000"/>
                </a:solidFill>
              </a:defRPr>
            </a:lvl8pPr>
            <a:lvl9pPr lvl="8" algn="ctr">
              <a:lnSpc>
                <a:spcPct val="115000"/>
              </a:lnSpc>
              <a:spcBef>
                <a:spcPts val="1600"/>
              </a:spcBef>
              <a:spcAft>
                <a:spcPts val="1600"/>
              </a:spcAft>
              <a:buClr>
                <a:srgbClr val="000000"/>
              </a:buClr>
              <a:buSzPts val="1400"/>
              <a:buNone/>
              <a:defRPr>
                <a:solidFill>
                  <a:srgbClr val="000000"/>
                </a:solidFill>
              </a:defRPr>
            </a:lvl9pPr>
          </a:lstStyle>
          <a:p>
            <a:endParaRPr/>
          </a:p>
        </p:txBody>
      </p:sp>
      <p:sp>
        <p:nvSpPr>
          <p:cNvPr id="199" name="Google Shape;199;p62"/>
          <p:cNvSpPr txBox="1">
            <a:spLocks noGrp="1"/>
          </p:cNvSpPr>
          <p:nvPr>
            <p:ph type="subTitle" idx="5"/>
          </p:nvPr>
        </p:nvSpPr>
        <p:spPr>
          <a:xfrm>
            <a:off x="6161820" y="2414458"/>
            <a:ext cx="2311800" cy="698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000000"/>
              </a:buClr>
              <a:buSzPts val="2100"/>
              <a:buNone/>
              <a:defRPr>
                <a:solidFill>
                  <a:srgbClr val="FFFFFF"/>
                </a:solidFill>
              </a:defRPr>
            </a:lvl1pPr>
            <a:lvl2pPr lvl="1" algn="ctr">
              <a:lnSpc>
                <a:spcPct val="115000"/>
              </a:lnSpc>
              <a:spcBef>
                <a:spcPts val="1600"/>
              </a:spcBef>
              <a:spcAft>
                <a:spcPts val="0"/>
              </a:spcAft>
              <a:buClr>
                <a:srgbClr val="000000"/>
              </a:buClr>
              <a:buSzPts val="2100"/>
              <a:buNone/>
              <a:defRPr sz="2100">
                <a:solidFill>
                  <a:srgbClr val="000000"/>
                </a:solidFill>
              </a:defRPr>
            </a:lvl2pPr>
            <a:lvl3pPr lvl="2" algn="ctr">
              <a:lnSpc>
                <a:spcPct val="115000"/>
              </a:lnSpc>
              <a:spcBef>
                <a:spcPts val="1600"/>
              </a:spcBef>
              <a:spcAft>
                <a:spcPts val="0"/>
              </a:spcAft>
              <a:buClr>
                <a:srgbClr val="000000"/>
              </a:buClr>
              <a:buSzPts val="2100"/>
              <a:buNone/>
              <a:defRPr sz="2100">
                <a:solidFill>
                  <a:srgbClr val="000000"/>
                </a:solidFill>
              </a:defRPr>
            </a:lvl3pPr>
            <a:lvl4pPr lvl="3" algn="ctr">
              <a:lnSpc>
                <a:spcPct val="115000"/>
              </a:lnSpc>
              <a:spcBef>
                <a:spcPts val="1600"/>
              </a:spcBef>
              <a:spcAft>
                <a:spcPts val="0"/>
              </a:spcAft>
              <a:buClr>
                <a:srgbClr val="000000"/>
              </a:buClr>
              <a:buSzPts val="2100"/>
              <a:buNone/>
              <a:defRPr sz="2100">
                <a:solidFill>
                  <a:srgbClr val="000000"/>
                </a:solidFill>
              </a:defRPr>
            </a:lvl4pPr>
            <a:lvl5pPr lvl="4" algn="ctr">
              <a:lnSpc>
                <a:spcPct val="115000"/>
              </a:lnSpc>
              <a:spcBef>
                <a:spcPts val="1600"/>
              </a:spcBef>
              <a:spcAft>
                <a:spcPts val="0"/>
              </a:spcAft>
              <a:buClr>
                <a:srgbClr val="000000"/>
              </a:buClr>
              <a:buSzPts val="2100"/>
              <a:buNone/>
              <a:defRPr sz="2100">
                <a:solidFill>
                  <a:srgbClr val="000000"/>
                </a:solidFill>
              </a:defRPr>
            </a:lvl5pPr>
            <a:lvl6pPr lvl="5" algn="ctr">
              <a:lnSpc>
                <a:spcPct val="115000"/>
              </a:lnSpc>
              <a:spcBef>
                <a:spcPts val="1600"/>
              </a:spcBef>
              <a:spcAft>
                <a:spcPts val="0"/>
              </a:spcAft>
              <a:buClr>
                <a:srgbClr val="000000"/>
              </a:buClr>
              <a:buSzPts val="2100"/>
              <a:buNone/>
              <a:defRPr sz="2100">
                <a:solidFill>
                  <a:srgbClr val="000000"/>
                </a:solidFill>
              </a:defRPr>
            </a:lvl6pPr>
            <a:lvl7pPr lvl="6" algn="ctr">
              <a:lnSpc>
                <a:spcPct val="115000"/>
              </a:lnSpc>
              <a:spcBef>
                <a:spcPts val="1600"/>
              </a:spcBef>
              <a:spcAft>
                <a:spcPts val="0"/>
              </a:spcAft>
              <a:buClr>
                <a:srgbClr val="000000"/>
              </a:buClr>
              <a:buSzPts val="2100"/>
              <a:buNone/>
              <a:defRPr sz="2100">
                <a:solidFill>
                  <a:srgbClr val="000000"/>
                </a:solidFill>
              </a:defRPr>
            </a:lvl7pPr>
            <a:lvl8pPr lvl="7" algn="ctr">
              <a:lnSpc>
                <a:spcPct val="115000"/>
              </a:lnSpc>
              <a:spcBef>
                <a:spcPts val="1600"/>
              </a:spcBef>
              <a:spcAft>
                <a:spcPts val="0"/>
              </a:spcAft>
              <a:buClr>
                <a:srgbClr val="000000"/>
              </a:buClr>
              <a:buSzPts val="2100"/>
              <a:buNone/>
              <a:defRPr sz="2100">
                <a:solidFill>
                  <a:srgbClr val="000000"/>
                </a:solidFill>
              </a:defRPr>
            </a:lvl8pPr>
            <a:lvl9pPr lvl="8" algn="ctr">
              <a:lnSpc>
                <a:spcPct val="115000"/>
              </a:lnSpc>
              <a:spcBef>
                <a:spcPts val="1600"/>
              </a:spcBef>
              <a:spcAft>
                <a:spcPts val="1600"/>
              </a:spcAft>
              <a:buClr>
                <a:srgbClr val="000000"/>
              </a:buClr>
              <a:buSzPts val="2100"/>
              <a:buNone/>
              <a:defRPr sz="2100">
                <a:solidFill>
                  <a:srgbClr val="000000"/>
                </a:solidFill>
              </a:defRPr>
            </a:lvl9pPr>
          </a:lstStyle>
          <a:p>
            <a:endParaRPr/>
          </a:p>
        </p:txBody>
      </p:sp>
      <p:sp>
        <p:nvSpPr>
          <p:cNvPr id="200" name="Google Shape;200;p62"/>
          <p:cNvSpPr txBox="1">
            <a:spLocks noGrp="1"/>
          </p:cNvSpPr>
          <p:nvPr>
            <p:ph type="subTitle" idx="6"/>
          </p:nvPr>
        </p:nvSpPr>
        <p:spPr>
          <a:xfrm>
            <a:off x="6161822" y="2826392"/>
            <a:ext cx="2314500" cy="12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400"/>
              <a:buNone/>
              <a:defRPr sz="1400">
                <a:solidFill>
                  <a:srgbClr val="FFFFFF"/>
                </a:solidFill>
              </a:defRPr>
            </a:lvl1pPr>
            <a:lvl2pPr lvl="1" algn="ctr">
              <a:lnSpc>
                <a:spcPct val="115000"/>
              </a:lnSpc>
              <a:spcBef>
                <a:spcPts val="0"/>
              </a:spcBef>
              <a:spcAft>
                <a:spcPts val="0"/>
              </a:spcAft>
              <a:buClr>
                <a:srgbClr val="000000"/>
              </a:buClr>
              <a:buSzPts val="1400"/>
              <a:buNone/>
              <a:defRPr>
                <a:solidFill>
                  <a:srgbClr val="000000"/>
                </a:solidFill>
              </a:defRPr>
            </a:lvl2pPr>
            <a:lvl3pPr lvl="2" algn="ctr">
              <a:lnSpc>
                <a:spcPct val="115000"/>
              </a:lnSpc>
              <a:spcBef>
                <a:spcPts val="1600"/>
              </a:spcBef>
              <a:spcAft>
                <a:spcPts val="0"/>
              </a:spcAft>
              <a:buClr>
                <a:srgbClr val="000000"/>
              </a:buClr>
              <a:buSzPts val="1400"/>
              <a:buNone/>
              <a:defRPr>
                <a:solidFill>
                  <a:srgbClr val="000000"/>
                </a:solidFill>
              </a:defRPr>
            </a:lvl3pPr>
            <a:lvl4pPr lvl="3" algn="ctr">
              <a:lnSpc>
                <a:spcPct val="115000"/>
              </a:lnSpc>
              <a:spcBef>
                <a:spcPts val="1600"/>
              </a:spcBef>
              <a:spcAft>
                <a:spcPts val="0"/>
              </a:spcAft>
              <a:buClr>
                <a:srgbClr val="000000"/>
              </a:buClr>
              <a:buSzPts val="1400"/>
              <a:buNone/>
              <a:defRPr>
                <a:solidFill>
                  <a:srgbClr val="000000"/>
                </a:solidFill>
              </a:defRPr>
            </a:lvl4pPr>
            <a:lvl5pPr lvl="4" algn="ctr">
              <a:lnSpc>
                <a:spcPct val="115000"/>
              </a:lnSpc>
              <a:spcBef>
                <a:spcPts val="1600"/>
              </a:spcBef>
              <a:spcAft>
                <a:spcPts val="0"/>
              </a:spcAft>
              <a:buClr>
                <a:srgbClr val="000000"/>
              </a:buClr>
              <a:buSzPts val="1400"/>
              <a:buNone/>
              <a:defRPr>
                <a:solidFill>
                  <a:srgbClr val="000000"/>
                </a:solidFill>
              </a:defRPr>
            </a:lvl5pPr>
            <a:lvl6pPr lvl="5" algn="ctr">
              <a:lnSpc>
                <a:spcPct val="115000"/>
              </a:lnSpc>
              <a:spcBef>
                <a:spcPts val="1600"/>
              </a:spcBef>
              <a:spcAft>
                <a:spcPts val="0"/>
              </a:spcAft>
              <a:buClr>
                <a:srgbClr val="000000"/>
              </a:buClr>
              <a:buSzPts val="1400"/>
              <a:buNone/>
              <a:defRPr>
                <a:solidFill>
                  <a:srgbClr val="000000"/>
                </a:solidFill>
              </a:defRPr>
            </a:lvl6pPr>
            <a:lvl7pPr lvl="6" algn="ctr">
              <a:lnSpc>
                <a:spcPct val="115000"/>
              </a:lnSpc>
              <a:spcBef>
                <a:spcPts val="1600"/>
              </a:spcBef>
              <a:spcAft>
                <a:spcPts val="0"/>
              </a:spcAft>
              <a:buClr>
                <a:srgbClr val="000000"/>
              </a:buClr>
              <a:buSzPts val="1400"/>
              <a:buNone/>
              <a:defRPr>
                <a:solidFill>
                  <a:srgbClr val="000000"/>
                </a:solidFill>
              </a:defRPr>
            </a:lvl7pPr>
            <a:lvl8pPr lvl="7" algn="ctr">
              <a:lnSpc>
                <a:spcPct val="115000"/>
              </a:lnSpc>
              <a:spcBef>
                <a:spcPts val="1600"/>
              </a:spcBef>
              <a:spcAft>
                <a:spcPts val="0"/>
              </a:spcAft>
              <a:buClr>
                <a:srgbClr val="000000"/>
              </a:buClr>
              <a:buSzPts val="1400"/>
              <a:buNone/>
              <a:defRPr>
                <a:solidFill>
                  <a:srgbClr val="000000"/>
                </a:solidFill>
              </a:defRPr>
            </a:lvl8pPr>
            <a:lvl9pPr lvl="8" algn="ctr">
              <a:lnSpc>
                <a:spcPct val="115000"/>
              </a:lnSpc>
              <a:spcBef>
                <a:spcPts val="1600"/>
              </a:spcBef>
              <a:spcAft>
                <a:spcPts val="1600"/>
              </a:spcAft>
              <a:buClr>
                <a:srgbClr val="000000"/>
              </a:buClr>
              <a:buSzPts val="1400"/>
              <a:buNone/>
              <a:defRPr>
                <a:solidFill>
                  <a:srgbClr val="000000"/>
                </a:solidFill>
              </a:defRPr>
            </a:lvl9pPr>
          </a:lstStyle>
          <a:p>
            <a:endParaRPr/>
          </a:p>
        </p:txBody>
      </p:sp>
      <p:pic>
        <p:nvPicPr>
          <p:cNvPr id="202" name="Google Shape;202;p62"/>
          <p:cNvPicPr preferRelativeResize="0"/>
          <p:nvPr/>
        </p:nvPicPr>
        <p:blipFill rotWithShape="1">
          <a:blip r:embed="rId2">
            <a:alphaModFix/>
          </a:blip>
          <a:srcRect l="16072" r="19142" b="47643"/>
          <a:stretch/>
        </p:blipFill>
        <p:spPr>
          <a:xfrm>
            <a:off x="58150" y="4687375"/>
            <a:ext cx="661125" cy="383300"/>
          </a:xfrm>
          <a:prstGeom prst="rect">
            <a:avLst/>
          </a:prstGeom>
          <a:noFill/>
          <a:ln>
            <a:noFill/>
          </a:ln>
        </p:spPr>
      </p:pic>
    </p:spTree>
    <p:extLst>
      <p:ext uri="{BB962C8B-B14F-4D97-AF65-F5344CB8AC3E}">
        <p14:creationId xmlns:p14="http://schemas.microsoft.com/office/powerpoint/2010/main" val="232754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03"/>
        <p:cNvGrpSpPr/>
        <p:nvPr/>
      </p:nvGrpSpPr>
      <p:grpSpPr>
        <a:xfrm>
          <a:off x="0" y="0"/>
          <a:ext cx="0" cy="0"/>
          <a:chOff x="0" y="0"/>
          <a:chExt cx="0" cy="0"/>
        </a:xfrm>
      </p:grpSpPr>
      <p:sp>
        <p:nvSpPr>
          <p:cNvPr id="204" name="Google Shape;204;p68"/>
          <p:cNvSpPr txBox="1">
            <a:spLocks noGrp="1"/>
          </p:cNvSpPr>
          <p:nvPr>
            <p:ph type="title"/>
          </p:nvPr>
        </p:nvSpPr>
        <p:spPr>
          <a:xfrm>
            <a:off x="311700" y="132650"/>
            <a:ext cx="8520600" cy="1260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5" name="Google Shape;205;p68"/>
          <p:cNvSpPr txBox="1">
            <a:spLocks noGrp="1"/>
          </p:cNvSpPr>
          <p:nvPr>
            <p:ph type="body" idx="1"/>
          </p:nvPr>
        </p:nvSpPr>
        <p:spPr>
          <a:xfrm>
            <a:off x="311700" y="13810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6" name="Google Shape;206;p68"/>
          <p:cNvSpPr txBox="1">
            <a:spLocks noGrp="1"/>
          </p:cNvSpPr>
          <p:nvPr>
            <p:ph type="body" idx="2"/>
          </p:nvPr>
        </p:nvSpPr>
        <p:spPr>
          <a:xfrm>
            <a:off x="4832400" y="13810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7" name="Google Shape;207;p68"/>
          <p:cNvSpPr txBox="1">
            <a:spLocks noGrp="1"/>
          </p:cNvSpPr>
          <p:nvPr>
            <p:ph type="sldNum" idx="12"/>
          </p:nvPr>
        </p:nvSpPr>
        <p:spPr>
          <a:xfrm>
            <a:off x="-10950" y="4809350"/>
            <a:ext cx="397200" cy="2493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
        <p:nvSpPr>
          <p:cNvPr id="208" name="Google Shape;208;p68"/>
          <p:cNvSpPr txBox="1">
            <a:spLocks noGrp="1"/>
          </p:cNvSpPr>
          <p:nvPr>
            <p:ph type="subTitle" idx="3"/>
          </p:nvPr>
        </p:nvSpPr>
        <p:spPr>
          <a:xfrm>
            <a:off x="367200" y="4847900"/>
            <a:ext cx="5210400" cy="179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1000">
                <a:solidFill>
                  <a:schemeClr val="accent2"/>
                </a:solidFill>
              </a:defRPr>
            </a:lvl1pPr>
            <a:lvl2pPr lvl="1" algn="l">
              <a:lnSpc>
                <a:spcPct val="115000"/>
              </a:lnSpc>
              <a:spcBef>
                <a:spcPts val="0"/>
              </a:spcBef>
              <a:spcAft>
                <a:spcPts val="0"/>
              </a:spcAft>
              <a:buSzPts val="2200"/>
              <a:buNone/>
              <a:defRPr sz="1000">
                <a:solidFill>
                  <a:schemeClr val="accent2"/>
                </a:solidFill>
              </a:defRPr>
            </a:lvl2pPr>
            <a:lvl3pPr lvl="2" algn="l">
              <a:lnSpc>
                <a:spcPct val="115000"/>
              </a:lnSpc>
              <a:spcBef>
                <a:spcPts val="1600"/>
              </a:spcBef>
              <a:spcAft>
                <a:spcPts val="0"/>
              </a:spcAft>
              <a:buSzPts val="2000"/>
              <a:buNone/>
              <a:defRPr sz="1000">
                <a:solidFill>
                  <a:schemeClr val="accent2"/>
                </a:solidFill>
              </a:defRPr>
            </a:lvl3pPr>
            <a:lvl4pPr lvl="3" algn="l">
              <a:lnSpc>
                <a:spcPct val="115000"/>
              </a:lnSpc>
              <a:spcBef>
                <a:spcPts val="1600"/>
              </a:spcBef>
              <a:spcAft>
                <a:spcPts val="0"/>
              </a:spcAft>
              <a:buSzPts val="1800"/>
              <a:buNone/>
              <a:defRPr sz="1000">
                <a:solidFill>
                  <a:schemeClr val="accent2"/>
                </a:solidFill>
              </a:defRPr>
            </a:lvl4pPr>
            <a:lvl5pPr lvl="4" algn="l">
              <a:lnSpc>
                <a:spcPct val="115000"/>
              </a:lnSpc>
              <a:spcBef>
                <a:spcPts val="1600"/>
              </a:spcBef>
              <a:spcAft>
                <a:spcPts val="0"/>
              </a:spcAft>
              <a:buSzPts val="1800"/>
              <a:buNone/>
              <a:defRPr sz="1000">
                <a:solidFill>
                  <a:schemeClr val="accent2"/>
                </a:solidFill>
              </a:defRPr>
            </a:lvl5pPr>
            <a:lvl6pPr lvl="5" algn="l">
              <a:lnSpc>
                <a:spcPct val="115000"/>
              </a:lnSpc>
              <a:spcBef>
                <a:spcPts val="1600"/>
              </a:spcBef>
              <a:spcAft>
                <a:spcPts val="0"/>
              </a:spcAft>
              <a:buSzPts val="1800"/>
              <a:buNone/>
              <a:defRPr sz="1000">
                <a:solidFill>
                  <a:schemeClr val="accent2"/>
                </a:solidFill>
              </a:defRPr>
            </a:lvl6pPr>
            <a:lvl7pPr lvl="6" algn="l">
              <a:lnSpc>
                <a:spcPct val="115000"/>
              </a:lnSpc>
              <a:spcBef>
                <a:spcPts val="1600"/>
              </a:spcBef>
              <a:spcAft>
                <a:spcPts val="0"/>
              </a:spcAft>
              <a:buSzPts val="1600"/>
              <a:buNone/>
              <a:defRPr sz="1000">
                <a:solidFill>
                  <a:schemeClr val="accent2"/>
                </a:solidFill>
              </a:defRPr>
            </a:lvl7pPr>
            <a:lvl8pPr lvl="7" algn="l">
              <a:lnSpc>
                <a:spcPct val="115000"/>
              </a:lnSpc>
              <a:spcBef>
                <a:spcPts val="1600"/>
              </a:spcBef>
              <a:spcAft>
                <a:spcPts val="0"/>
              </a:spcAft>
              <a:buSzPts val="1600"/>
              <a:buNone/>
              <a:defRPr sz="1000">
                <a:solidFill>
                  <a:schemeClr val="accent2"/>
                </a:solidFill>
              </a:defRPr>
            </a:lvl8pPr>
            <a:lvl9pPr lvl="8" algn="l">
              <a:lnSpc>
                <a:spcPct val="115000"/>
              </a:lnSpc>
              <a:spcBef>
                <a:spcPts val="1600"/>
              </a:spcBef>
              <a:spcAft>
                <a:spcPts val="1600"/>
              </a:spcAft>
              <a:buSzPts val="1600"/>
              <a:buNone/>
              <a:defRPr sz="1000">
                <a:solidFill>
                  <a:schemeClr val="accent2"/>
                </a:solidFill>
              </a:defRPr>
            </a:lvl9pPr>
          </a:lstStyle>
          <a:p>
            <a:endParaRPr/>
          </a:p>
        </p:txBody>
      </p:sp>
      <p:cxnSp>
        <p:nvCxnSpPr>
          <p:cNvPr id="209" name="Google Shape;209;p68"/>
          <p:cNvCxnSpPr/>
          <p:nvPr/>
        </p:nvCxnSpPr>
        <p:spPr>
          <a:xfrm>
            <a:off x="339604" y="4804405"/>
            <a:ext cx="0" cy="266700"/>
          </a:xfrm>
          <a:prstGeom prst="straightConnector1">
            <a:avLst/>
          </a:prstGeom>
          <a:noFill/>
          <a:ln w="19050" cap="flat" cmpd="sng">
            <a:solidFill>
              <a:srgbClr val="341C67"/>
            </a:solidFill>
            <a:prstDash val="solid"/>
            <a:miter lim="800000"/>
            <a:headEnd type="none" w="sm" len="sm"/>
            <a:tailEnd type="none" w="sm" len="sm"/>
          </a:ln>
        </p:spPr>
      </p:cxnSp>
      <p:pic>
        <p:nvPicPr>
          <p:cNvPr id="210" name="Google Shape;210;p68"/>
          <p:cNvPicPr preferRelativeResize="0"/>
          <p:nvPr/>
        </p:nvPicPr>
        <p:blipFill rotWithShape="1">
          <a:blip r:embed="rId2">
            <a:alphaModFix/>
          </a:blip>
          <a:srcRect/>
          <a:stretch/>
        </p:blipFill>
        <p:spPr>
          <a:xfrm>
            <a:off x="8372449" y="4467550"/>
            <a:ext cx="714450" cy="606549"/>
          </a:xfrm>
          <a:prstGeom prst="rect">
            <a:avLst/>
          </a:prstGeom>
          <a:noFill/>
          <a:ln>
            <a:noFill/>
          </a:ln>
        </p:spPr>
      </p:pic>
      <p:pic>
        <p:nvPicPr>
          <p:cNvPr id="211" name="Google Shape;211;p68"/>
          <p:cNvPicPr preferRelativeResize="0"/>
          <p:nvPr/>
        </p:nvPicPr>
        <p:blipFill rotWithShape="1">
          <a:blip r:embed="rId3">
            <a:alphaModFix/>
          </a:blip>
          <a:srcRect l="16072" r="19142" b="47643"/>
          <a:stretch/>
        </p:blipFill>
        <p:spPr>
          <a:xfrm>
            <a:off x="58150" y="4687375"/>
            <a:ext cx="661125" cy="383300"/>
          </a:xfrm>
          <a:prstGeom prst="rect">
            <a:avLst/>
          </a:prstGeom>
          <a:noFill/>
          <a:ln>
            <a:noFill/>
          </a:ln>
        </p:spPr>
      </p:pic>
    </p:spTree>
    <p:extLst>
      <p:ext uri="{BB962C8B-B14F-4D97-AF65-F5344CB8AC3E}">
        <p14:creationId xmlns:p14="http://schemas.microsoft.com/office/powerpoint/2010/main" val="144978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userDrawn="1">
  <p:cSld name="TITLE_AND_BODY_1">
    <p:spTree>
      <p:nvGrpSpPr>
        <p:cNvPr id="1" name="Shape 23"/>
        <p:cNvGrpSpPr/>
        <p:nvPr/>
      </p:nvGrpSpPr>
      <p:grpSpPr>
        <a:xfrm>
          <a:off x="0" y="0"/>
          <a:ext cx="0" cy="0"/>
          <a:chOff x="0" y="0"/>
          <a:chExt cx="0" cy="0"/>
        </a:xfrm>
      </p:grpSpPr>
      <p:sp>
        <p:nvSpPr>
          <p:cNvPr id="25" name="Google Shape;25;p5"/>
          <p:cNvSpPr txBox="1">
            <a:spLocks noGrp="1"/>
          </p:cNvSpPr>
          <p:nvPr>
            <p:ph type="body" idx="1"/>
          </p:nvPr>
        </p:nvSpPr>
        <p:spPr>
          <a:xfrm>
            <a:off x="1557600" y="252750"/>
            <a:ext cx="7366500" cy="4638000"/>
          </a:xfrm>
          <a:prstGeom prst="rect">
            <a:avLst/>
          </a:prstGeom>
        </p:spPr>
        <p:txBody>
          <a:bodyPr spcFirstLastPara="1" wrap="square" lIns="91425" tIns="91425" rIns="91425" bIns="91425" anchor="t" anchorCtr="0">
            <a:normAutofit/>
          </a:bodyPr>
          <a:lstStyle>
            <a:lvl1pPr marL="457200" lvl="0" indent="-406400" rtl="0">
              <a:spcBef>
                <a:spcPts val="0"/>
              </a:spcBef>
              <a:spcAft>
                <a:spcPts val="0"/>
              </a:spcAft>
              <a:buClr>
                <a:srgbClr val="000000"/>
              </a:buClr>
              <a:buSzPts val="2800"/>
              <a:buChar char="●"/>
              <a:defRPr sz="2800">
                <a:solidFill>
                  <a:srgbClr val="000000"/>
                </a:solidFill>
              </a:defRPr>
            </a:lvl1pPr>
            <a:lvl2pPr marL="914400" lvl="1" indent="-381000" rtl="0">
              <a:spcBef>
                <a:spcPts val="0"/>
              </a:spcBef>
              <a:spcAft>
                <a:spcPts val="0"/>
              </a:spcAft>
              <a:buClr>
                <a:srgbClr val="000000"/>
              </a:buClr>
              <a:buSzPts val="2400"/>
              <a:buChar char="○"/>
              <a:defRPr sz="2400">
                <a:solidFill>
                  <a:srgbClr val="000000"/>
                </a:solidFill>
              </a:defRPr>
            </a:lvl2pPr>
            <a:lvl3pPr marL="1371600" lvl="2" indent="-381000" rtl="0">
              <a:spcBef>
                <a:spcPts val="0"/>
              </a:spcBef>
              <a:spcAft>
                <a:spcPts val="0"/>
              </a:spcAft>
              <a:buClr>
                <a:srgbClr val="000000"/>
              </a:buClr>
              <a:buSzPts val="2400"/>
              <a:buChar char="■"/>
              <a:defRPr sz="2400">
                <a:solidFill>
                  <a:srgbClr val="000000"/>
                </a:solidFill>
              </a:defRPr>
            </a:lvl3pPr>
            <a:lvl4pPr marL="1828800" lvl="3" indent="-381000" rtl="0">
              <a:spcBef>
                <a:spcPts val="0"/>
              </a:spcBef>
              <a:spcAft>
                <a:spcPts val="0"/>
              </a:spcAft>
              <a:buClr>
                <a:srgbClr val="000000"/>
              </a:buClr>
              <a:buSzPts val="2400"/>
              <a:buChar char="●"/>
              <a:defRPr sz="2400">
                <a:solidFill>
                  <a:srgbClr val="000000"/>
                </a:solidFill>
              </a:defRPr>
            </a:lvl4pPr>
            <a:lvl5pPr marL="2286000" lvl="4" indent="-381000" rtl="0">
              <a:spcBef>
                <a:spcPts val="0"/>
              </a:spcBef>
              <a:spcAft>
                <a:spcPts val="0"/>
              </a:spcAft>
              <a:buClr>
                <a:srgbClr val="000000"/>
              </a:buClr>
              <a:buSzPts val="2400"/>
              <a:buChar char="○"/>
              <a:defRPr sz="2400">
                <a:solidFill>
                  <a:srgbClr val="000000"/>
                </a:solidFill>
              </a:defRPr>
            </a:lvl5pPr>
            <a:lvl6pPr marL="2743200" lvl="5" indent="-381000" rtl="0">
              <a:spcBef>
                <a:spcPts val="0"/>
              </a:spcBef>
              <a:spcAft>
                <a:spcPts val="0"/>
              </a:spcAft>
              <a:buClr>
                <a:srgbClr val="000000"/>
              </a:buClr>
              <a:buSzPts val="2400"/>
              <a:buChar char="■"/>
              <a:defRPr sz="2400">
                <a:solidFill>
                  <a:srgbClr val="000000"/>
                </a:solidFill>
              </a:defRPr>
            </a:lvl6pPr>
            <a:lvl7pPr marL="3200400" lvl="6" indent="-381000" rtl="0">
              <a:spcBef>
                <a:spcPts val="0"/>
              </a:spcBef>
              <a:spcAft>
                <a:spcPts val="0"/>
              </a:spcAft>
              <a:buClr>
                <a:srgbClr val="000000"/>
              </a:buClr>
              <a:buSzPts val="2400"/>
              <a:buChar char="●"/>
              <a:defRPr sz="2400">
                <a:solidFill>
                  <a:srgbClr val="000000"/>
                </a:solidFill>
              </a:defRPr>
            </a:lvl7pPr>
            <a:lvl8pPr marL="3657600" lvl="7" indent="-381000" rtl="0">
              <a:spcBef>
                <a:spcPts val="0"/>
              </a:spcBef>
              <a:spcAft>
                <a:spcPts val="0"/>
              </a:spcAft>
              <a:buClr>
                <a:srgbClr val="000000"/>
              </a:buClr>
              <a:buSzPts val="2400"/>
              <a:buChar char="○"/>
              <a:defRPr sz="2400">
                <a:solidFill>
                  <a:srgbClr val="000000"/>
                </a:solidFill>
              </a:defRPr>
            </a:lvl8pPr>
            <a:lvl9pPr marL="4114800" lvl="8" indent="-381000" rtl="0">
              <a:spcBef>
                <a:spcPts val="0"/>
              </a:spcBef>
              <a:spcAft>
                <a:spcPts val="0"/>
              </a:spcAft>
              <a:buClr>
                <a:srgbClr val="000000"/>
              </a:buClr>
              <a:buSzPts val="2400"/>
              <a:buChar char="■"/>
              <a:defRPr sz="2400">
                <a:solidFill>
                  <a:srgbClr val="000000"/>
                </a:solidFill>
              </a:defRPr>
            </a:lvl9pPr>
          </a:lstStyle>
          <a:p>
            <a:endParaRPr/>
          </a:p>
        </p:txBody>
      </p:sp>
      <p:sp>
        <p:nvSpPr>
          <p:cNvPr id="27" name="Google Shape;27;p5"/>
          <p:cNvSpPr/>
          <p:nvPr/>
        </p:nvSpPr>
        <p:spPr>
          <a:xfrm>
            <a:off x="-109950" y="-57900"/>
            <a:ext cx="1392600" cy="525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p:nvPr/>
        </p:nvSpPr>
        <p:spPr>
          <a:xfrm rot="-5400000">
            <a:off x="-2015650" y="2056050"/>
            <a:ext cx="52224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500">
                <a:solidFill>
                  <a:schemeClr val="lt1"/>
                </a:solidFill>
                <a:latin typeface="Proxima Nova Extrabold"/>
                <a:ea typeface="Proxima Nova Extrabold"/>
                <a:cs typeface="Proxima Nova Extrabold"/>
                <a:sym typeface="Proxima Nova Extrabold"/>
              </a:rPr>
              <a:t>OBJECTIVES</a:t>
            </a:r>
            <a:endParaRPr sz="5500">
              <a:solidFill>
                <a:schemeClr val="lt1"/>
              </a:solidFill>
              <a:latin typeface="Proxima Nova Extrabold"/>
              <a:ea typeface="Proxima Nova Extrabold"/>
              <a:cs typeface="Proxima Nova Extrabold"/>
              <a:sym typeface="Proxima Nova Extra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32967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32" name="Google Shape;32;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pic>
        <p:nvPicPr>
          <p:cNvPr id="33" name="Google Shape;33;p6"/>
          <p:cNvPicPr preferRelativeResize="0"/>
          <p:nvPr/>
        </p:nvPicPr>
        <p:blipFill rotWithShape="1">
          <a:blip r:embed="rId2">
            <a:alphaModFix/>
          </a:blip>
          <a:srcRect l="16354" r="15385" b="48791"/>
          <a:stretch/>
        </p:blipFill>
        <p:spPr>
          <a:xfrm>
            <a:off x="101600" y="4570150"/>
            <a:ext cx="828896" cy="446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46" name="Google Shape;46;p9"/>
          <p:cNvPicPr preferRelativeResize="0"/>
          <p:nvPr/>
        </p:nvPicPr>
        <p:blipFill rotWithShape="1">
          <a:blip r:embed="rId2">
            <a:alphaModFix/>
          </a:blip>
          <a:srcRect l="16354" r="15385" b="48791"/>
          <a:stretch/>
        </p:blipFill>
        <p:spPr>
          <a:xfrm>
            <a:off x="101600" y="4570150"/>
            <a:ext cx="828896" cy="4461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1 2">
  <p:cSld name="SECTION_TITLE_AND_DESCRIPTION_1_2">
    <p:spTree>
      <p:nvGrpSpPr>
        <p:cNvPr id="1" name="Shape 60"/>
        <p:cNvGrpSpPr/>
        <p:nvPr/>
      </p:nvGrpSpPr>
      <p:grpSpPr>
        <a:xfrm>
          <a:off x="0" y="0"/>
          <a:ext cx="0" cy="0"/>
          <a:chOff x="0" y="0"/>
          <a:chExt cx="0" cy="0"/>
        </a:xfrm>
      </p:grpSpPr>
      <p:sp>
        <p:nvSpPr>
          <p:cNvPr id="61" name="Google Shape;61;p12"/>
          <p:cNvSpPr/>
          <p:nvPr/>
        </p:nvSpPr>
        <p:spPr>
          <a:xfrm>
            <a:off x="3196025" y="-125"/>
            <a:ext cx="59481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2"/>
          <p:cNvPicPr preferRelativeResize="0"/>
          <p:nvPr/>
        </p:nvPicPr>
        <p:blipFill rotWithShape="1">
          <a:blip r:embed="rId2">
            <a:alphaModFix/>
          </a:blip>
          <a:srcRect l="16354" r="15385" b="48791"/>
          <a:stretch/>
        </p:blipFill>
        <p:spPr>
          <a:xfrm>
            <a:off x="101600" y="4570150"/>
            <a:ext cx="828896" cy="446100"/>
          </a:xfrm>
          <a:prstGeom prst="rect">
            <a:avLst/>
          </a:prstGeom>
          <a:noFill/>
          <a:ln>
            <a:noFill/>
          </a:ln>
        </p:spPr>
      </p:pic>
      <p:sp>
        <p:nvSpPr>
          <p:cNvPr id="63" name="Google Shape;63;p12"/>
          <p:cNvSpPr/>
          <p:nvPr/>
        </p:nvSpPr>
        <p:spPr>
          <a:xfrm>
            <a:off x="1099275" y="732900"/>
            <a:ext cx="5978100" cy="367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
          <p:cNvSpPr txBox="1">
            <a:spLocks noGrp="1"/>
          </p:cNvSpPr>
          <p:nvPr>
            <p:ph type="title"/>
          </p:nvPr>
        </p:nvSpPr>
        <p:spPr>
          <a:xfrm>
            <a:off x="1900000" y="950000"/>
            <a:ext cx="4682100" cy="1438500"/>
          </a:xfrm>
          <a:prstGeom prst="rect">
            <a:avLst/>
          </a:prstGeom>
        </p:spPr>
        <p:txBody>
          <a:bodyPr spcFirstLastPara="1" wrap="square" lIns="91425" tIns="91425" rIns="91425" bIns="91425" anchor="t" anchorCtr="0">
            <a:normAutofit/>
          </a:bodyPr>
          <a:lstStyle>
            <a:lvl1pPr lvl="0" algn="ctr">
              <a:spcBef>
                <a:spcPts val="0"/>
              </a:spcBef>
              <a:spcAft>
                <a:spcPts val="0"/>
              </a:spcAft>
              <a:buSzPts val="32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12"/>
          <p:cNvSpPr txBox="1">
            <a:spLocks noGrp="1"/>
          </p:cNvSpPr>
          <p:nvPr>
            <p:ph type="subTitle" idx="1"/>
          </p:nvPr>
        </p:nvSpPr>
        <p:spPr>
          <a:xfrm>
            <a:off x="2164625" y="2368175"/>
            <a:ext cx="4098600" cy="922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4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1 2" preserve="1">
  <p:cSld name="1_Section title and description 1 2">
    <p:spTree>
      <p:nvGrpSpPr>
        <p:cNvPr id="1" name="Shape 60"/>
        <p:cNvGrpSpPr/>
        <p:nvPr/>
      </p:nvGrpSpPr>
      <p:grpSpPr>
        <a:xfrm>
          <a:off x="0" y="0"/>
          <a:ext cx="0" cy="0"/>
          <a:chOff x="0" y="0"/>
          <a:chExt cx="0" cy="0"/>
        </a:xfrm>
      </p:grpSpPr>
      <p:sp>
        <p:nvSpPr>
          <p:cNvPr id="61" name="Google Shape;61;p12"/>
          <p:cNvSpPr/>
          <p:nvPr/>
        </p:nvSpPr>
        <p:spPr>
          <a:xfrm>
            <a:off x="3196025" y="-125"/>
            <a:ext cx="59481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2"/>
          <p:cNvPicPr preferRelativeResize="0"/>
          <p:nvPr/>
        </p:nvPicPr>
        <p:blipFill rotWithShape="1">
          <a:blip r:embed="rId2">
            <a:alphaModFix/>
          </a:blip>
          <a:srcRect l="16354" r="15385" b="48791"/>
          <a:stretch/>
        </p:blipFill>
        <p:spPr>
          <a:xfrm>
            <a:off x="101600" y="4570150"/>
            <a:ext cx="828896" cy="446100"/>
          </a:xfrm>
          <a:prstGeom prst="rect">
            <a:avLst/>
          </a:prstGeom>
          <a:noFill/>
          <a:ln>
            <a:noFill/>
          </a:ln>
        </p:spPr>
      </p:pic>
      <p:sp>
        <p:nvSpPr>
          <p:cNvPr id="63" name="Google Shape;63;p12"/>
          <p:cNvSpPr/>
          <p:nvPr/>
        </p:nvSpPr>
        <p:spPr>
          <a:xfrm>
            <a:off x="1099275" y="732900"/>
            <a:ext cx="5978100" cy="367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
          <p:cNvSpPr txBox="1">
            <a:spLocks noGrp="1"/>
          </p:cNvSpPr>
          <p:nvPr>
            <p:ph type="title"/>
          </p:nvPr>
        </p:nvSpPr>
        <p:spPr>
          <a:xfrm>
            <a:off x="1900000" y="950000"/>
            <a:ext cx="4682100" cy="1438500"/>
          </a:xfrm>
          <a:prstGeom prst="rect">
            <a:avLst/>
          </a:prstGeom>
        </p:spPr>
        <p:txBody>
          <a:bodyPr spcFirstLastPara="1" wrap="square" lIns="91425" tIns="91425" rIns="91425" bIns="91425" anchor="t" anchorCtr="0">
            <a:normAutofit/>
          </a:bodyPr>
          <a:lstStyle>
            <a:lvl1pPr lvl="0" algn="ctr">
              <a:spcBef>
                <a:spcPts val="0"/>
              </a:spcBef>
              <a:spcAft>
                <a:spcPts val="0"/>
              </a:spcAft>
              <a:buSzPts val="32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12"/>
          <p:cNvSpPr txBox="1">
            <a:spLocks noGrp="1"/>
          </p:cNvSpPr>
          <p:nvPr>
            <p:ph type="subTitle" idx="1"/>
          </p:nvPr>
        </p:nvSpPr>
        <p:spPr>
          <a:xfrm>
            <a:off x="2164625" y="2368175"/>
            <a:ext cx="4098600" cy="922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4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6409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l="16354" r="15385" b="48791"/>
          <a:stretch/>
        </p:blipFill>
        <p:spPr>
          <a:xfrm>
            <a:off x="101600" y="4570150"/>
            <a:ext cx="828896" cy="446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Main">
  <p:cSld name="TITLE_AND_TWO_COLUMNS_1">
    <p:bg>
      <p:bgPr>
        <a:solidFill>
          <a:srgbClr val="000000"/>
        </a:solidFill>
        <a:effectLst/>
      </p:bgPr>
    </p:bg>
    <p:spTree>
      <p:nvGrpSpPr>
        <p:cNvPr id="1" name="Shape 81"/>
        <p:cNvGrpSpPr/>
        <p:nvPr/>
      </p:nvGrpSpPr>
      <p:grpSpPr>
        <a:xfrm>
          <a:off x="0" y="0"/>
          <a:ext cx="0" cy="0"/>
          <a:chOff x="0" y="0"/>
          <a:chExt cx="0" cy="0"/>
        </a:xfrm>
      </p:grpSpPr>
      <p:sp>
        <p:nvSpPr>
          <p:cNvPr id="82" name="Google Shape;82;p17"/>
          <p:cNvSpPr/>
          <p:nvPr/>
        </p:nvSpPr>
        <p:spPr>
          <a:xfrm>
            <a:off x="658875" y="571500"/>
            <a:ext cx="7809000" cy="400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17"/>
          <p:cNvCxnSpPr/>
          <p:nvPr/>
        </p:nvCxnSpPr>
        <p:spPr>
          <a:xfrm rot="10800000" flipH="1">
            <a:off x="939750" y="2694438"/>
            <a:ext cx="7264500" cy="17400"/>
          </a:xfrm>
          <a:prstGeom prst="straightConnector1">
            <a:avLst/>
          </a:prstGeom>
          <a:noFill/>
          <a:ln w="28575" cap="flat" cmpd="sng">
            <a:solidFill>
              <a:schemeClr val="dk2"/>
            </a:solidFill>
            <a:prstDash val="solid"/>
            <a:round/>
            <a:headEnd type="none" w="med" len="med"/>
            <a:tailEnd type="none" w="med" len="med"/>
          </a:ln>
        </p:spPr>
      </p:cxnSp>
      <p:sp>
        <p:nvSpPr>
          <p:cNvPr id="84" name="Google Shape;84;p17"/>
          <p:cNvSpPr txBox="1">
            <a:spLocks noGrp="1"/>
          </p:cNvSpPr>
          <p:nvPr>
            <p:ph type="ctrTitle"/>
          </p:nvPr>
        </p:nvSpPr>
        <p:spPr>
          <a:xfrm>
            <a:off x="1048275" y="965000"/>
            <a:ext cx="7030200" cy="7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000"/>
              <a:buFont typeface="Proxima Nova Extrabold"/>
              <a:buNone/>
              <a:defRPr sz="4000">
                <a:latin typeface="Proxima Nova Extrabold"/>
                <a:ea typeface="Proxima Nova Extrabold"/>
                <a:cs typeface="Proxima Nova Extrabold"/>
                <a:sym typeface="Proxima Nova Extrabold"/>
              </a:defRPr>
            </a:lvl1pPr>
            <a:lvl2pPr lvl="1"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2pPr>
            <a:lvl3pPr lvl="2"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3pPr>
            <a:lvl4pPr lvl="3"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4pPr>
            <a:lvl5pPr lvl="4"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5pPr>
            <a:lvl6pPr lvl="5"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6pPr>
            <a:lvl7pPr lvl="6"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7pPr>
            <a:lvl8pPr lvl="7"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8pPr>
            <a:lvl9pPr lvl="8" algn="ctr" rtl="0">
              <a:spcBef>
                <a:spcPts val="0"/>
              </a:spcBef>
              <a:spcAft>
                <a:spcPts val="0"/>
              </a:spcAft>
              <a:buClr>
                <a:schemeClr val="lt1"/>
              </a:buClr>
              <a:buSzPts val="4000"/>
              <a:buFont typeface="Playfair Display"/>
              <a:buNone/>
              <a:defRPr sz="4000">
                <a:solidFill>
                  <a:schemeClr val="lt1"/>
                </a:solidFill>
                <a:latin typeface="Playfair Display"/>
                <a:ea typeface="Playfair Display"/>
                <a:cs typeface="Playfair Display"/>
                <a:sym typeface="Playfair Display"/>
              </a:defRPr>
            </a:lvl9pPr>
          </a:lstStyle>
          <a:p>
            <a:endParaRPr/>
          </a:p>
        </p:txBody>
      </p:sp>
      <p:sp>
        <p:nvSpPr>
          <p:cNvPr id="85" name="Google Shape;85;p17"/>
          <p:cNvSpPr txBox="1">
            <a:spLocks noGrp="1"/>
          </p:cNvSpPr>
          <p:nvPr>
            <p:ph type="subTitle" idx="1"/>
          </p:nvPr>
        </p:nvSpPr>
        <p:spPr>
          <a:xfrm>
            <a:off x="939750" y="2811850"/>
            <a:ext cx="7264500" cy="518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dk1"/>
              </a:buClr>
              <a:buSzPts val="2200"/>
              <a:buFont typeface="Proxima Nova Semibold"/>
              <a:buNone/>
              <a:defRPr sz="2400">
                <a:solidFill>
                  <a:schemeClr val="dk1"/>
                </a:solidFill>
                <a:latin typeface="Proxima Nova Semibold"/>
                <a:ea typeface="Proxima Nova Semibold"/>
                <a:cs typeface="Proxima Nova Semibold"/>
                <a:sym typeface="Proxima Nova Semibold"/>
              </a:defRPr>
            </a:lvl1pPr>
            <a:lvl2pPr lvl="1"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9pPr>
          </a:lstStyle>
          <a:p>
            <a:endParaRPr/>
          </a:p>
        </p:txBody>
      </p:sp>
      <p:sp>
        <p:nvSpPr>
          <p:cNvPr id="87" name="Google Shape;87;p17"/>
          <p:cNvSpPr txBox="1">
            <a:spLocks noGrp="1"/>
          </p:cNvSpPr>
          <p:nvPr>
            <p:ph type="subTitle" idx="2"/>
          </p:nvPr>
        </p:nvSpPr>
        <p:spPr>
          <a:xfrm>
            <a:off x="1136125" y="1924100"/>
            <a:ext cx="6942300" cy="632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000000"/>
              </a:buClr>
              <a:buSzPts val="3000"/>
              <a:buFont typeface="Proxima Nova"/>
              <a:buNone/>
              <a:defRPr sz="3000" i="1">
                <a:solidFill>
                  <a:srgbClr val="000000"/>
                </a:solidFill>
                <a:latin typeface="Proxima Nova"/>
                <a:ea typeface="Proxima Nova"/>
                <a:cs typeface="Proxima Nova"/>
                <a:sym typeface="Proxima Nova"/>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 name="Picture 1">
            <a:extLst>
              <a:ext uri="{FF2B5EF4-FFF2-40B4-BE49-F238E27FC236}">
                <a16:creationId xmlns:a16="http://schemas.microsoft.com/office/drawing/2014/main" id="{7758B4A1-4EB5-077B-0783-8BCB9A6068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4776" y="3421110"/>
            <a:ext cx="1477198" cy="105972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SU Bridge Center Theme- Section Header 2">
  <p:cSld name="TITLE_1">
    <p:spTree>
      <p:nvGrpSpPr>
        <p:cNvPr id="1" name="Shape 91"/>
        <p:cNvGrpSpPr/>
        <p:nvPr/>
      </p:nvGrpSpPr>
      <p:grpSpPr>
        <a:xfrm>
          <a:off x="0" y="0"/>
          <a:ext cx="0" cy="0"/>
          <a:chOff x="0" y="0"/>
          <a:chExt cx="0" cy="0"/>
        </a:xfrm>
      </p:grpSpPr>
      <p:sp>
        <p:nvSpPr>
          <p:cNvPr id="92" name="Google Shape;92;p19"/>
          <p:cNvSpPr/>
          <p:nvPr/>
        </p:nvSpPr>
        <p:spPr>
          <a:xfrm>
            <a:off x="0" y="0"/>
            <a:ext cx="9144000" cy="3110100"/>
          </a:xfrm>
          <a:prstGeom prst="rect">
            <a:avLst/>
          </a:pr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txBox="1">
            <a:spLocks noGrp="1"/>
          </p:cNvSpPr>
          <p:nvPr>
            <p:ph type="ctrTitle"/>
          </p:nvPr>
        </p:nvSpPr>
        <p:spPr>
          <a:xfrm>
            <a:off x="1056900" y="1370925"/>
            <a:ext cx="7030200" cy="1581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2pPr>
            <a:lvl3pPr lvl="2"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3pPr>
            <a:lvl4pPr lvl="3"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4pPr>
            <a:lvl5pPr lvl="4"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5pPr>
            <a:lvl6pPr lvl="5"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6pPr>
            <a:lvl7pPr lvl="6"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7pPr>
            <a:lvl8pPr lvl="7"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8pPr>
            <a:lvl9pPr lvl="8" algn="ctr" rtl="0">
              <a:spcBef>
                <a:spcPts val="0"/>
              </a:spcBef>
              <a:spcAft>
                <a:spcPts val="0"/>
              </a:spcAft>
              <a:buClr>
                <a:schemeClr val="lt1"/>
              </a:buClr>
              <a:buSzPts val="5000"/>
              <a:buFont typeface="Playfair Display"/>
              <a:buNone/>
              <a:defRPr sz="5000">
                <a:solidFill>
                  <a:schemeClr val="lt1"/>
                </a:solidFill>
                <a:latin typeface="Playfair Display"/>
                <a:ea typeface="Playfair Display"/>
                <a:cs typeface="Playfair Display"/>
                <a:sym typeface="Playfair Display"/>
              </a:defRPr>
            </a:lvl9pPr>
          </a:lstStyle>
          <a:p>
            <a:endParaRPr/>
          </a:p>
        </p:txBody>
      </p:sp>
      <p:sp>
        <p:nvSpPr>
          <p:cNvPr id="94" name="Google Shape;94;p19"/>
          <p:cNvSpPr txBox="1">
            <a:spLocks noGrp="1"/>
          </p:cNvSpPr>
          <p:nvPr>
            <p:ph type="subTitle" idx="1"/>
          </p:nvPr>
        </p:nvSpPr>
        <p:spPr>
          <a:xfrm>
            <a:off x="1149600" y="3197600"/>
            <a:ext cx="6844800" cy="518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200"/>
              <a:buFont typeface="Proxima Nova Semibold"/>
              <a:buNone/>
              <a:defRPr sz="2400">
                <a:latin typeface="Proxima Nova Semibold"/>
                <a:ea typeface="Proxima Nova Semibold"/>
                <a:cs typeface="Proxima Nova Semibold"/>
                <a:sym typeface="Proxima Nova Semibold"/>
              </a:defRPr>
            </a:lvl1pPr>
            <a:lvl2pPr lvl="1"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200"/>
              <a:buFont typeface="Montserrat"/>
              <a:buNone/>
              <a:defRPr sz="1200">
                <a:solidFill>
                  <a:schemeClr val="dk1"/>
                </a:solidFill>
                <a:latin typeface="Montserrat"/>
                <a:ea typeface="Montserrat"/>
                <a:cs typeface="Montserrat"/>
                <a:sym typeface="Montserrat"/>
              </a:defRPr>
            </a:lvl9pPr>
          </a:lstStyle>
          <a:p>
            <a:endParaRPr/>
          </a:p>
        </p:txBody>
      </p:sp>
      <p:pic>
        <p:nvPicPr>
          <p:cNvPr id="95" name="Google Shape;95;p19"/>
          <p:cNvPicPr preferRelativeResize="0"/>
          <p:nvPr/>
        </p:nvPicPr>
        <p:blipFill rotWithShape="1">
          <a:blip r:embed="rId2">
            <a:alphaModFix/>
          </a:blip>
          <a:srcRect l="16354" r="15385" b="48791"/>
          <a:stretch/>
        </p:blipFill>
        <p:spPr>
          <a:xfrm>
            <a:off x="101600" y="4570150"/>
            <a:ext cx="828896" cy="446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3200"/>
              <a:buFont typeface="Proxima Nova"/>
              <a:buNone/>
              <a:defRPr sz="3200" b="1">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rtl="0">
              <a:lnSpc>
                <a:spcPct val="115000"/>
              </a:lnSpc>
              <a:spcBef>
                <a:spcPts val="0"/>
              </a:spcBef>
              <a:spcAft>
                <a:spcPts val="0"/>
              </a:spcAft>
              <a:buSzPts val="2400"/>
              <a:buFont typeface="Proxima Nova"/>
              <a:buChar char="●"/>
              <a:defRPr sz="2400">
                <a:latin typeface="Proxima Nova"/>
                <a:ea typeface="Proxima Nova"/>
                <a:cs typeface="Proxima Nova"/>
                <a:sym typeface="Proxima Nova"/>
              </a:defRPr>
            </a:lvl1pPr>
            <a:lvl2pPr marL="914400" lvl="1" indent="-355600" rtl="0">
              <a:lnSpc>
                <a:spcPct val="115000"/>
              </a:lnSpc>
              <a:spcBef>
                <a:spcPts val="0"/>
              </a:spcBef>
              <a:spcAft>
                <a:spcPts val="0"/>
              </a:spcAft>
              <a:buSzPts val="2000"/>
              <a:buFont typeface="Proxima Nova"/>
              <a:buChar char="○"/>
              <a:defRPr sz="2000">
                <a:latin typeface="Proxima Nova"/>
                <a:ea typeface="Proxima Nova"/>
                <a:cs typeface="Proxima Nova"/>
                <a:sym typeface="Proxima Nova"/>
              </a:defRPr>
            </a:lvl2pPr>
            <a:lvl3pPr marL="1371600" lvl="2" indent="-355600" rtl="0">
              <a:lnSpc>
                <a:spcPct val="115000"/>
              </a:lnSpc>
              <a:spcBef>
                <a:spcPts val="0"/>
              </a:spcBef>
              <a:spcAft>
                <a:spcPts val="0"/>
              </a:spcAft>
              <a:buSzPts val="2000"/>
              <a:buFont typeface="Proxima Nova"/>
              <a:buChar char="■"/>
              <a:defRPr sz="2000">
                <a:latin typeface="Proxima Nova"/>
                <a:ea typeface="Proxima Nova"/>
                <a:cs typeface="Proxima Nova"/>
                <a:sym typeface="Proxima Nova"/>
              </a:defRPr>
            </a:lvl3pPr>
            <a:lvl4pPr marL="1828800" lvl="3"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8" r:id="rId5"/>
    <p:sldLayoutId id="2147483680" r:id="rId6"/>
    <p:sldLayoutId id="2147483661" r:id="rId7"/>
    <p:sldLayoutId id="2147483663" r:id="rId8"/>
    <p:sldLayoutId id="2147483665" r:id="rId9"/>
    <p:sldLayoutId id="2147483666" r:id="rId10"/>
    <p:sldLayoutId id="2147483667" r:id="rId11"/>
    <p:sldLayoutId id="2147483670" r:id="rId12"/>
    <p:sldLayoutId id="2147483672" r:id="rId13"/>
    <p:sldLayoutId id="2147483677" r:id="rId14"/>
    <p:sldLayoutId id="2147483681" r:id="rId15"/>
    <p:sldLayoutId id="2147483682"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badi Extra Light" panose="020B02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9.svg"/><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amazon.com/Assessment-Disorders-Childhood-Adolescence-Fifth/dp/1462550282/ref=asc_df_1462550282/?tag=hyprod-20&amp;linkCode=df0&amp;hvadid=564812784191&amp;hvpos=&amp;hvnetw=g&amp;hvrand=9940961550392779567&amp;hvpone=&amp;hvptwo=&amp;hvqmt=&amp;hvdev=c&amp;hvdvcmdl=&amp;hvlocint=&amp;hvlocphy=9026521&amp;hvtargid=pla-1655004238741&amp;psc=1&amp;gclid=CjwKCAjwhdWkBhBZEiwA1ibLmL20sGL-RCkbgEXmDUSVPeHGBgyuu7ab0EW97xUQBxr_UrJRGmzxOxoCpicQAvD_BwE"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www.ncld.org/wp-content/uploads/2019/12/Selective-Use-of-Data-on-Cognitive-Assessments-Within-a-Special-Education-Evaluation-for-a-Child-Suspected-to-Have-a-Specific-Learning-Disability.01292020.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sara.e.house@okstate.edu"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hyperlink" Target="mailto:britny.stein@okstate.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 name="Rectangle 3">
            <a:extLst>
              <a:ext uri="{FF2B5EF4-FFF2-40B4-BE49-F238E27FC236}">
                <a16:creationId xmlns:a16="http://schemas.microsoft.com/office/drawing/2014/main" id="{01AAC70C-FBF1-7EE1-2B70-A71387B426DA}"/>
              </a:ext>
              <a:ext uri="{C183D7F6-B498-43B3-948B-1728B52AA6E4}">
                <adec:decorative xmlns:adec="http://schemas.microsoft.com/office/drawing/2017/decorative" val="1"/>
              </a:ext>
            </a:extLst>
          </p:cNvPr>
          <p:cNvSpPr/>
          <p:nvPr/>
        </p:nvSpPr>
        <p:spPr>
          <a:xfrm>
            <a:off x="3339353" y="3398366"/>
            <a:ext cx="2465294" cy="10018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122" name="Google Shape;122;p25"/>
          <p:cNvSpPr txBox="1">
            <a:spLocks noGrp="1"/>
          </p:cNvSpPr>
          <p:nvPr>
            <p:ph type="ctrTitle"/>
          </p:nvPr>
        </p:nvSpPr>
        <p:spPr>
          <a:xfrm>
            <a:off x="1013283" y="446832"/>
            <a:ext cx="7030200" cy="2447364"/>
          </a:xfrm>
          <a:prstGeom prst="rect">
            <a:avLst/>
          </a:prstGeom>
        </p:spPr>
        <p:txBody>
          <a:bodyPr spcFirstLastPara="1" wrap="square" lIns="91425" tIns="91425" rIns="91425" bIns="91425" anchor="ctr" anchorCtr="0">
            <a:normAutofit fontScale="90000"/>
          </a:bodyPr>
          <a:lstStyle/>
          <a:p>
            <a:pPr algn="ctr"/>
            <a:r>
              <a:rPr lang="en-US" b="1" i="0" dirty="0">
                <a:solidFill>
                  <a:srgbClr val="000000"/>
                </a:solidFill>
                <a:effectLst/>
                <a:latin typeface="Arial" panose="020B0604020202020204" pitchFamily="34" charset="0"/>
                <a:cs typeface="Arial" panose="020B0604020202020204" pitchFamily="34" charset="0"/>
              </a:rPr>
              <a:t>Digging Deep Into Data: </a:t>
            </a:r>
            <a:br>
              <a:rPr lang="en-US" b="1"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Best Practices in </a:t>
            </a:r>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Understanding a</a:t>
            </a:r>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Psycho-Educational Evaluation</a:t>
            </a:r>
            <a:endParaRPr b="0" dirty="0">
              <a:latin typeface="Arial" panose="020B0604020202020204" pitchFamily="34" charset="0"/>
              <a:cs typeface="Arial" panose="020B0604020202020204" pitchFamily="34" charset="0"/>
            </a:endParaRPr>
          </a:p>
        </p:txBody>
      </p:sp>
      <p:sp>
        <p:nvSpPr>
          <p:cNvPr id="123" name="Google Shape;123;p25"/>
          <p:cNvSpPr txBox="1">
            <a:spLocks noGrp="1"/>
          </p:cNvSpPr>
          <p:nvPr>
            <p:ph type="subTitle" idx="1"/>
          </p:nvPr>
        </p:nvSpPr>
        <p:spPr>
          <a:xfrm>
            <a:off x="939750" y="2811850"/>
            <a:ext cx="7264500" cy="5181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US" dirty="0">
                <a:latin typeface="Arial" panose="020B0604020202020204" pitchFamily="34" charset="0"/>
                <a:cs typeface="Arial" panose="020B0604020202020204" pitchFamily="34" charset="0"/>
              </a:rPr>
              <a:t>Sara E. Rich, PhD, NCSP and </a:t>
            </a:r>
            <a:r>
              <a:rPr lang="en-US" dirty="0" err="1">
                <a:latin typeface="Arial" panose="020B0604020202020204" pitchFamily="34" charset="0"/>
                <a:cs typeface="Arial" panose="020B0604020202020204" pitchFamily="34" charset="0"/>
              </a:rPr>
              <a:t>Brit’ny</a:t>
            </a:r>
            <a:r>
              <a:rPr lang="en-US" dirty="0">
                <a:latin typeface="Arial" panose="020B0604020202020204" pitchFamily="34" charset="0"/>
                <a:cs typeface="Arial" panose="020B0604020202020204" pitchFamily="34" charset="0"/>
              </a:rPr>
              <a:t> Stein, PhD, NCSP</a:t>
            </a:r>
            <a:endParaRPr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A7208EF-5A13-909A-416E-BAE4F3480329}"/>
              </a:ext>
            </a:extLst>
          </p:cNvPr>
          <p:cNvSpPr txBox="1"/>
          <p:nvPr/>
        </p:nvSpPr>
        <p:spPr>
          <a:xfrm>
            <a:off x="2286000" y="3508585"/>
            <a:ext cx="4572000" cy="781368"/>
          </a:xfrm>
          <a:prstGeom prst="rect">
            <a:avLst/>
          </a:prstGeom>
          <a:solidFill>
            <a:schemeClr val="bg1"/>
          </a:solidFill>
        </p:spPr>
        <p:txBody>
          <a:bodyPr wrap="square">
            <a:spAutoFit/>
          </a:bodyPr>
          <a:lstStyle/>
          <a:p>
            <a:pPr marL="0" marR="0" algn="ctr">
              <a:lnSpc>
                <a:spcPct val="107000"/>
              </a:lnSpc>
              <a:spcBef>
                <a:spcPts val="0"/>
              </a:spcBef>
              <a:spcAft>
                <a:spcPts val="800"/>
              </a:spcAft>
            </a:pPr>
            <a:r>
              <a:rPr lang="en-US" sz="1800" cap="small" dirty="0">
                <a:effectLst/>
                <a:latin typeface="Arial" panose="020B0604020202020204" pitchFamily="34" charset="0"/>
                <a:ea typeface="Calibri" panose="020F0502020204030204" pitchFamily="34" charset="0"/>
                <a:cs typeface="Arial" panose="020B0604020202020204" pitchFamily="34" charset="0"/>
              </a:rPr>
              <a:t>February 6, 2024</a:t>
            </a:r>
          </a:p>
          <a:p>
            <a:pPr marL="0" marR="0" algn="ctr">
              <a:lnSpc>
                <a:spcPct val="107000"/>
              </a:lnSpc>
              <a:spcBef>
                <a:spcPts val="0"/>
              </a:spcBef>
              <a:spcAft>
                <a:spcPts val="800"/>
              </a:spcAft>
            </a:pPr>
            <a:r>
              <a:rPr lang="en-US" sz="1800" cap="small" dirty="0">
                <a:latin typeface="Arial" panose="020B0604020202020204" pitchFamily="34" charset="0"/>
                <a:ea typeface="Calibri" panose="020F0502020204030204" pitchFamily="34" charset="0"/>
                <a:cs typeface="Arial" panose="020B0604020202020204" pitchFamily="34" charset="0"/>
              </a:rPr>
              <a:t>CADRE</a:t>
            </a:r>
            <a:endParaRPr lang="en-US" sz="1800" cap="small"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4C519EB4-F6A6-63B7-F7F3-31287CCD4CBE}"/>
              </a:ext>
            </a:extLst>
          </p:cNvPr>
          <p:cNvSpPr txBox="1">
            <a:spLocks/>
          </p:cNvSpPr>
          <p:nvPr/>
        </p:nvSpPr>
        <p:spPr>
          <a:xfrm>
            <a:off x="8043483" y="4162500"/>
            <a:ext cx="251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a:t>
            </a:fld>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327111"/>
    </mc:Choice>
    <mc:Fallback xmlns="">
      <p:transition advTm="3271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Diagram Step 1&#10;Tests&#10;Tools administered as part of an assessment process">
            <a:extLst>
              <a:ext uri="{FF2B5EF4-FFF2-40B4-BE49-F238E27FC236}">
                <a16:creationId xmlns:a16="http://schemas.microsoft.com/office/drawing/2014/main" id="{DA691D5E-AFF4-2A17-B691-A1BB83C34392}"/>
              </a:ext>
            </a:extLst>
          </p:cNvPr>
          <p:cNvGraphicFramePr/>
          <p:nvPr>
            <p:extLst>
              <p:ext uri="{D42A27DB-BD31-4B8C-83A1-F6EECF244321}">
                <p14:modId xmlns:p14="http://schemas.microsoft.com/office/powerpoint/2010/main" val="2269189546"/>
              </p:ext>
            </p:extLst>
          </p:nvPr>
        </p:nvGraphicFramePr>
        <p:xfrm>
          <a:off x="787179" y="978010"/>
          <a:ext cx="8727333" cy="3912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7F61E087-F43F-D132-1E86-B74F0A979113}"/>
              </a:ext>
              <a:ext uri="{C183D7F6-B498-43B3-948B-1728B52AA6E4}">
                <adec:decorative xmlns:adec="http://schemas.microsoft.com/office/drawing/2017/decorative" val="1"/>
              </a:ext>
            </a:extLst>
          </p:cNvPr>
          <p:cNvSpPr/>
          <p:nvPr/>
        </p:nvSpPr>
        <p:spPr>
          <a:xfrm>
            <a:off x="7601910" y="1203567"/>
            <a:ext cx="2541181" cy="3244744"/>
          </a:xfrm>
          <a:prstGeom prst="rect">
            <a:avLst/>
          </a:prstGeom>
          <a:solidFill>
            <a:schemeClr val="bg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EED173F-20B9-8A8B-F4E3-761485BE67CB}"/>
              </a:ext>
              <a:ext uri="{C183D7F6-B498-43B3-948B-1728B52AA6E4}">
                <adec:decorative xmlns:adec="http://schemas.microsoft.com/office/drawing/2017/decorative" val="1"/>
              </a:ext>
            </a:extLst>
          </p:cNvPr>
          <p:cNvSpPr/>
          <p:nvPr/>
        </p:nvSpPr>
        <p:spPr>
          <a:xfrm>
            <a:off x="3136605" y="1274093"/>
            <a:ext cx="4657060" cy="3244744"/>
          </a:xfrm>
          <a:prstGeom prst="rect">
            <a:avLst/>
          </a:prstGeom>
          <a:solidFill>
            <a:schemeClr val="bg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E514415-10DF-E1B0-D5B5-60A3AD389AEF}"/>
              </a:ext>
              <a:ext uri="{C183D7F6-B498-43B3-948B-1728B52AA6E4}">
                <adec:decorative xmlns:adec="http://schemas.microsoft.com/office/drawing/2017/decorative" val="1"/>
              </a:ext>
            </a:extLst>
          </p:cNvPr>
          <p:cNvSpPr/>
          <p:nvPr/>
        </p:nvSpPr>
        <p:spPr>
          <a:xfrm>
            <a:off x="787179" y="826100"/>
            <a:ext cx="7227736" cy="447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DA7B976-B887-5CD4-0030-370FDF8010F5}"/>
              </a:ext>
            </a:extLst>
          </p:cNvPr>
          <p:cNvSpPr>
            <a:spLocks noGrp="1"/>
          </p:cNvSpPr>
          <p:nvPr>
            <p:ph type="title"/>
          </p:nvPr>
        </p:nvSpPr>
        <p:spPr>
          <a:xfrm>
            <a:off x="311700" y="253400"/>
            <a:ext cx="8520600" cy="572700"/>
          </a:xfrm>
        </p:spPr>
        <p:txBody>
          <a:bodyPr>
            <a:normAutofit fontScale="90000"/>
          </a:bodyPr>
          <a:lstStyle/>
          <a:p>
            <a:r>
              <a:rPr lang="en-US">
                <a:latin typeface="Arial" panose="020B0604020202020204" pitchFamily="34" charset="0"/>
                <a:cs typeface="Arial" panose="020B0604020202020204" pitchFamily="34" charset="0"/>
              </a:rPr>
              <a:t>Evaluation, Assessments, and Tests </a:t>
            </a:r>
            <a:r>
              <a:rPr lang="en-US">
                <a:solidFill>
                  <a:schemeClr val="bg1"/>
                </a:solidFill>
                <a:latin typeface="Arial" panose="020B0604020202020204" pitchFamily="34" charset="0"/>
                <a:cs typeface="Arial" panose="020B0604020202020204" pitchFamily="34" charset="0"/>
              </a:rPr>
              <a:t>-1</a:t>
            </a:r>
          </a:p>
        </p:txBody>
      </p:sp>
      <p:sp>
        <p:nvSpPr>
          <p:cNvPr id="6" name="Slide Number Placeholder 3">
            <a:extLst>
              <a:ext uri="{FF2B5EF4-FFF2-40B4-BE49-F238E27FC236}">
                <a16:creationId xmlns:a16="http://schemas.microsoft.com/office/drawing/2014/main" id="{761E6A8E-4E11-34D1-30B8-8E8D05ED2C38}"/>
              </a:ext>
            </a:extLst>
          </p:cNvPr>
          <p:cNvSpPr txBox="1">
            <a:spLocks/>
          </p:cNvSpPr>
          <p:nvPr/>
        </p:nvSpPr>
        <p:spPr>
          <a:xfrm>
            <a:off x="8581938" y="4778375"/>
            <a:ext cx="37594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10</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7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Diagram Step 1-&#10;Tests.&#10;Tools administered as part of an assessment process.&#10;Step 2- Assessment.&#10;&#10; Procedure made up of testing tools and other processes to gather data&#10;">
            <a:extLst>
              <a:ext uri="{FF2B5EF4-FFF2-40B4-BE49-F238E27FC236}">
                <a16:creationId xmlns:a16="http://schemas.microsoft.com/office/drawing/2014/main" id="{DA691D5E-AFF4-2A17-B691-A1BB83C34392}"/>
              </a:ext>
            </a:extLst>
          </p:cNvPr>
          <p:cNvGraphicFramePr/>
          <p:nvPr>
            <p:extLst>
              <p:ext uri="{D42A27DB-BD31-4B8C-83A1-F6EECF244321}">
                <p14:modId xmlns:p14="http://schemas.microsoft.com/office/powerpoint/2010/main" val="1664107044"/>
              </p:ext>
            </p:extLst>
          </p:nvPr>
        </p:nvGraphicFramePr>
        <p:xfrm>
          <a:off x="787179" y="978010"/>
          <a:ext cx="8727333" cy="3912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1E90135-C3FE-55F5-3172-5F5CF84A0223}"/>
              </a:ext>
              <a:ext uri="{C183D7F6-B498-43B3-948B-1728B52AA6E4}">
                <adec:decorative xmlns:adec="http://schemas.microsoft.com/office/drawing/2017/decorative" val="1"/>
              </a:ext>
            </a:extLst>
          </p:cNvPr>
          <p:cNvSpPr/>
          <p:nvPr/>
        </p:nvSpPr>
        <p:spPr>
          <a:xfrm>
            <a:off x="5273748" y="1274093"/>
            <a:ext cx="2541181" cy="3244744"/>
          </a:xfrm>
          <a:prstGeom prst="rect">
            <a:avLst/>
          </a:prstGeom>
          <a:solidFill>
            <a:schemeClr val="bg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F61E087-F43F-D132-1E86-B74F0A979113}"/>
              </a:ext>
              <a:ext uri="{C183D7F6-B498-43B3-948B-1728B52AA6E4}">
                <adec:decorative xmlns:adec="http://schemas.microsoft.com/office/drawing/2017/decorative" val="1"/>
              </a:ext>
            </a:extLst>
          </p:cNvPr>
          <p:cNvSpPr/>
          <p:nvPr/>
        </p:nvSpPr>
        <p:spPr>
          <a:xfrm>
            <a:off x="7723129" y="1178400"/>
            <a:ext cx="2541181" cy="3244744"/>
          </a:xfrm>
          <a:prstGeom prst="rect">
            <a:avLst/>
          </a:prstGeom>
          <a:solidFill>
            <a:schemeClr val="bg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E514415-10DF-E1B0-D5B5-60A3AD389AEF}"/>
              </a:ext>
              <a:ext uri="{C183D7F6-B498-43B3-948B-1728B52AA6E4}">
                <adec:decorative xmlns:adec="http://schemas.microsoft.com/office/drawing/2017/decorative" val="1"/>
              </a:ext>
            </a:extLst>
          </p:cNvPr>
          <p:cNvSpPr/>
          <p:nvPr/>
        </p:nvSpPr>
        <p:spPr>
          <a:xfrm>
            <a:off x="787179" y="826100"/>
            <a:ext cx="7227736" cy="447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DA7B976-B887-5CD4-0030-370FDF8010F5}"/>
              </a:ext>
            </a:extLst>
          </p:cNvPr>
          <p:cNvSpPr>
            <a:spLocks noGrp="1"/>
          </p:cNvSpPr>
          <p:nvPr>
            <p:ph type="title"/>
          </p:nvPr>
        </p:nvSpPr>
        <p:spPr>
          <a:xfrm>
            <a:off x="311700" y="253400"/>
            <a:ext cx="8520600" cy="572700"/>
          </a:xfrm>
        </p:spPr>
        <p:txBody>
          <a:bodyPr>
            <a:normAutofit fontScale="90000"/>
          </a:bodyPr>
          <a:lstStyle/>
          <a:p>
            <a:r>
              <a:rPr lang="en-US">
                <a:latin typeface="Arial" panose="020B0604020202020204" pitchFamily="34" charset="0"/>
                <a:cs typeface="Arial" panose="020B0604020202020204" pitchFamily="34" charset="0"/>
              </a:rPr>
              <a:t>Evaluation, Assessments, and Tests </a:t>
            </a:r>
            <a:r>
              <a:rPr lang="en-US">
                <a:solidFill>
                  <a:schemeClr val="bg1"/>
                </a:solidFill>
                <a:latin typeface="Arial" panose="020B0604020202020204" pitchFamily="34" charset="0"/>
                <a:cs typeface="Arial" panose="020B0604020202020204" pitchFamily="34" charset="0"/>
              </a:rPr>
              <a:t>-2</a:t>
            </a:r>
          </a:p>
        </p:txBody>
      </p:sp>
      <p:sp>
        <p:nvSpPr>
          <p:cNvPr id="6" name="Slide Number Placeholder 3">
            <a:extLst>
              <a:ext uri="{FF2B5EF4-FFF2-40B4-BE49-F238E27FC236}">
                <a16:creationId xmlns:a16="http://schemas.microsoft.com/office/drawing/2014/main" id="{D392A089-5777-F178-4ECE-95C4CBA0470A}"/>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11</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884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Step 1 -Tests.&#10; Tools administered as part of an assessment process.&#10;Step 2 - Assessment.&#10; Procedure made up of testing tools and other processes to gather data.&#10;Step 3 -Evaluation.&#10; Process of analyzing data from assessment procedures to make conclusions about needs, strengths, and recommendations&#10;&#10;">
            <a:extLst>
              <a:ext uri="{FF2B5EF4-FFF2-40B4-BE49-F238E27FC236}">
                <a16:creationId xmlns:a16="http://schemas.microsoft.com/office/drawing/2014/main" id="{DA691D5E-AFF4-2A17-B691-A1BB83C34392}"/>
              </a:ext>
            </a:extLst>
          </p:cNvPr>
          <p:cNvGraphicFramePr/>
          <p:nvPr>
            <p:extLst>
              <p:ext uri="{D42A27DB-BD31-4B8C-83A1-F6EECF244321}">
                <p14:modId xmlns:p14="http://schemas.microsoft.com/office/powerpoint/2010/main" val="3485720346"/>
              </p:ext>
            </p:extLst>
          </p:nvPr>
        </p:nvGraphicFramePr>
        <p:xfrm>
          <a:off x="820735" y="978010"/>
          <a:ext cx="8727333" cy="3912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7F61E087-F43F-D132-1E86-B74F0A979113}"/>
              </a:ext>
              <a:ext uri="{C183D7F6-B498-43B3-948B-1728B52AA6E4}">
                <adec:decorative xmlns:adec="http://schemas.microsoft.com/office/drawing/2017/decorative" val="1"/>
              </a:ext>
            </a:extLst>
          </p:cNvPr>
          <p:cNvSpPr/>
          <p:nvPr/>
        </p:nvSpPr>
        <p:spPr>
          <a:xfrm>
            <a:off x="7723129" y="1178400"/>
            <a:ext cx="2541181" cy="3244744"/>
          </a:xfrm>
          <a:prstGeom prst="rect">
            <a:avLst/>
          </a:prstGeom>
          <a:solidFill>
            <a:schemeClr val="bg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1E90135-C3FE-55F5-3172-5F5CF84A0223}"/>
              </a:ext>
              <a:ext uri="{C183D7F6-B498-43B3-948B-1728B52AA6E4}">
                <adec:decorative xmlns:adec="http://schemas.microsoft.com/office/drawing/2017/decorative" val="1"/>
              </a:ext>
            </a:extLst>
          </p:cNvPr>
          <p:cNvSpPr/>
          <p:nvPr/>
        </p:nvSpPr>
        <p:spPr>
          <a:xfrm>
            <a:off x="7873409" y="1311683"/>
            <a:ext cx="2541181" cy="3244744"/>
          </a:xfrm>
          <a:prstGeom prst="rect">
            <a:avLst/>
          </a:prstGeom>
          <a:solidFill>
            <a:schemeClr val="bg1"/>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DA7B976-B887-5CD4-0030-370FDF8010F5}"/>
              </a:ext>
            </a:extLst>
          </p:cNvPr>
          <p:cNvSpPr>
            <a:spLocks noGrp="1"/>
          </p:cNvSpPr>
          <p:nvPr>
            <p:ph type="title"/>
          </p:nvPr>
        </p:nvSpPr>
        <p:spPr>
          <a:xfrm>
            <a:off x="311700" y="253400"/>
            <a:ext cx="8520600" cy="572700"/>
          </a:xfrm>
        </p:spPr>
        <p:txBody>
          <a:bodyPr>
            <a:normAutofit fontScale="90000"/>
          </a:bodyPr>
          <a:lstStyle/>
          <a:p>
            <a:r>
              <a:rPr lang="en-US" dirty="0">
                <a:latin typeface="Arial" panose="020B0604020202020204" pitchFamily="34" charset="0"/>
                <a:cs typeface="Arial" panose="020B0604020202020204" pitchFamily="34" charset="0"/>
              </a:rPr>
              <a:t>Evaluation, Assessments, and Tests </a:t>
            </a:r>
            <a:r>
              <a:rPr lang="en-US" dirty="0">
                <a:solidFill>
                  <a:schemeClr val="bg1"/>
                </a:solidFill>
                <a:latin typeface="Arial" panose="020B0604020202020204" pitchFamily="34" charset="0"/>
                <a:cs typeface="Arial" panose="020B0604020202020204" pitchFamily="34" charset="0"/>
              </a:rPr>
              <a:t>-3</a:t>
            </a:r>
          </a:p>
        </p:txBody>
      </p:sp>
      <p:sp>
        <p:nvSpPr>
          <p:cNvPr id="6" name="Slide Number Placeholder 3">
            <a:extLst>
              <a:ext uri="{FF2B5EF4-FFF2-40B4-BE49-F238E27FC236}">
                <a16:creationId xmlns:a16="http://schemas.microsoft.com/office/drawing/2014/main" id="{28251A0B-0402-7F09-109A-BD027C4FAC99}"/>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12</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170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1" name="Google Shape;1611;p275">
            <a:extLst>
              <a:ext uri="{C183D7F6-B498-43B3-948B-1728B52AA6E4}">
                <adec:decorative xmlns:adec="http://schemas.microsoft.com/office/drawing/2017/decorative" val="1"/>
              </a:ext>
            </a:extLst>
          </p:cNvPr>
          <p:cNvSpPr/>
          <p:nvPr/>
        </p:nvSpPr>
        <p:spPr>
          <a:xfrm>
            <a:off x="78950" y="4500225"/>
            <a:ext cx="882900" cy="59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8D088D57-861E-2D3D-93AB-051A5E106038}"/>
              </a:ext>
              <a:ext uri="{C183D7F6-B498-43B3-948B-1728B52AA6E4}">
                <adec:decorative xmlns:adec="http://schemas.microsoft.com/office/drawing/2017/decorative" val="0"/>
              </a:ext>
            </a:extLst>
          </p:cNvPr>
          <p:cNvSpPr>
            <a:spLocks noGrp="1"/>
          </p:cNvSpPr>
          <p:nvPr>
            <p:ph type="body" idx="1"/>
          </p:nvPr>
        </p:nvSpPr>
        <p:spPr>
          <a:xfrm>
            <a:off x="242479" y="809469"/>
            <a:ext cx="8731400" cy="4007080"/>
          </a:xfrm>
        </p:spPr>
        <p:txBody>
          <a:bodyPr>
            <a:noAutofit/>
          </a:bodyPr>
          <a:lstStyle/>
          <a:p>
            <a:pPr marL="690563" indent="-285750">
              <a:lnSpc>
                <a:spcPct val="120000"/>
              </a:lnSpc>
              <a:buFont typeface="Wingdings" panose="05000000000000000000" pitchFamily="2" charset="2"/>
              <a:buChar char="§"/>
            </a:pPr>
            <a:r>
              <a:rPr lang="en-US" sz="2000" b="1" dirty="0">
                <a:solidFill>
                  <a:schemeClr val="bg2"/>
                </a:solidFill>
                <a:latin typeface="Arial" panose="020B0604020202020204" pitchFamily="34" charset="0"/>
                <a:cs typeface="Arial" panose="020B0604020202020204" pitchFamily="34" charset="0"/>
              </a:rPr>
              <a:t>R</a:t>
            </a:r>
            <a:r>
              <a:rPr lang="en-US" sz="2000" dirty="0">
                <a:solidFill>
                  <a:schemeClr val="bg2"/>
                </a:solidFill>
                <a:latin typeface="Arial" panose="020B0604020202020204" pitchFamily="34" charset="0"/>
                <a:cs typeface="Arial" panose="020B0604020202020204" pitchFamily="34" charset="0"/>
              </a:rPr>
              <a:t>ecord Review</a:t>
            </a:r>
            <a:r>
              <a:rPr lang="en-US" sz="1800" dirty="0">
                <a:solidFill>
                  <a:schemeClr val="bg2"/>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Review of educational records, background information, discipline records medical information</a:t>
            </a:r>
          </a:p>
          <a:p>
            <a:pPr marL="690563" indent="-285750">
              <a:lnSpc>
                <a:spcPct val="120000"/>
              </a:lnSpc>
              <a:buFont typeface="Wingdings" panose="05000000000000000000" pitchFamily="2" charset="2"/>
              <a:buChar char="§"/>
            </a:pPr>
            <a:r>
              <a:rPr lang="en-US" sz="2000" b="1" dirty="0">
                <a:solidFill>
                  <a:schemeClr val="bg2"/>
                </a:solidFill>
                <a:latin typeface="Arial" panose="020B0604020202020204" pitchFamily="34" charset="0"/>
                <a:cs typeface="Arial" panose="020B0604020202020204" pitchFamily="34" charset="0"/>
              </a:rPr>
              <a:t>I</a:t>
            </a:r>
            <a:r>
              <a:rPr lang="en-US" sz="2000" dirty="0">
                <a:solidFill>
                  <a:schemeClr val="bg2"/>
                </a:solidFill>
                <a:latin typeface="Arial" panose="020B0604020202020204" pitchFamily="34" charset="0"/>
                <a:cs typeface="Arial" panose="020B0604020202020204" pitchFamily="34" charset="0"/>
              </a:rPr>
              <a:t>nterview</a:t>
            </a:r>
            <a:r>
              <a:rPr lang="en-US" sz="1800" dirty="0">
                <a:solidFill>
                  <a:schemeClr val="bg2"/>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Interviews with relevant individuals, including parents/guardians, teachers, and students</a:t>
            </a:r>
          </a:p>
          <a:p>
            <a:pPr marL="690563" indent="-285750">
              <a:lnSpc>
                <a:spcPct val="120000"/>
              </a:lnSpc>
              <a:buFont typeface="Wingdings" panose="05000000000000000000" pitchFamily="2" charset="2"/>
              <a:buChar char="§"/>
            </a:pPr>
            <a:r>
              <a:rPr lang="en-US" sz="2000" b="1" dirty="0">
                <a:solidFill>
                  <a:schemeClr val="bg2"/>
                </a:solidFill>
                <a:latin typeface="Arial" panose="020B0604020202020204" pitchFamily="34" charset="0"/>
                <a:cs typeface="Arial" panose="020B0604020202020204" pitchFamily="34" charset="0"/>
              </a:rPr>
              <a:t>O</a:t>
            </a:r>
            <a:r>
              <a:rPr lang="en-US" sz="2000" dirty="0">
                <a:solidFill>
                  <a:schemeClr val="bg2"/>
                </a:solidFill>
                <a:latin typeface="Arial" panose="020B0604020202020204" pitchFamily="34" charset="0"/>
                <a:cs typeface="Arial" panose="020B0604020202020204" pitchFamily="34" charset="0"/>
              </a:rPr>
              <a:t>bservations</a:t>
            </a:r>
            <a:r>
              <a:rPr lang="en-US" sz="1800" dirty="0">
                <a:solidFill>
                  <a:schemeClr val="bg2"/>
                </a:solidFill>
                <a:latin typeface="Arial" panose="020B0604020202020204" pitchFamily="34" charset="0"/>
                <a:cs typeface="Arial" panose="020B0604020202020204" pitchFamily="34" charset="0"/>
                <a:sym typeface="Proxima Nova"/>
              </a:rPr>
              <a:t>:  </a:t>
            </a:r>
            <a:r>
              <a:rPr lang="en-US" sz="1800" dirty="0">
                <a:latin typeface="Arial" panose="020B0604020202020204" pitchFamily="34" charset="0"/>
                <a:cs typeface="Arial" panose="020B0604020202020204" pitchFamily="34" charset="0"/>
              </a:rPr>
              <a:t>Many different types of observations. Should produce data on frequency, intensity, and context of the problem. Also includes observations to determine validity of assessment results</a:t>
            </a:r>
          </a:p>
          <a:p>
            <a:pPr marL="690563" indent="-285750">
              <a:lnSpc>
                <a:spcPct val="120000"/>
              </a:lnSpc>
              <a:buFont typeface="Wingdings" panose="05000000000000000000" pitchFamily="2" charset="2"/>
              <a:buChar char="§"/>
            </a:pPr>
            <a:r>
              <a:rPr lang="en-US" sz="2000" b="1" dirty="0">
                <a:solidFill>
                  <a:schemeClr val="bg2"/>
                </a:solidFill>
                <a:latin typeface="Arial" panose="020B0604020202020204" pitchFamily="34" charset="0"/>
                <a:cs typeface="Arial" panose="020B0604020202020204" pitchFamily="34" charset="0"/>
              </a:rPr>
              <a:t>T</a:t>
            </a:r>
            <a:r>
              <a:rPr lang="en-US" sz="2000" dirty="0">
                <a:solidFill>
                  <a:schemeClr val="bg2"/>
                </a:solidFill>
                <a:latin typeface="Arial" panose="020B0604020202020204" pitchFamily="34" charset="0"/>
                <a:cs typeface="Arial" panose="020B0604020202020204" pitchFamily="34" charset="0"/>
              </a:rPr>
              <a:t>esting</a:t>
            </a:r>
          </a:p>
          <a:p>
            <a:pPr marL="1147763" lvl="2" indent="-285750">
              <a:buFont typeface="Arial" panose="020B0604020202020204" pitchFamily="34" charset="0"/>
              <a:buChar char="•"/>
            </a:pPr>
            <a:r>
              <a:rPr lang="en-US" sz="1800" dirty="0">
                <a:latin typeface="Arial" panose="020B0604020202020204" pitchFamily="34" charset="0"/>
                <a:cs typeface="Arial" panose="020B0604020202020204" pitchFamily="34" charset="0"/>
                <a:sym typeface="Proxima Nova"/>
              </a:rPr>
              <a:t>Rating forms: Measures perception of experiences, not direct behaviors.</a:t>
            </a:r>
          </a:p>
          <a:p>
            <a:pPr marL="1147763" lvl="2" indent="-285750">
              <a:buFont typeface="Arial" panose="020B0604020202020204" pitchFamily="34" charset="0"/>
              <a:buChar char="•"/>
            </a:pPr>
            <a:r>
              <a:rPr lang="en-US" sz="1800" dirty="0">
                <a:latin typeface="Arial" panose="020B0604020202020204" pitchFamily="34" charset="0"/>
                <a:cs typeface="Arial" panose="020B0604020202020204" pitchFamily="34" charset="0"/>
                <a:sym typeface="Proxima Nova"/>
              </a:rPr>
              <a:t>Standardized assessments: Either direct measurement of skills or measurement of theoretically relevant skills.</a:t>
            </a:r>
            <a:endParaRPr lang="en-US" sz="1800" dirty="0">
              <a:latin typeface="Arial" panose="020B0604020202020204" pitchFamily="34" charset="0"/>
              <a:cs typeface="Arial" panose="020B0604020202020204" pitchFamily="34" charset="0"/>
            </a:endParaRPr>
          </a:p>
        </p:txBody>
      </p:sp>
      <p:sp>
        <p:nvSpPr>
          <p:cNvPr id="1614" name="Google Shape;1614;p275"/>
          <p:cNvSpPr txBox="1">
            <a:spLocks noGrp="1"/>
          </p:cNvSpPr>
          <p:nvPr>
            <p:ph type="title" idx="4294967295"/>
          </p:nvPr>
        </p:nvSpPr>
        <p:spPr>
          <a:xfrm>
            <a:off x="0" y="190614"/>
            <a:ext cx="9144000" cy="521845"/>
          </a:xfrm>
          <a:prstGeom prst="rect">
            <a:avLst/>
          </a:prstGeom>
          <a:solidFill>
            <a:schemeClr val="tx1"/>
          </a:soli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111"/>
              <a:buFont typeface="Arial"/>
              <a:buNone/>
              <a:tabLst/>
              <a:defRPr/>
            </a:pPr>
            <a:r>
              <a:rPr kumimoji="0" lang="en-US" sz="2800" b="1" i="0" u="none" strike="noStrike" kern="0" cap="none" spc="0" normalizeH="0" baseline="0" noProof="0" dirty="0">
                <a:ln>
                  <a:noFill/>
                </a:ln>
                <a:solidFill>
                  <a:schemeClr val="lt1"/>
                </a:solidFill>
                <a:effectLst/>
                <a:uLnTx/>
                <a:uFillTx/>
                <a:latin typeface="Arial" panose="020B0604020202020204" pitchFamily="34" charset="0"/>
                <a:cs typeface="Arial" panose="020B0604020202020204" pitchFamily="34" charset="0"/>
                <a:sym typeface="Proxima Nova"/>
              </a:rPr>
              <a:t>Assessment Pro</a:t>
            </a:r>
            <a:r>
              <a:rPr lang="en-US" sz="2800" dirty="0" err="1">
                <a:solidFill>
                  <a:schemeClr val="lt1"/>
                </a:solidFill>
                <a:latin typeface="Arial" panose="020B0604020202020204" pitchFamily="34" charset="0"/>
                <a:cs typeface="Arial" panose="020B0604020202020204" pitchFamily="34" charset="0"/>
              </a:rPr>
              <a:t>cedures</a:t>
            </a:r>
            <a:r>
              <a:rPr lang="en-US" sz="2800" dirty="0">
                <a:solidFill>
                  <a:schemeClr val="lt1"/>
                </a:solidFill>
                <a:latin typeface="Arial" panose="020B0604020202020204" pitchFamily="34" charset="0"/>
                <a:cs typeface="Arial" panose="020B0604020202020204" pitchFamily="34" charset="0"/>
              </a:rPr>
              <a:t> (RIOT)</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roxima Nova"/>
            </a:endParaRPr>
          </a:p>
        </p:txBody>
      </p:sp>
      <p:sp>
        <p:nvSpPr>
          <p:cNvPr id="2" name="Slide Number Placeholder 3">
            <a:extLst>
              <a:ext uri="{FF2B5EF4-FFF2-40B4-BE49-F238E27FC236}">
                <a16:creationId xmlns:a16="http://schemas.microsoft.com/office/drawing/2014/main" id="{CBA2FAD1-D44F-DEE6-07C5-8B7A1C843CB7}"/>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90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7"/>
          <p:cNvSpPr txBox="1">
            <a:spLocks noGrp="1"/>
          </p:cNvSpPr>
          <p:nvPr>
            <p:ph type="subTitle" idx="1"/>
          </p:nvPr>
        </p:nvSpPr>
        <p:spPr>
          <a:xfrm>
            <a:off x="1149600" y="3197600"/>
            <a:ext cx="6844800" cy="5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Arial" panose="020B0604020202020204" pitchFamily="34" charset="0"/>
                <a:cs typeface="Arial" panose="020B0604020202020204" pitchFamily="34" charset="0"/>
              </a:rPr>
              <a:t>Commonly used tests in schools and their purpose </a:t>
            </a:r>
          </a:p>
        </p:txBody>
      </p:sp>
      <p:sp>
        <p:nvSpPr>
          <p:cNvPr id="135" name="Google Shape;135;p27">
            <a:extLst>
              <a:ext uri="{C183D7F6-B498-43B3-948B-1728B52AA6E4}">
                <adec:decorative xmlns:adec="http://schemas.microsoft.com/office/drawing/2017/decorative" val="0"/>
              </a:ext>
            </a:extLst>
          </p:cNvPr>
          <p:cNvSpPr txBox="1">
            <a:spLocks noGrp="1"/>
          </p:cNvSpPr>
          <p:nvPr>
            <p:ph type="ctrTitle"/>
          </p:nvPr>
        </p:nvSpPr>
        <p:spPr>
          <a:xfrm>
            <a:off x="1056900" y="1370925"/>
            <a:ext cx="7030200" cy="1581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latin typeface="Arial" panose="020B0604020202020204" pitchFamily="34" charset="0"/>
                <a:cs typeface="Arial" panose="020B0604020202020204" pitchFamily="34" charset="0"/>
              </a:rPr>
              <a:t>Commonly Used Tests</a:t>
            </a:r>
            <a:endParaRPr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33CFD44A-499D-9A8F-37E1-866EF0604AE8}"/>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14</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503192"/>
      </p:ext>
    </p:extLst>
  </p:cSld>
  <p:clrMapOvr>
    <a:masterClrMapping/>
  </p:clrMapOvr>
  <mc:AlternateContent xmlns:mc="http://schemas.openxmlformats.org/markup-compatibility/2006" xmlns:p14="http://schemas.microsoft.com/office/powerpoint/2010/main">
    <mc:Choice Requires="p14">
      <p:transition p14:dur="0" advTm="724"/>
    </mc:Choice>
    <mc:Fallback xmlns="">
      <p:transition advTm="72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71645D22-E3B7-B864-A2FA-8FEE8E3A5B84}"/>
              </a:ext>
              <a:ext uri="{C183D7F6-B498-43B3-948B-1728B52AA6E4}">
                <adec:decorative xmlns:adec="http://schemas.microsoft.com/office/drawing/2017/decorative" val="1"/>
              </a:ext>
            </a:extLst>
          </p:cNvPr>
          <p:cNvSpPr/>
          <p:nvPr/>
        </p:nvSpPr>
        <p:spPr>
          <a:xfrm>
            <a:off x="0" y="4444409"/>
            <a:ext cx="1020726" cy="69909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1C4CA70-7910-0189-3814-47FCA2C2DE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0004033"/>
              </p:ext>
            </p:extLst>
          </p:nvPr>
        </p:nvGraphicFramePr>
        <p:xfrm>
          <a:off x="376477" y="1016620"/>
          <a:ext cx="1378877" cy="3704236"/>
        </p:xfrm>
        <a:graphic>
          <a:graphicData uri="http://schemas.openxmlformats.org/drawingml/2006/table">
            <a:tbl>
              <a:tblPr firstRow="1" bandRow="1">
                <a:tableStyleId>{5940675A-B579-460E-94D1-54222C63F5DA}</a:tableStyleId>
              </a:tblPr>
              <a:tblGrid>
                <a:gridCol w="1378877">
                  <a:extLst>
                    <a:ext uri="{9D8B030D-6E8A-4147-A177-3AD203B41FA5}">
                      <a16:colId xmlns:a16="http://schemas.microsoft.com/office/drawing/2014/main" val="3955310262"/>
                    </a:ext>
                  </a:extLst>
                </a:gridCol>
              </a:tblGrid>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14118270"/>
                  </a:ext>
                </a:extLst>
              </a:tr>
              <a:tr h="92605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756096565"/>
                  </a:ext>
                </a:extLst>
              </a:tr>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90761202"/>
                  </a:ext>
                </a:extLst>
              </a:tr>
              <a:tr h="92605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27396545"/>
                  </a:ext>
                </a:extLst>
              </a:tr>
            </a:tbl>
          </a:graphicData>
        </a:graphic>
      </p:graphicFrame>
      <p:sp>
        <p:nvSpPr>
          <p:cNvPr id="6" name="TextBox 5">
            <a:extLst>
              <a:ext uri="{FF2B5EF4-FFF2-40B4-BE49-F238E27FC236}">
                <a16:creationId xmlns:a16="http://schemas.microsoft.com/office/drawing/2014/main" id="{F309CC1E-4BFB-E487-3D39-726F6F175D1D}"/>
              </a:ext>
              <a:ext uri="{C183D7F6-B498-43B3-948B-1728B52AA6E4}">
                <adec:decorative xmlns:adec="http://schemas.microsoft.com/office/drawing/2017/decorative" val="1"/>
              </a:ext>
            </a:extLst>
          </p:cNvPr>
          <p:cNvSpPr txBox="1"/>
          <p:nvPr/>
        </p:nvSpPr>
        <p:spPr>
          <a:xfrm>
            <a:off x="1690577" y="1016620"/>
            <a:ext cx="7141723" cy="307777"/>
          </a:xfrm>
          <a:prstGeom prst="rect">
            <a:avLst/>
          </a:prstGeom>
          <a:solidFill>
            <a:schemeClr val="accent1"/>
          </a:solidFill>
          <a:ln w="19050">
            <a:noFill/>
          </a:ln>
        </p:spPr>
        <p:txBody>
          <a:bodyPr wrap="square" rtlCol="0">
            <a:spAutoFit/>
          </a:bodyPr>
          <a:lstStyle/>
          <a:p>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C36E01D-BFEF-ACA5-33AF-E15A4FBA5BA0}"/>
              </a:ext>
            </a:extLst>
          </p:cNvPr>
          <p:cNvSpPr/>
          <p:nvPr/>
        </p:nvSpPr>
        <p:spPr>
          <a:xfrm>
            <a:off x="1690577" y="1931020"/>
            <a:ext cx="7141723" cy="2745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Assessments administered to individual students that measure broad set of skills. Examples include:</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IQ/Cognitive assessments</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Standardized achievement assessments</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Neuropsychology assessments</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Speech and language assessments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7" name="Graphic 16" descr="Clip art person holding a math division symbol">
            <a:extLst>
              <a:ext uri="{FF2B5EF4-FFF2-40B4-BE49-F238E27FC236}">
                <a16:creationId xmlns:a16="http://schemas.microsoft.com/office/drawing/2014/main" id="{E00BA506-FCA6-9189-A6F6-16DF0E8B40A9}"/>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751" y="3773315"/>
            <a:ext cx="914400" cy="914400"/>
          </a:xfrm>
          <a:prstGeom prst="rect">
            <a:avLst/>
          </a:prstGeom>
        </p:spPr>
      </p:pic>
      <p:pic>
        <p:nvPicPr>
          <p:cNvPr id="3" name="Picture 2" descr="Clip art protractor, pencil, pie graph">
            <a:extLst>
              <a:ext uri="{FF2B5EF4-FFF2-40B4-BE49-F238E27FC236}">
                <a16:creationId xmlns:a16="http://schemas.microsoft.com/office/drawing/2014/main" id="{49868E6A-4553-1C09-ADD8-03E8188580DA}"/>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58235" y="2913345"/>
            <a:ext cx="826829" cy="826829"/>
          </a:xfrm>
          <a:prstGeom prst="rect">
            <a:avLst/>
          </a:prstGeom>
        </p:spPr>
      </p:pic>
      <p:pic>
        <p:nvPicPr>
          <p:cNvPr id="13" name="Graphic 12" descr="Clip art paper airplane">
            <a:extLst>
              <a:ext uri="{FF2B5EF4-FFF2-40B4-BE49-F238E27FC236}">
                <a16:creationId xmlns:a16="http://schemas.microsoft.com/office/drawing/2014/main" id="{746AA293-430F-7DB0-B2E0-663DD96D30E4}"/>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751" y="1965599"/>
            <a:ext cx="914400" cy="914400"/>
          </a:xfrm>
          <a:prstGeom prst="rect">
            <a:avLst/>
          </a:prstGeom>
        </p:spPr>
      </p:pic>
      <p:pic>
        <p:nvPicPr>
          <p:cNvPr id="4" name="Graphic 3" descr="Clip art head with puzzle brain">
            <a:extLst>
              <a:ext uri="{FF2B5EF4-FFF2-40B4-BE49-F238E27FC236}">
                <a16:creationId xmlns:a16="http://schemas.microsoft.com/office/drawing/2014/main" id="{82BEA78C-A8C3-749B-575B-1CAA2276BC18}"/>
              </a:ext>
              <a:ext uri="{C183D7F6-B498-43B3-948B-1728B52AA6E4}">
                <adec:decorative xmlns:adec="http://schemas.microsoft.com/office/drawing/2017/decorative" val="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3751" y="998207"/>
            <a:ext cx="914400" cy="914400"/>
          </a:xfrm>
          <a:prstGeom prst="rect">
            <a:avLst/>
          </a:prstGeom>
        </p:spPr>
      </p:pic>
      <p:sp>
        <p:nvSpPr>
          <p:cNvPr id="7" name="TextBox 6">
            <a:extLst>
              <a:ext uri="{FF2B5EF4-FFF2-40B4-BE49-F238E27FC236}">
                <a16:creationId xmlns:a16="http://schemas.microsoft.com/office/drawing/2014/main" id="{6D0C4036-DEF0-C54B-D584-5D976F9521E8}"/>
              </a:ext>
            </a:extLst>
          </p:cNvPr>
          <p:cNvSpPr txBox="1"/>
          <p:nvPr/>
        </p:nvSpPr>
        <p:spPr>
          <a:xfrm>
            <a:off x="1755354" y="970453"/>
            <a:ext cx="7141723" cy="400110"/>
          </a:xfrm>
          <a:prstGeom prst="rect">
            <a:avLst/>
          </a:prstGeom>
          <a:noFill/>
        </p:spPr>
        <p:txBody>
          <a:bodyPr wrap="square" rtlCol="0" anchor="ctr">
            <a:spAutoFit/>
          </a:bodyPr>
          <a:lstStyle/>
          <a:p>
            <a:pPr algn="ctr"/>
            <a:r>
              <a:rPr lang="en-US" sz="2000" b="1" dirty="0">
                <a:solidFill>
                  <a:schemeClr val="bg1"/>
                </a:solidFill>
                <a:latin typeface="Arial" panose="020B0604020202020204" pitchFamily="34" charset="0"/>
                <a:cs typeface="Arial" panose="020B0604020202020204" pitchFamily="34" charset="0"/>
              </a:rPr>
              <a:t>Standardized Individual Assessments</a:t>
            </a:r>
            <a:endParaRPr lang="en-US" dirty="0">
              <a:solidFill>
                <a:schemeClr val="bg1"/>
              </a:solidFill>
              <a:latin typeface="Arial" panose="020B0604020202020204" pitchFamily="34" charset="0"/>
              <a:cs typeface="Arial" panose="020B0604020202020204" pitchFamily="34" charset="0"/>
            </a:endParaRPr>
          </a:p>
        </p:txBody>
      </p:sp>
      <p:sp>
        <p:nvSpPr>
          <p:cNvPr id="19" name="Title 3">
            <a:extLst>
              <a:ext uri="{FF2B5EF4-FFF2-40B4-BE49-F238E27FC236}">
                <a16:creationId xmlns:a16="http://schemas.microsoft.com/office/drawing/2014/main" id="{0840E616-C855-1B1A-41E0-5906423D2376}"/>
              </a:ext>
            </a:extLst>
          </p:cNvPr>
          <p:cNvSpPr txBox="1">
            <a:spLocks noGrp="1"/>
          </p:cNvSpPr>
          <p:nvPr>
            <p:ph type="title" idx="4294967295"/>
          </p:nvPr>
        </p:nvSpPr>
        <p:spPr>
          <a:xfrm>
            <a:off x="311700" y="250749"/>
            <a:ext cx="8520600" cy="51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badi Extra Light" panose="020B02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Types of Commonly Used Tests </a:t>
            </a:r>
            <a:r>
              <a:rPr kumimoji="0" lang="en-US"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- 1</a:t>
            </a:r>
            <a:r>
              <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-1</a:t>
            </a:r>
          </a:p>
        </p:txBody>
      </p:sp>
      <p:sp>
        <p:nvSpPr>
          <p:cNvPr id="2" name="Slide Number Placeholder 3">
            <a:extLst>
              <a:ext uri="{FF2B5EF4-FFF2-40B4-BE49-F238E27FC236}">
                <a16:creationId xmlns:a16="http://schemas.microsoft.com/office/drawing/2014/main" id="{F2A48779-FB7B-C26C-65A6-AF6FC1FDC820}"/>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15</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51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71645D22-E3B7-B864-A2FA-8FEE8E3A5B84}"/>
              </a:ext>
              <a:ext uri="{C183D7F6-B498-43B3-948B-1728B52AA6E4}">
                <adec:decorative xmlns:adec="http://schemas.microsoft.com/office/drawing/2017/decorative" val="1"/>
              </a:ext>
            </a:extLst>
          </p:cNvPr>
          <p:cNvSpPr/>
          <p:nvPr/>
        </p:nvSpPr>
        <p:spPr>
          <a:xfrm>
            <a:off x="0" y="4444409"/>
            <a:ext cx="1020726" cy="69909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1C4CA70-7910-0189-3814-47FCA2C2DE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7005123"/>
              </p:ext>
            </p:extLst>
          </p:nvPr>
        </p:nvGraphicFramePr>
        <p:xfrm>
          <a:off x="331287" y="1016620"/>
          <a:ext cx="1378877" cy="3704236"/>
        </p:xfrm>
        <a:graphic>
          <a:graphicData uri="http://schemas.openxmlformats.org/drawingml/2006/table">
            <a:tbl>
              <a:tblPr firstRow="1" bandRow="1">
                <a:tableStyleId>{5940675A-B579-460E-94D1-54222C63F5DA}</a:tableStyleId>
              </a:tblPr>
              <a:tblGrid>
                <a:gridCol w="1378877">
                  <a:extLst>
                    <a:ext uri="{9D8B030D-6E8A-4147-A177-3AD203B41FA5}">
                      <a16:colId xmlns:a16="http://schemas.microsoft.com/office/drawing/2014/main" val="3955310262"/>
                    </a:ext>
                  </a:extLst>
                </a:gridCol>
              </a:tblGrid>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314118270"/>
                  </a:ext>
                </a:extLst>
              </a:tr>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56096565"/>
                  </a:ext>
                </a:extLst>
              </a:tr>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90761202"/>
                  </a:ext>
                </a:extLst>
              </a:tr>
              <a:tr h="92605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27396545"/>
                  </a:ext>
                </a:extLst>
              </a:tr>
            </a:tbl>
          </a:graphicData>
        </a:graphic>
      </p:graphicFrame>
      <p:sp>
        <p:nvSpPr>
          <p:cNvPr id="6" name="TextBox 5">
            <a:extLst>
              <a:ext uri="{FF2B5EF4-FFF2-40B4-BE49-F238E27FC236}">
                <a16:creationId xmlns:a16="http://schemas.microsoft.com/office/drawing/2014/main" id="{F309CC1E-4BFB-E487-3D39-726F6F175D1D}"/>
              </a:ext>
              <a:ext uri="{C183D7F6-B498-43B3-948B-1728B52AA6E4}">
                <adec:decorative xmlns:adec="http://schemas.microsoft.com/office/drawing/2017/decorative" val="1"/>
              </a:ext>
            </a:extLst>
          </p:cNvPr>
          <p:cNvSpPr txBox="1"/>
          <p:nvPr/>
        </p:nvSpPr>
        <p:spPr>
          <a:xfrm>
            <a:off x="1690577" y="1016620"/>
            <a:ext cx="7141723" cy="307777"/>
          </a:xfrm>
          <a:prstGeom prst="rect">
            <a:avLst/>
          </a:prstGeom>
          <a:solidFill>
            <a:schemeClr val="accent4"/>
          </a:solidFill>
          <a:ln w="19050">
            <a:noFill/>
          </a:ln>
        </p:spPr>
        <p:txBody>
          <a:bodyPr wrap="square" rtlCol="0">
            <a:spAutoFit/>
          </a:bodyPr>
          <a:lstStyle/>
          <a:p>
            <a:endParaRPr lang="en-US">
              <a:latin typeface="Arial" panose="020B0604020202020204" pitchFamily="34" charset="0"/>
              <a:cs typeface="Arial" panose="020B0604020202020204" pitchFamily="34" charset="0"/>
            </a:endParaRPr>
          </a:p>
        </p:txBody>
      </p:sp>
      <p:pic>
        <p:nvPicPr>
          <p:cNvPr id="4" name="Graphic 3" descr="Clip art head with puzzle pieces in head">
            <a:extLst>
              <a:ext uri="{FF2B5EF4-FFF2-40B4-BE49-F238E27FC236}">
                <a16:creationId xmlns:a16="http://schemas.microsoft.com/office/drawing/2014/main" id="{82BEA78C-A8C3-749B-575B-1CAA2276BC18}"/>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975" y="3781256"/>
            <a:ext cx="914400" cy="914400"/>
          </a:xfrm>
          <a:prstGeom prst="rect">
            <a:avLst/>
          </a:prstGeom>
        </p:spPr>
      </p:pic>
      <p:pic>
        <p:nvPicPr>
          <p:cNvPr id="17" name="Graphic 16" descr="Clip art person holding math division symbol">
            <a:extLst>
              <a:ext uri="{FF2B5EF4-FFF2-40B4-BE49-F238E27FC236}">
                <a16:creationId xmlns:a16="http://schemas.microsoft.com/office/drawing/2014/main" id="{E00BA506-FCA6-9189-A6F6-16DF0E8B40A9}"/>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975" y="2803831"/>
            <a:ext cx="914400" cy="914400"/>
          </a:xfrm>
          <a:prstGeom prst="rect">
            <a:avLst/>
          </a:prstGeom>
        </p:spPr>
      </p:pic>
      <p:pic>
        <p:nvPicPr>
          <p:cNvPr id="3" name="Picture 2" descr="Clip art protractor, pencil, pie graph">
            <a:extLst>
              <a:ext uri="{FF2B5EF4-FFF2-40B4-BE49-F238E27FC236}">
                <a16:creationId xmlns:a16="http://schemas.microsoft.com/office/drawing/2014/main" id="{49868E6A-4553-1C09-ADD8-03E8188580DA}"/>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53733" y="1958040"/>
            <a:ext cx="826829" cy="826829"/>
          </a:xfrm>
          <a:prstGeom prst="rect">
            <a:avLst/>
          </a:prstGeom>
        </p:spPr>
      </p:pic>
      <p:sp>
        <p:nvSpPr>
          <p:cNvPr id="8" name="Rectangle 7">
            <a:extLst>
              <a:ext uri="{FF2B5EF4-FFF2-40B4-BE49-F238E27FC236}">
                <a16:creationId xmlns:a16="http://schemas.microsoft.com/office/drawing/2014/main" id="{0C36E01D-BFEF-ACA5-33AF-E15A4FBA5BA0}"/>
              </a:ext>
              <a:ext uri="{C183D7F6-B498-43B3-948B-1728B52AA6E4}">
                <adec:decorative xmlns:adec="http://schemas.microsoft.com/office/drawing/2017/decorative" val="0"/>
              </a:ext>
            </a:extLst>
          </p:cNvPr>
          <p:cNvSpPr/>
          <p:nvPr/>
        </p:nvSpPr>
        <p:spPr>
          <a:xfrm>
            <a:off x="1729751" y="2048333"/>
            <a:ext cx="7141723" cy="2745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Standardized measures that require respondents to rate different dimensions of behavior. Examples of rating form dimensions include:</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Behavior rating scales</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Adaptive behavior ratings</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Personality assessments</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Mood ratings</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Ratings of behaviors associated with specific diagnoses/categories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D0C4036-DEF0-C54B-D584-5D976F9521E8}"/>
              </a:ext>
            </a:extLst>
          </p:cNvPr>
          <p:cNvSpPr txBox="1"/>
          <p:nvPr/>
        </p:nvSpPr>
        <p:spPr>
          <a:xfrm>
            <a:off x="1816157" y="970453"/>
            <a:ext cx="7141723" cy="400110"/>
          </a:xfrm>
          <a:prstGeom prst="rect">
            <a:avLst/>
          </a:prstGeom>
          <a:noFill/>
        </p:spPr>
        <p:txBody>
          <a:bodyPr wrap="square" rtlCol="0" anchor="ctr">
            <a:spAutoFit/>
          </a:bodyPr>
          <a:lstStyle/>
          <a:p>
            <a:pPr algn="ctr"/>
            <a:r>
              <a:rPr lang="en-US" sz="2000" b="1" dirty="0">
                <a:solidFill>
                  <a:schemeClr val="bg1"/>
                </a:solidFill>
                <a:latin typeface="Arial" panose="020B0604020202020204" pitchFamily="34" charset="0"/>
                <a:cs typeface="Arial" panose="020B0604020202020204" pitchFamily="34" charset="0"/>
              </a:rPr>
              <a:t>Rating Forms</a:t>
            </a:r>
            <a:endParaRPr lang="en-US" dirty="0">
              <a:solidFill>
                <a:schemeClr val="bg1"/>
              </a:solidFill>
              <a:latin typeface="Arial" panose="020B0604020202020204" pitchFamily="34" charset="0"/>
              <a:cs typeface="Arial" panose="020B0604020202020204" pitchFamily="34" charset="0"/>
            </a:endParaRPr>
          </a:p>
        </p:txBody>
      </p:sp>
      <p:pic>
        <p:nvPicPr>
          <p:cNvPr id="13" name="Graphic 12" descr="Clip art paper airplane">
            <a:extLst>
              <a:ext uri="{FF2B5EF4-FFF2-40B4-BE49-F238E27FC236}">
                <a16:creationId xmlns:a16="http://schemas.microsoft.com/office/drawing/2014/main" id="{746AA293-430F-7DB0-B2E0-663DD96D30E4}"/>
              </a:ext>
              <a:ext uri="{C183D7F6-B498-43B3-948B-1728B52AA6E4}">
                <adec:decorative xmlns:adec="http://schemas.microsoft.com/office/drawing/2017/decorative" val="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3751" y="1024678"/>
            <a:ext cx="914400" cy="914400"/>
          </a:xfrm>
          <a:prstGeom prst="rect">
            <a:avLst/>
          </a:prstGeom>
        </p:spPr>
      </p:pic>
      <p:sp>
        <p:nvSpPr>
          <p:cNvPr id="19" name="Title 3">
            <a:extLst>
              <a:ext uri="{FF2B5EF4-FFF2-40B4-BE49-F238E27FC236}">
                <a16:creationId xmlns:a16="http://schemas.microsoft.com/office/drawing/2014/main" id="{0840E616-C855-1B1A-41E0-5906423D2376}"/>
              </a:ext>
            </a:extLst>
          </p:cNvPr>
          <p:cNvSpPr txBox="1">
            <a:spLocks noGrp="1"/>
          </p:cNvSpPr>
          <p:nvPr>
            <p:ph type="title" idx="4294967295"/>
          </p:nvPr>
        </p:nvSpPr>
        <p:spPr>
          <a:xfrm>
            <a:off x="311700" y="248250"/>
            <a:ext cx="8520600" cy="51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badi Extra Light" panose="020B02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Types of Commonly Used Tests </a:t>
            </a:r>
            <a:r>
              <a:rPr kumimoji="0" lang="en-US"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-- 21</a:t>
            </a:r>
          </a:p>
        </p:txBody>
      </p:sp>
      <p:sp>
        <p:nvSpPr>
          <p:cNvPr id="2" name="Slide Number Placeholder 3">
            <a:extLst>
              <a:ext uri="{FF2B5EF4-FFF2-40B4-BE49-F238E27FC236}">
                <a16:creationId xmlns:a16="http://schemas.microsoft.com/office/drawing/2014/main" id="{58722F81-995E-9D24-CADF-8A5EF00AC1DF}"/>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16</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16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71645D22-E3B7-B864-A2FA-8FEE8E3A5B84}"/>
              </a:ext>
              <a:ext uri="{C183D7F6-B498-43B3-948B-1728B52AA6E4}">
                <adec:decorative xmlns:adec="http://schemas.microsoft.com/office/drawing/2017/decorative" val="1"/>
              </a:ext>
            </a:extLst>
          </p:cNvPr>
          <p:cNvSpPr/>
          <p:nvPr/>
        </p:nvSpPr>
        <p:spPr>
          <a:xfrm>
            <a:off x="0" y="4444409"/>
            <a:ext cx="1020726" cy="69909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1C4CA70-7910-0189-3814-47FCA2C2DE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2538097"/>
              </p:ext>
            </p:extLst>
          </p:nvPr>
        </p:nvGraphicFramePr>
        <p:xfrm>
          <a:off x="331287" y="1016620"/>
          <a:ext cx="1378877" cy="3704236"/>
        </p:xfrm>
        <a:graphic>
          <a:graphicData uri="http://schemas.openxmlformats.org/drawingml/2006/table">
            <a:tbl>
              <a:tblPr firstRow="1" bandRow="1">
                <a:tableStyleId>{5940675A-B579-460E-94D1-54222C63F5DA}</a:tableStyleId>
              </a:tblPr>
              <a:tblGrid>
                <a:gridCol w="1378877">
                  <a:extLst>
                    <a:ext uri="{9D8B030D-6E8A-4147-A177-3AD203B41FA5}">
                      <a16:colId xmlns:a16="http://schemas.microsoft.com/office/drawing/2014/main" val="3955310262"/>
                    </a:ext>
                  </a:extLst>
                </a:gridCol>
              </a:tblGrid>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14118270"/>
                  </a:ext>
                </a:extLst>
              </a:tr>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56096565"/>
                  </a:ext>
                </a:extLst>
              </a:tr>
              <a:tr h="92605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0761202"/>
                  </a:ext>
                </a:extLst>
              </a:tr>
              <a:tr h="92605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27396545"/>
                  </a:ext>
                </a:extLst>
              </a:tr>
            </a:tbl>
          </a:graphicData>
        </a:graphic>
      </p:graphicFrame>
      <p:sp>
        <p:nvSpPr>
          <p:cNvPr id="6" name="TextBox 5">
            <a:extLst>
              <a:ext uri="{FF2B5EF4-FFF2-40B4-BE49-F238E27FC236}">
                <a16:creationId xmlns:a16="http://schemas.microsoft.com/office/drawing/2014/main" id="{F309CC1E-4BFB-E487-3D39-726F6F175D1D}"/>
              </a:ext>
              <a:ext uri="{C183D7F6-B498-43B3-948B-1728B52AA6E4}">
                <adec:decorative xmlns:adec="http://schemas.microsoft.com/office/drawing/2017/decorative" val="1"/>
              </a:ext>
            </a:extLst>
          </p:cNvPr>
          <p:cNvSpPr txBox="1"/>
          <p:nvPr/>
        </p:nvSpPr>
        <p:spPr>
          <a:xfrm>
            <a:off x="1690577" y="1016620"/>
            <a:ext cx="7141723" cy="307777"/>
          </a:xfrm>
          <a:prstGeom prst="rect">
            <a:avLst/>
          </a:prstGeom>
          <a:solidFill>
            <a:schemeClr val="accent2"/>
          </a:solidFill>
          <a:ln w="19050">
            <a:noFill/>
          </a:ln>
        </p:spPr>
        <p:txBody>
          <a:bodyPr wrap="square" rtlCol="0">
            <a:spAutoFit/>
          </a:bodyPr>
          <a:lstStyle/>
          <a:p>
            <a:endParaRPr lang="en-US">
              <a:latin typeface="Arial" panose="020B0604020202020204" pitchFamily="34" charset="0"/>
              <a:cs typeface="Arial" panose="020B0604020202020204" pitchFamily="34" charset="0"/>
            </a:endParaRPr>
          </a:p>
        </p:txBody>
      </p:sp>
      <p:pic>
        <p:nvPicPr>
          <p:cNvPr id="13" name="Graphic 12" descr="clip art paper airplane">
            <a:extLst>
              <a:ext uri="{FF2B5EF4-FFF2-40B4-BE49-F238E27FC236}">
                <a16:creationId xmlns:a16="http://schemas.microsoft.com/office/drawing/2014/main" id="{746AA293-430F-7DB0-B2E0-663DD96D30E4}"/>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751" y="3735967"/>
            <a:ext cx="914400" cy="914400"/>
          </a:xfrm>
          <a:prstGeom prst="rect">
            <a:avLst/>
          </a:prstGeom>
        </p:spPr>
      </p:pic>
      <p:pic>
        <p:nvPicPr>
          <p:cNvPr id="4" name="Graphic 3" descr="clip art person with puzzle pieces in head">
            <a:extLst>
              <a:ext uri="{FF2B5EF4-FFF2-40B4-BE49-F238E27FC236}">
                <a16:creationId xmlns:a16="http://schemas.microsoft.com/office/drawing/2014/main" id="{82BEA78C-A8C3-749B-575B-1CAA2276BC18}"/>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975" y="2843824"/>
            <a:ext cx="914400" cy="914400"/>
          </a:xfrm>
          <a:prstGeom prst="rect">
            <a:avLst/>
          </a:prstGeom>
        </p:spPr>
      </p:pic>
      <p:pic>
        <p:nvPicPr>
          <p:cNvPr id="17" name="Graphic 16" descr="clip art person holding math division symbol">
            <a:extLst>
              <a:ext uri="{FF2B5EF4-FFF2-40B4-BE49-F238E27FC236}">
                <a16:creationId xmlns:a16="http://schemas.microsoft.com/office/drawing/2014/main" id="{E00BA506-FCA6-9189-A6F6-16DF0E8B40A9}"/>
              </a:ext>
              <a:ext uri="{C183D7F6-B498-43B3-948B-1728B52AA6E4}">
                <adec:decorative xmlns:adec="http://schemas.microsoft.com/office/drawing/2017/decorative" val="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751" y="1901255"/>
            <a:ext cx="914400" cy="914400"/>
          </a:xfrm>
          <a:prstGeom prst="rect">
            <a:avLst/>
          </a:prstGeom>
        </p:spPr>
      </p:pic>
      <p:sp>
        <p:nvSpPr>
          <p:cNvPr id="8" name="Rectangle 7">
            <a:extLst>
              <a:ext uri="{FF2B5EF4-FFF2-40B4-BE49-F238E27FC236}">
                <a16:creationId xmlns:a16="http://schemas.microsoft.com/office/drawing/2014/main" id="{0C36E01D-BFEF-ACA5-33AF-E15A4FBA5BA0}"/>
              </a:ext>
            </a:extLst>
          </p:cNvPr>
          <p:cNvSpPr/>
          <p:nvPr/>
        </p:nvSpPr>
        <p:spPr>
          <a:xfrm>
            <a:off x="1690577" y="1982998"/>
            <a:ext cx="7141723" cy="26936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Assessments that measure a specific academic skills. These assessments are useful in identifying skills for intervention, as well as progress monitoring growth of skills. Examples of curriculum-based assessment include: </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Nonsense Word Reading Fluency assessment</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Oral Reading Fluency assessment</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Math Computation Sums to 9 assessment</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D0C4036-DEF0-C54B-D584-5D976F9521E8}"/>
              </a:ext>
            </a:extLst>
          </p:cNvPr>
          <p:cNvSpPr txBox="1"/>
          <p:nvPr/>
        </p:nvSpPr>
        <p:spPr>
          <a:xfrm>
            <a:off x="944175" y="1006468"/>
            <a:ext cx="8094629" cy="369332"/>
          </a:xfrm>
          <a:prstGeom prst="rect">
            <a:avLst/>
          </a:prstGeom>
          <a:noFill/>
        </p:spPr>
        <p:txBody>
          <a:bodyPr wrap="square" rtlCol="0" anchor="ctr">
            <a:spAutoFit/>
          </a:bodyPr>
          <a:lstStyle/>
          <a:p>
            <a:pPr algn="ctr"/>
            <a:r>
              <a:rPr lang="en-US" sz="1800" b="1" dirty="0">
                <a:solidFill>
                  <a:schemeClr val="bg1"/>
                </a:solidFill>
                <a:latin typeface="Arial" panose="020B0604020202020204" pitchFamily="34" charset="0"/>
                <a:cs typeface="Arial" panose="020B0604020202020204" pitchFamily="34" charset="0"/>
              </a:rPr>
              <a:t>Individual Skill Curriculum Assessments/Measurement</a:t>
            </a:r>
          </a:p>
        </p:txBody>
      </p:sp>
      <p:pic>
        <p:nvPicPr>
          <p:cNvPr id="3" name="Picture 2" descr="Clip art protractor, pencil, pie graph">
            <a:extLst>
              <a:ext uri="{FF2B5EF4-FFF2-40B4-BE49-F238E27FC236}">
                <a16:creationId xmlns:a16="http://schemas.microsoft.com/office/drawing/2014/main" id="{49868E6A-4553-1C09-ADD8-03E8188580DA}"/>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558235" y="1079061"/>
            <a:ext cx="826829" cy="826829"/>
          </a:xfrm>
          <a:prstGeom prst="rect">
            <a:avLst/>
          </a:prstGeom>
        </p:spPr>
      </p:pic>
      <p:sp>
        <p:nvSpPr>
          <p:cNvPr id="19" name="Title 3">
            <a:extLst>
              <a:ext uri="{FF2B5EF4-FFF2-40B4-BE49-F238E27FC236}">
                <a16:creationId xmlns:a16="http://schemas.microsoft.com/office/drawing/2014/main" id="{0840E616-C855-1B1A-41E0-5906423D2376}"/>
              </a:ext>
            </a:extLst>
          </p:cNvPr>
          <p:cNvSpPr txBox="1">
            <a:spLocks noGrp="1"/>
          </p:cNvSpPr>
          <p:nvPr>
            <p:ph type="title" idx="4294967295"/>
          </p:nvPr>
        </p:nvSpPr>
        <p:spPr>
          <a:xfrm>
            <a:off x="311700" y="335329"/>
            <a:ext cx="8520600" cy="51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badi Extra Light" panose="020B02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Types of Commonly Used Tests </a:t>
            </a:r>
            <a:r>
              <a:rPr kumimoji="0" lang="en-US" sz="280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Arial"/>
              </a:rPr>
              <a:t>--31</a:t>
            </a:r>
          </a:p>
        </p:txBody>
      </p:sp>
      <p:sp>
        <p:nvSpPr>
          <p:cNvPr id="2" name="Slide Number Placeholder 3">
            <a:extLst>
              <a:ext uri="{FF2B5EF4-FFF2-40B4-BE49-F238E27FC236}">
                <a16:creationId xmlns:a16="http://schemas.microsoft.com/office/drawing/2014/main" id="{279CA94C-0E73-320C-BAC2-87432BEF3E48}"/>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17</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757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71645D22-E3B7-B864-A2FA-8FEE8E3A5B84}"/>
              </a:ext>
              <a:ext uri="{C183D7F6-B498-43B3-948B-1728B52AA6E4}">
                <adec:decorative xmlns:adec="http://schemas.microsoft.com/office/drawing/2017/decorative" val="1"/>
              </a:ext>
            </a:extLst>
          </p:cNvPr>
          <p:cNvSpPr/>
          <p:nvPr/>
        </p:nvSpPr>
        <p:spPr>
          <a:xfrm>
            <a:off x="0" y="4444409"/>
            <a:ext cx="1020726" cy="69909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1C4CA70-7910-0189-3814-47FCA2C2DE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3166665"/>
              </p:ext>
            </p:extLst>
          </p:nvPr>
        </p:nvGraphicFramePr>
        <p:xfrm>
          <a:off x="331287" y="908211"/>
          <a:ext cx="1378877" cy="3812644"/>
        </p:xfrm>
        <a:graphic>
          <a:graphicData uri="http://schemas.openxmlformats.org/drawingml/2006/table">
            <a:tbl>
              <a:tblPr firstRow="1" bandRow="1">
                <a:tableStyleId>{5940675A-B579-460E-94D1-54222C63F5DA}</a:tableStyleId>
              </a:tblPr>
              <a:tblGrid>
                <a:gridCol w="1378877">
                  <a:extLst>
                    <a:ext uri="{9D8B030D-6E8A-4147-A177-3AD203B41FA5}">
                      <a16:colId xmlns:a16="http://schemas.microsoft.com/office/drawing/2014/main" val="3955310262"/>
                    </a:ext>
                  </a:extLst>
                </a:gridCol>
              </a:tblGrid>
              <a:tr h="953161">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314118270"/>
                  </a:ext>
                </a:extLst>
              </a:tr>
              <a:tr h="953161">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096565"/>
                  </a:ext>
                </a:extLst>
              </a:tr>
              <a:tr h="953161">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490761202"/>
                  </a:ext>
                </a:extLst>
              </a:tr>
              <a:tr h="953161">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127396545"/>
                  </a:ext>
                </a:extLst>
              </a:tr>
            </a:tbl>
          </a:graphicData>
        </a:graphic>
      </p:graphicFrame>
      <p:sp>
        <p:nvSpPr>
          <p:cNvPr id="6" name="TextBox 5">
            <a:extLst>
              <a:ext uri="{FF2B5EF4-FFF2-40B4-BE49-F238E27FC236}">
                <a16:creationId xmlns:a16="http://schemas.microsoft.com/office/drawing/2014/main" id="{F309CC1E-4BFB-E487-3D39-726F6F175D1D}"/>
              </a:ext>
              <a:ext uri="{C183D7F6-B498-43B3-948B-1728B52AA6E4}">
                <adec:decorative xmlns:adec="http://schemas.microsoft.com/office/drawing/2017/decorative" val="1"/>
              </a:ext>
            </a:extLst>
          </p:cNvPr>
          <p:cNvSpPr txBox="1"/>
          <p:nvPr/>
        </p:nvSpPr>
        <p:spPr>
          <a:xfrm>
            <a:off x="1677353" y="908211"/>
            <a:ext cx="7141723" cy="1200329"/>
          </a:xfrm>
          <a:prstGeom prst="rect">
            <a:avLst/>
          </a:prstGeom>
          <a:solidFill>
            <a:schemeClr val="accent6"/>
          </a:solidFill>
          <a:ln w="19050">
            <a:noFill/>
          </a:ln>
        </p:spPr>
        <p:txBody>
          <a:bodyPr wrap="square" rtlCol="0">
            <a:spAutoFit/>
          </a:bodyPr>
          <a:lstStyle/>
          <a:p>
            <a:pPr algn="ctr"/>
            <a:endParaRPr lang="en-US" sz="2400" b="1" dirty="0">
              <a:solidFill>
                <a:schemeClr val="bg1"/>
              </a:solidFill>
              <a:latin typeface="Arial" panose="020B0604020202020204" pitchFamily="34" charset="0"/>
              <a:cs typeface="Arial" panose="020B0604020202020204" pitchFamily="34" charset="0"/>
            </a:endParaRPr>
          </a:p>
          <a:p>
            <a:pPr algn="ctr"/>
            <a:endParaRPr lang="en-US" sz="2400" b="1" dirty="0">
              <a:solidFill>
                <a:schemeClr val="bg1"/>
              </a:solidFill>
              <a:latin typeface="Arial" panose="020B0604020202020204" pitchFamily="34" charset="0"/>
              <a:cs typeface="Arial" panose="020B0604020202020204" pitchFamily="34" charset="0"/>
            </a:endParaRPr>
          </a:p>
          <a:p>
            <a:pPr algn="ctr"/>
            <a:endParaRPr lang="en-US" sz="2400" b="1" dirty="0">
              <a:solidFill>
                <a:schemeClr val="bg1"/>
              </a:solidFill>
              <a:latin typeface="Arial" panose="020B0604020202020204" pitchFamily="34" charset="0"/>
              <a:cs typeface="Arial" panose="020B0604020202020204" pitchFamily="34" charset="0"/>
            </a:endParaRPr>
          </a:p>
        </p:txBody>
      </p:sp>
      <p:pic>
        <p:nvPicPr>
          <p:cNvPr id="3" name="Picture 2" descr="clip art protractor, pencil, pie graph">
            <a:extLst>
              <a:ext uri="{FF2B5EF4-FFF2-40B4-BE49-F238E27FC236}">
                <a16:creationId xmlns:a16="http://schemas.microsoft.com/office/drawing/2014/main" id="{49868E6A-4553-1C09-ADD8-03E8188580D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58235" y="3822567"/>
            <a:ext cx="826829" cy="826829"/>
          </a:xfrm>
          <a:prstGeom prst="rect">
            <a:avLst/>
          </a:prstGeom>
        </p:spPr>
      </p:pic>
      <p:pic>
        <p:nvPicPr>
          <p:cNvPr id="13" name="Graphic 12" descr="clip art paper airplane">
            <a:extLst>
              <a:ext uri="{FF2B5EF4-FFF2-40B4-BE49-F238E27FC236}">
                <a16:creationId xmlns:a16="http://schemas.microsoft.com/office/drawing/2014/main" id="{746AA293-430F-7DB0-B2E0-663DD96D30E4}"/>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3751" y="2794178"/>
            <a:ext cx="914400" cy="914400"/>
          </a:xfrm>
          <a:prstGeom prst="rect">
            <a:avLst/>
          </a:prstGeom>
        </p:spPr>
      </p:pic>
      <p:pic>
        <p:nvPicPr>
          <p:cNvPr id="4" name="Graphic 3" descr="clip art head with puzzle peices">
            <a:extLst>
              <a:ext uri="{FF2B5EF4-FFF2-40B4-BE49-F238E27FC236}">
                <a16:creationId xmlns:a16="http://schemas.microsoft.com/office/drawing/2014/main" id="{82BEA78C-A8C3-749B-575B-1CAA2276BC18}"/>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975" y="1937839"/>
            <a:ext cx="914400" cy="914400"/>
          </a:xfrm>
          <a:prstGeom prst="rect">
            <a:avLst/>
          </a:prstGeom>
        </p:spPr>
      </p:pic>
      <p:sp>
        <p:nvSpPr>
          <p:cNvPr id="8" name="Rectangle 7">
            <a:extLst>
              <a:ext uri="{FF2B5EF4-FFF2-40B4-BE49-F238E27FC236}">
                <a16:creationId xmlns:a16="http://schemas.microsoft.com/office/drawing/2014/main" id="{0C36E01D-BFEF-ACA5-33AF-E15A4FBA5BA0}"/>
              </a:ext>
            </a:extLst>
          </p:cNvPr>
          <p:cNvSpPr/>
          <p:nvPr/>
        </p:nvSpPr>
        <p:spPr>
          <a:xfrm>
            <a:off x="1690577" y="1278085"/>
            <a:ext cx="7141723" cy="3229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Computer based assessment of academic skills that adapts as the student completes the assessment. Assesses a variety of skill levels within one assessment. The assessment calibrates to the student's level based on their responses. Example computer adaptive assessments include:</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STAR Reading and Math</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NWEA MAP</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D0C4036-DEF0-C54B-D584-5D976F9521E8}"/>
              </a:ext>
            </a:extLst>
          </p:cNvPr>
          <p:cNvSpPr txBox="1"/>
          <p:nvPr/>
        </p:nvSpPr>
        <p:spPr>
          <a:xfrm>
            <a:off x="1385064" y="908211"/>
            <a:ext cx="7141723" cy="400110"/>
          </a:xfrm>
          <a:prstGeom prst="rect">
            <a:avLst/>
          </a:prstGeom>
          <a:noFill/>
        </p:spPr>
        <p:txBody>
          <a:bodyPr wrap="square" rtlCol="0" anchor="ctr">
            <a:spAutoFit/>
          </a:bodyPr>
          <a:lstStyle/>
          <a:p>
            <a:pPr algn="ctr"/>
            <a:r>
              <a:rPr lang="en-US" sz="2000" b="1" dirty="0">
                <a:solidFill>
                  <a:schemeClr val="bg1"/>
                </a:solidFill>
                <a:latin typeface="Arial" panose="020B0604020202020204" pitchFamily="34" charset="0"/>
                <a:cs typeface="Arial" panose="020B0604020202020204" pitchFamily="34" charset="0"/>
              </a:rPr>
              <a:t>Computer Adaptive Tests</a:t>
            </a:r>
          </a:p>
        </p:txBody>
      </p:sp>
      <p:pic>
        <p:nvPicPr>
          <p:cNvPr id="17" name="Graphic 16" descr="clip art person holding math division symbol">
            <a:extLst>
              <a:ext uri="{FF2B5EF4-FFF2-40B4-BE49-F238E27FC236}">
                <a16:creationId xmlns:a16="http://schemas.microsoft.com/office/drawing/2014/main" id="{E00BA506-FCA6-9189-A6F6-16DF0E8B40A9}"/>
              </a:ext>
              <a:ext uri="{C183D7F6-B498-43B3-948B-1728B52AA6E4}">
                <adec:decorative xmlns:adec="http://schemas.microsoft.com/office/drawing/2017/decorative" val="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3751" y="964395"/>
            <a:ext cx="914400" cy="914400"/>
          </a:xfrm>
          <a:prstGeom prst="rect">
            <a:avLst/>
          </a:prstGeom>
        </p:spPr>
      </p:pic>
      <p:sp>
        <p:nvSpPr>
          <p:cNvPr id="19" name="Title 3">
            <a:extLst>
              <a:ext uri="{FF2B5EF4-FFF2-40B4-BE49-F238E27FC236}">
                <a16:creationId xmlns:a16="http://schemas.microsoft.com/office/drawing/2014/main" id="{0840E616-C855-1B1A-41E0-5906423D2376}"/>
              </a:ext>
            </a:extLst>
          </p:cNvPr>
          <p:cNvSpPr txBox="1">
            <a:spLocks noGrp="1"/>
          </p:cNvSpPr>
          <p:nvPr>
            <p:ph type="title" idx="4294967295"/>
          </p:nvPr>
        </p:nvSpPr>
        <p:spPr>
          <a:xfrm>
            <a:off x="311700" y="248250"/>
            <a:ext cx="8520600" cy="51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badi Extra Light" panose="020B02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Types of Commonly Used Tests </a:t>
            </a:r>
            <a:r>
              <a:rPr kumimoji="0" lang="en-US" sz="2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-1-4</a:t>
            </a:r>
          </a:p>
        </p:txBody>
      </p:sp>
      <p:sp>
        <p:nvSpPr>
          <p:cNvPr id="2" name="Slide Number Placeholder 3">
            <a:extLst>
              <a:ext uri="{FF2B5EF4-FFF2-40B4-BE49-F238E27FC236}">
                <a16:creationId xmlns:a16="http://schemas.microsoft.com/office/drawing/2014/main" id="{570994F2-FAFD-3336-136C-8FC895E4554C}"/>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18</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023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E847-09C1-8AE5-E340-6DB5235B7406}"/>
              </a:ext>
            </a:extLst>
          </p:cNvPr>
          <p:cNvSpPr>
            <a:spLocks noGrp="1"/>
          </p:cNvSpPr>
          <p:nvPr>
            <p:ph type="title"/>
          </p:nvPr>
        </p:nvSpPr>
        <p:spPr>
          <a:xfrm>
            <a:off x="0" y="1658212"/>
            <a:ext cx="7082118" cy="1438500"/>
          </a:xfrm>
          <a:solidFill>
            <a:schemeClr val="tx1"/>
          </a:solidFill>
          <a:ln>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bg1"/>
                </a:solidFill>
                <a:latin typeface="Arial" panose="020B0604020202020204" pitchFamily="34" charset="0"/>
                <a:cs typeface="Arial" panose="020B0604020202020204" pitchFamily="34" charset="0"/>
              </a:rPr>
              <a:t>What does “standardization” mean?</a:t>
            </a:r>
            <a:endParaRPr lang="en-US" sz="1800" dirty="0">
              <a:solidFill>
                <a:schemeClr val="bg1"/>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8F4E4451-418C-E15A-FC94-C495FD82BE4E}"/>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19</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60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0"/>
        <p:cNvGrpSpPr/>
        <p:nvPr/>
      </p:nvGrpSpPr>
      <p:grpSpPr>
        <a:xfrm>
          <a:off x="0" y="0"/>
          <a:ext cx="0" cy="0"/>
          <a:chOff x="0" y="0"/>
          <a:chExt cx="0" cy="0"/>
        </a:xfrm>
      </p:grpSpPr>
      <p:pic>
        <p:nvPicPr>
          <p:cNvPr id="3041" name="Google Shape;3041;p551" descr="Logo for Devereux Center for Effective Schools"/>
          <p:cNvPicPr preferRelativeResize="0"/>
          <p:nvPr/>
        </p:nvPicPr>
        <p:blipFill>
          <a:blip r:embed="rId3">
            <a:alphaModFix/>
          </a:blip>
          <a:stretch>
            <a:fillRect/>
          </a:stretch>
        </p:blipFill>
        <p:spPr>
          <a:xfrm>
            <a:off x="120225" y="2532237"/>
            <a:ext cx="2704200" cy="519213"/>
          </a:xfrm>
          <a:prstGeom prst="rect">
            <a:avLst/>
          </a:prstGeom>
          <a:noFill/>
          <a:ln>
            <a:noFill/>
          </a:ln>
        </p:spPr>
      </p:pic>
      <p:pic>
        <p:nvPicPr>
          <p:cNvPr id="3042" name="Google Shape;3042;p551" descr="Logo for Oklahoma School Psychological Association"/>
          <p:cNvPicPr preferRelativeResize="0"/>
          <p:nvPr/>
        </p:nvPicPr>
        <p:blipFill>
          <a:blip r:embed="rId4">
            <a:alphaModFix/>
          </a:blip>
          <a:stretch>
            <a:fillRect/>
          </a:stretch>
        </p:blipFill>
        <p:spPr>
          <a:xfrm>
            <a:off x="280025" y="3160700"/>
            <a:ext cx="2384604" cy="1238874"/>
          </a:xfrm>
          <a:prstGeom prst="rect">
            <a:avLst/>
          </a:prstGeom>
          <a:noFill/>
          <a:ln>
            <a:noFill/>
          </a:ln>
        </p:spPr>
      </p:pic>
      <p:pic>
        <p:nvPicPr>
          <p:cNvPr id="3043" name="Google Shape;3043;p551" descr="Logo for OSU Medicine"/>
          <p:cNvPicPr preferRelativeResize="0"/>
          <p:nvPr/>
        </p:nvPicPr>
        <p:blipFill rotWithShape="1">
          <a:blip r:embed="rId5">
            <a:alphaModFix/>
          </a:blip>
          <a:srcRect l="17605" t="22493" r="17761" b="22482"/>
          <a:stretch/>
        </p:blipFill>
        <p:spPr>
          <a:xfrm>
            <a:off x="6448570" y="3555126"/>
            <a:ext cx="1594102" cy="1200699"/>
          </a:xfrm>
          <a:prstGeom prst="rect">
            <a:avLst/>
          </a:prstGeom>
          <a:noFill/>
          <a:ln>
            <a:noFill/>
          </a:ln>
        </p:spPr>
      </p:pic>
      <p:pic>
        <p:nvPicPr>
          <p:cNvPr id="3044" name="Google Shape;3044;p551" descr="mother father and two children">
            <a:extLst>
              <a:ext uri="{C183D7F6-B498-43B3-948B-1728B52AA6E4}">
                <adec:decorative xmlns:adec="http://schemas.microsoft.com/office/drawing/2017/decorative" val="0"/>
              </a:ext>
            </a:extLst>
          </p:cNvPr>
          <p:cNvPicPr preferRelativeResize="0"/>
          <p:nvPr/>
        </p:nvPicPr>
        <p:blipFill rotWithShape="1">
          <a:blip r:embed="rId6">
            <a:alphaModFix/>
          </a:blip>
          <a:srcRect l="12468" t="26177" r="12468"/>
          <a:stretch/>
        </p:blipFill>
        <p:spPr>
          <a:xfrm>
            <a:off x="4822374" y="152375"/>
            <a:ext cx="2352108" cy="3084252"/>
          </a:xfrm>
          <a:prstGeom prst="rect">
            <a:avLst/>
          </a:prstGeom>
          <a:noFill/>
          <a:ln>
            <a:noFill/>
          </a:ln>
        </p:spPr>
      </p:pic>
      <p:pic>
        <p:nvPicPr>
          <p:cNvPr id="3045" name="Google Shape;3045;p551" descr="mother father and two children">
            <a:extLst>
              <a:ext uri="{C183D7F6-B498-43B3-948B-1728B52AA6E4}">
                <adec:decorative xmlns:adec="http://schemas.microsoft.com/office/drawing/2017/decorative" val="0"/>
              </a:ext>
            </a:extLst>
          </p:cNvPr>
          <p:cNvPicPr preferRelativeResize="0"/>
          <p:nvPr/>
        </p:nvPicPr>
        <p:blipFill rotWithShape="1">
          <a:blip r:embed="rId7">
            <a:alphaModFix/>
          </a:blip>
          <a:srcRect l="16695" t="16849" r="25454" b="18542"/>
          <a:stretch/>
        </p:blipFill>
        <p:spPr>
          <a:xfrm>
            <a:off x="6761025" y="152375"/>
            <a:ext cx="2071275" cy="3084250"/>
          </a:xfrm>
          <a:prstGeom prst="rect">
            <a:avLst/>
          </a:prstGeom>
          <a:noFill/>
          <a:ln>
            <a:noFill/>
          </a:ln>
        </p:spPr>
      </p:pic>
      <p:pic>
        <p:nvPicPr>
          <p:cNvPr id="3046" name="Google Shape;3046;p551" descr="four professional women">
            <a:extLst>
              <a:ext uri="{C183D7F6-B498-43B3-948B-1728B52AA6E4}">
                <adec:decorative xmlns:adec="http://schemas.microsoft.com/office/drawing/2017/decorative" val="0"/>
              </a:ext>
            </a:extLst>
          </p:cNvPr>
          <p:cNvPicPr preferRelativeResize="0"/>
          <p:nvPr/>
        </p:nvPicPr>
        <p:blipFill>
          <a:blip r:embed="rId8">
            <a:alphaModFix/>
          </a:blip>
          <a:stretch>
            <a:fillRect/>
          </a:stretch>
        </p:blipFill>
        <p:spPr>
          <a:xfrm>
            <a:off x="3073488" y="2746878"/>
            <a:ext cx="2997038" cy="2247771"/>
          </a:xfrm>
          <a:prstGeom prst="rect">
            <a:avLst/>
          </a:prstGeom>
          <a:noFill/>
          <a:ln>
            <a:noFill/>
          </a:ln>
        </p:spPr>
      </p:pic>
      <p:pic>
        <p:nvPicPr>
          <p:cNvPr id="3047" name="Google Shape;3047;p551" descr="Male and female in front of holiday lights">
            <a:extLst>
              <a:ext uri="{C183D7F6-B498-43B3-948B-1728B52AA6E4}">
                <adec:decorative xmlns:adec="http://schemas.microsoft.com/office/drawing/2017/decorative" val="0"/>
              </a:ext>
            </a:extLst>
          </p:cNvPr>
          <p:cNvPicPr preferRelativeResize="0"/>
          <p:nvPr/>
        </p:nvPicPr>
        <p:blipFill>
          <a:blip r:embed="rId9">
            <a:alphaModFix/>
          </a:blip>
          <a:stretch>
            <a:fillRect/>
          </a:stretch>
        </p:blipFill>
        <p:spPr>
          <a:xfrm>
            <a:off x="129275" y="314175"/>
            <a:ext cx="4517576" cy="2108790"/>
          </a:xfrm>
          <a:prstGeom prst="rect">
            <a:avLst/>
          </a:prstGeom>
          <a:noFill/>
          <a:ln>
            <a:noFill/>
          </a:ln>
        </p:spPr>
      </p:pic>
      <p:sp>
        <p:nvSpPr>
          <p:cNvPr id="2" name="Title 1">
            <a:extLst>
              <a:ext uri="{FF2B5EF4-FFF2-40B4-BE49-F238E27FC236}">
                <a16:creationId xmlns:a16="http://schemas.microsoft.com/office/drawing/2014/main" id="{0465D991-80C0-5B43-84C0-9CA22DD95859}"/>
              </a:ext>
            </a:extLst>
          </p:cNvPr>
          <p:cNvSpPr>
            <a:spLocks noGrp="1"/>
          </p:cNvSpPr>
          <p:nvPr>
            <p:ph type="title"/>
          </p:nvPr>
        </p:nvSpPr>
        <p:spPr>
          <a:xfrm>
            <a:off x="311700" y="-572700"/>
            <a:ext cx="8520600" cy="572700"/>
          </a:xfrm>
        </p:spPr>
        <p:txBody>
          <a:bodyPr spcFirstLastPara="1" wrap="square" lIns="91425" tIns="91425" rIns="91425" bIns="91425" anchor="b" anchorCtr="0">
            <a:normAutofit fontScale="90000"/>
          </a:bodyPr>
          <a:lstStyle/>
          <a:p>
            <a:r>
              <a:rPr lang="en-US" dirty="0">
                <a:latin typeface="Arial" panose="020B0604020202020204" pitchFamily="34" charset="0"/>
                <a:cs typeface="Arial" panose="020B0604020202020204" pitchFamily="34" charset="0"/>
              </a:rPr>
              <a:t>Introductions</a:t>
            </a:r>
          </a:p>
        </p:txBody>
      </p:sp>
      <p:sp>
        <p:nvSpPr>
          <p:cNvPr id="3" name="Slide Number Placeholder 3">
            <a:extLst>
              <a:ext uri="{FF2B5EF4-FFF2-40B4-BE49-F238E27FC236}">
                <a16:creationId xmlns:a16="http://schemas.microsoft.com/office/drawing/2014/main" id="{E3810636-EDAE-6EA4-F142-ACF5FE2FF803}"/>
              </a:ext>
            </a:extLst>
          </p:cNvPr>
          <p:cNvSpPr txBox="1">
            <a:spLocks/>
          </p:cNvSpPr>
          <p:nvPr/>
        </p:nvSpPr>
        <p:spPr>
          <a:xfrm>
            <a:off x="8706720" y="4778375"/>
            <a:ext cx="251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a:t>
            </a:fld>
            <a:endParaRPr lang="en-US" sz="1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C98DA4-6A93-6939-827C-62A70F5E3CF9}"/>
              </a:ext>
            </a:extLst>
          </p:cNvPr>
          <p:cNvSpPr>
            <a:spLocks noGrp="1"/>
          </p:cNvSpPr>
          <p:nvPr>
            <p:ph type="body" idx="1"/>
          </p:nvPr>
        </p:nvSpPr>
        <p:spPr>
          <a:xfrm>
            <a:off x="311700" y="962474"/>
            <a:ext cx="8520600" cy="3681087"/>
          </a:xfrm>
        </p:spPr>
        <p:txBody>
          <a:bodyPr>
            <a:normAutofit fontScale="92500" lnSpcReduction="20000"/>
          </a:bodyPr>
          <a:lstStyle/>
          <a:p>
            <a:pPr>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Standardized assessments have specific administration directions that must be followed. </a:t>
            </a:r>
          </a:p>
          <a:p>
            <a:pPr>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Standardization usually includes:</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Protocol/record forms used</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Physical Environment</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Verbatim directions and responses to students</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Scoring procedures</a:t>
            </a:r>
          </a:p>
          <a:p>
            <a:pPr>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Standardized tests are interpreted via norm or criterion references</a:t>
            </a:r>
          </a:p>
          <a:p>
            <a:pPr lvl="1">
              <a:spcAft>
                <a:spcPts val="12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71F1B1C-86A7-CAA2-921A-719F188EA067}"/>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Standardization</a:t>
            </a:r>
          </a:p>
        </p:txBody>
      </p:sp>
      <p:sp>
        <p:nvSpPr>
          <p:cNvPr id="4" name="Slide Number Placeholder 3">
            <a:extLst>
              <a:ext uri="{FF2B5EF4-FFF2-40B4-BE49-F238E27FC236}">
                <a16:creationId xmlns:a16="http://schemas.microsoft.com/office/drawing/2014/main" id="{5C5C191B-A290-AE04-BC5A-0F6781247F3E}"/>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20</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93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E847-09C1-8AE5-E340-6DB5235B7406}"/>
              </a:ext>
            </a:extLst>
          </p:cNvPr>
          <p:cNvSpPr>
            <a:spLocks noGrp="1"/>
          </p:cNvSpPr>
          <p:nvPr>
            <p:ph type="title"/>
          </p:nvPr>
        </p:nvSpPr>
        <p:spPr>
          <a:xfrm>
            <a:off x="0" y="1629336"/>
            <a:ext cx="7082118" cy="1438500"/>
          </a:xfrm>
          <a:solidFill>
            <a:schemeClr val="tx1"/>
          </a:solidFill>
          <a:ln>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bg1"/>
                </a:solidFill>
                <a:latin typeface="Arial" panose="020B0604020202020204" pitchFamily="34" charset="0"/>
                <a:cs typeface="Arial" panose="020B0604020202020204" pitchFamily="34" charset="0"/>
              </a:rPr>
              <a:t>What is norm and criterion reference?</a:t>
            </a:r>
            <a:endParaRPr lang="en-US" sz="1800" dirty="0">
              <a:solidFill>
                <a:schemeClr val="bg1"/>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0BE53EBE-5E8A-9DA9-142A-70FCD4398A73}"/>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21</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50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0">
            <a:extLst>
              <a:ext uri="{C183D7F6-B498-43B3-948B-1728B52AA6E4}">
                <adec:decorative xmlns:adec="http://schemas.microsoft.com/office/drawing/2017/decorative" val="1"/>
              </a:ext>
            </a:extLst>
          </p:cNvPr>
          <p:cNvSpPr/>
          <p:nvPr/>
        </p:nvSpPr>
        <p:spPr>
          <a:xfrm rot="10800000">
            <a:off x="8318500" y="4336188"/>
            <a:ext cx="825500" cy="780372"/>
          </a:xfrm>
          <a:prstGeom prst="flowChartMerg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778" name="Google Shape;778;p30"/>
          <p:cNvSpPr txBox="1"/>
          <p:nvPr/>
        </p:nvSpPr>
        <p:spPr>
          <a:xfrm>
            <a:off x="56666" y="4708560"/>
            <a:ext cx="63003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464646"/>
                </a:solidFill>
                <a:latin typeface="Arial" panose="020B0604020202020204" pitchFamily="34" charset="0"/>
                <a:ea typeface="Proxima Nova"/>
                <a:cs typeface="Arial" panose="020B0604020202020204" pitchFamily="34" charset="0"/>
                <a:sym typeface="Proxima Nova"/>
              </a:rPr>
              <a:t>Images from Renaissance: https://www.renaissance.com/2018/07/11/blog-criterion-referenced-tests-norm-referenced-tests/</a:t>
            </a:r>
            <a:endParaRPr sz="11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p:txBody>
      </p:sp>
      <p:pic>
        <p:nvPicPr>
          <p:cNvPr id="776" name="Google Shape;776;p30" descr="A  girl stands next to a group of different height people. A line shows her height compared to each the others."/>
          <p:cNvPicPr preferRelativeResize="0"/>
          <p:nvPr/>
        </p:nvPicPr>
        <p:blipFill rotWithShape="1">
          <a:blip r:embed="rId3">
            <a:alphaModFix/>
          </a:blip>
          <a:srcRect t="14133"/>
          <a:stretch/>
        </p:blipFill>
        <p:spPr>
          <a:xfrm>
            <a:off x="4946176" y="837006"/>
            <a:ext cx="3988459" cy="2342128"/>
          </a:xfrm>
          <a:prstGeom prst="rect">
            <a:avLst/>
          </a:prstGeom>
          <a:noFill/>
          <a:ln>
            <a:noFill/>
          </a:ln>
        </p:spPr>
      </p:pic>
      <p:sp>
        <p:nvSpPr>
          <p:cNvPr id="777" name="Google Shape;777;p30"/>
          <p:cNvSpPr txBox="1">
            <a:spLocks noGrp="1"/>
          </p:cNvSpPr>
          <p:nvPr>
            <p:ph type="body" idx="4"/>
          </p:nvPr>
        </p:nvSpPr>
        <p:spPr>
          <a:xfrm>
            <a:off x="4629151" y="3407781"/>
            <a:ext cx="4236600" cy="1224951"/>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800"/>
              <a:buNone/>
            </a:pPr>
            <a:r>
              <a:rPr lang="en-US" sz="2000" dirty="0">
                <a:solidFill>
                  <a:srgbClr val="000000"/>
                </a:solidFill>
                <a:latin typeface="Arial" panose="020B0604020202020204" pitchFamily="34" charset="0"/>
                <a:cs typeface="Arial" panose="020B0604020202020204" pitchFamily="34" charset="0"/>
              </a:rPr>
              <a:t>Norm-referenced tests compare a student’s performance against the performance of their peers</a:t>
            </a:r>
            <a:endParaRPr sz="2000" dirty="0">
              <a:latin typeface="Arial" panose="020B0604020202020204" pitchFamily="34" charset="0"/>
              <a:cs typeface="Arial" panose="020B0604020202020204" pitchFamily="34" charset="0"/>
            </a:endParaRPr>
          </a:p>
          <a:p>
            <a:pPr marL="457200" lvl="0" indent="-228600" algn="l" rtl="0">
              <a:lnSpc>
                <a:spcPct val="90000"/>
              </a:lnSpc>
              <a:spcBef>
                <a:spcPts val="800"/>
              </a:spcBef>
              <a:spcAft>
                <a:spcPts val="0"/>
              </a:spcAft>
              <a:buSzPts val="1400"/>
              <a:buNone/>
            </a:pPr>
            <a:endParaRPr sz="2000" dirty="0">
              <a:latin typeface="Arial" panose="020B0604020202020204" pitchFamily="34" charset="0"/>
              <a:cs typeface="Arial" panose="020B0604020202020204" pitchFamily="34" charset="0"/>
            </a:endParaRPr>
          </a:p>
        </p:txBody>
      </p:sp>
      <p:sp>
        <p:nvSpPr>
          <p:cNvPr id="775" name="Google Shape;775;p30"/>
          <p:cNvSpPr txBox="1">
            <a:spLocks noGrp="1"/>
          </p:cNvSpPr>
          <p:nvPr>
            <p:ph type="body" idx="2"/>
          </p:nvPr>
        </p:nvSpPr>
        <p:spPr>
          <a:xfrm>
            <a:off x="4629151" y="145816"/>
            <a:ext cx="4236600" cy="462543"/>
          </a:xfrm>
          <a:prstGeom prst="rect">
            <a:avLst/>
          </a:prstGeom>
          <a:noFill/>
          <a:ln>
            <a:noFill/>
          </a:ln>
        </p:spPr>
        <p:txBody>
          <a:bodyPr spcFirstLastPara="1" wrap="square" lIns="68575" tIns="34275" rIns="68575" bIns="34275" anchor="b" anchorCtr="0">
            <a:noAutofit/>
          </a:bodyPr>
          <a:lstStyle/>
          <a:p>
            <a:pPr indent="-228600" algn="ctr">
              <a:spcBef>
                <a:spcPts val="800"/>
              </a:spcBef>
              <a:buSzPts val="1800"/>
              <a:buNone/>
            </a:pPr>
            <a:r>
              <a:rPr lang="en-US" sz="2700" dirty="0">
                <a:solidFill>
                  <a:srgbClr val="F16725"/>
                </a:solidFill>
                <a:latin typeface="Arial" panose="020B0604020202020204" pitchFamily="34" charset="0"/>
                <a:cs typeface="Arial" panose="020B0604020202020204" pitchFamily="34" charset="0"/>
                <a:sym typeface="Arial"/>
              </a:rPr>
              <a:t>Norm-Referenced</a:t>
            </a:r>
            <a:endParaRPr sz="2700" dirty="0">
              <a:solidFill>
                <a:srgbClr val="F16725"/>
              </a:solidFill>
              <a:latin typeface="Arial" panose="020B0604020202020204" pitchFamily="34" charset="0"/>
              <a:cs typeface="Arial" panose="020B0604020202020204" pitchFamily="34" charset="0"/>
            </a:endParaRPr>
          </a:p>
        </p:txBody>
      </p:sp>
      <p:pic>
        <p:nvPicPr>
          <p:cNvPr id="773" name="Google Shape;773;p30" descr="girl standing next to a ruler to measure height. "/>
          <p:cNvPicPr preferRelativeResize="0"/>
          <p:nvPr/>
        </p:nvPicPr>
        <p:blipFill rotWithShape="1">
          <a:blip r:embed="rId4">
            <a:alphaModFix/>
          </a:blip>
          <a:srcRect r="60106"/>
          <a:stretch/>
        </p:blipFill>
        <p:spPr>
          <a:xfrm>
            <a:off x="187125" y="1072788"/>
            <a:ext cx="1653000" cy="3263400"/>
          </a:xfrm>
          <a:prstGeom prst="rect">
            <a:avLst/>
          </a:prstGeom>
          <a:noFill/>
          <a:ln>
            <a:noFill/>
          </a:ln>
        </p:spPr>
      </p:pic>
      <p:sp>
        <p:nvSpPr>
          <p:cNvPr id="774" name="Google Shape;774;p30"/>
          <p:cNvSpPr txBox="1">
            <a:spLocks noGrp="1"/>
          </p:cNvSpPr>
          <p:nvPr>
            <p:ph type="body" idx="3"/>
          </p:nvPr>
        </p:nvSpPr>
        <p:spPr>
          <a:xfrm>
            <a:off x="1840125" y="980731"/>
            <a:ext cx="2529855"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800"/>
              <a:buNone/>
            </a:pPr>
            <a:r>
              <a:rPr lang="en-US" sz="2000" b="0" dirty="0">
                <a:solidFill>
                  <a:srgbClr val="000000"/>
                </a:solidFill>
                <a:latin typeface="Arial" panose="020B0604020202020204" pitchFamily="34" charset="0"/>
                <a:cs typeface="Arial" panose="020B0604020202020204" pitchFamily="34" charset="0"/>
              </a:rPr>
              <a:t>Criterion-referenced tests compare a student’s knowledge and skills against a predetermined standard, cut-score, or criterion</a:t>
            </a:r>
            <a:endParaRPr sz="2000" b="0" dirty="0">
              <a:solidFill>
                <a:srgbClr val="000000"/>
              </a:solidFill>
              <a:latin typeface="Arial" panose="020B0604020202020204" pitchFamily="34" charset="0"/>
              <a:cs typeface="Arial" panose="020B0604020202020204" pitchFamily="34" charset="0"/>
            </a:endParaRPr>
          </a:p>
          <a:p>
            <a:pPr marL="457200" lvl="0" indent="-228600" algn="l" rtl="0">
              <a:lnSpc>
                <a:spcPct val="90000"/>
              </a:lnSpc>
              <a:spcBef>
                <a:spcPts val="800"/>
              </a:spcBef>
              <a:spcAft>
                <a:spcPts val="0"/>
              </a:spcAft>
              <a:buSzPts val="1600"/>
              <a:buNone/>
            </a:pPr>
            <a:endParaRPr sz="2000" b="0" dirty="0">
              <a:latin typeface="Arial" panose="020B0604020202020204" pitchFamily="34" charset="0"/>
              <a:cs typeface="Arial" panose="020B0604020202020204" pitchFamily="34" charset="0"/>
            </a:endParaRPr>
          </a:p>
        </p:txBody>
      </p:sp>
      <p:sp>
        <p:nvSpPr>
          <p:cNvPr id="772" name="Google Shape;772;p30"/>
          <p:cNvSpPr txBox="1">
            <a:spLocks noGrp="1"/>
          </p:cNvSpPr>
          <p:nvPr>
            <p:ph type="body" idx="1"/>
          </p:nvPr>
        </p:nvSpPr>
        <p:spPr>
          <a:xfrm>
            <a:off x="278249" y="200359"/>
            <a:ext cx="4236600" cy="408000"/>
          </a:xfrm>
          <a:prstGeom prst="rect">
            <a:avLst/>
          </a:prstGeom>
          <a:noFill/>
          <a:ln>
            <a:noFill/>
          </a:ln>
        </p:spPr>
        <p:txBody>
          <a:bodyPr spcFirstLastPara="1" wrap="square" lIns="68575" tIns="34275" rIns="68575" bIns="34275" anchor="b" anchorCtr="0">
            <a:noAutofit/>
          </a:bodyPr>
          <a:lstStyle/>
          <a:p>
            <a:pPr marL="457200" lvl="0" indent="-228600" algn="l" rtl="0">
              <a:lnSpc>
                <a:spcPct val="90000"/>
              </a:lnSpc>
              <a:spcBef>
                <a:spcPts val="800"/>
              </a:spcBef>
              <a:spcAft>
                <a:spcPts val="0"/>
              </a:spcAft>
              <a:buSzPts val="1800"/>
              <a:buNone/>
            </a:pPr>
            <a:r>
              <a:rPr lang="en-US" sz="2700" b="0" dirty="0">
                <a:solidFill>
                  <a:srgbClr val="F16725"/>
                </a:solidFill>
                <a:latin typeface="Arial" panose="020B0604020202020204" pitchFamily="34" charset="0"/>
                <a:cs typeface="Arial" panose="020B0604020202020204" pitchFamily="34" charset="0"/>
              </a:rPr>
              <a:t>Criterion-Referenced</a:t>
            </a:r>
            <a:endParaRPr b="0" dirty="0">
              <a:latin typeface="Arial" panose="020B0604020202020204" pitchFamily="34" charset="0"/>
              <a:cs typeface="Arial" panose="020B0604020202020204" pitchFamily="34" charset="0"/>
            </a:endParaRPr>
          </a:p>
        </p:txBody>
      </p:sp>
      <p:sp>
        <p:nvSpPr>
          <p:cNvPr id="771" name="Google Shape;771;p30"/>
          <p:cNvSpPr txBox="1">
            <a:spLocks noGrp="1"/>
          </p:cNvSpPr>
          <p:nvPr>
            <p:ph type="title"/>
          </p:nvPr>
        </p:nvSpPr>
        <p:spPr>
          <a:xfrm>
            <a:off x="0" y="-1459535"/>
            <a:ext cx="8645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None/>
            </a:pPr>
            <a:r>
              <a:rPr lang="en-US">
                <a:latin typeface="Arial" panose="020B0604020202020204" pitchFamily="34" charset="0"/>
                <a:cs typeface="Arial" panose="020B0604020202020204" pitchFamily="34" charset="0"/>
              </a:rPr>
              <a:t>Criterion and Norm referenced testing</a:t>
            </a:r>
            <a:endParaRPr>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33A7DFE-2ACA-FB5E-DC6E-5DDBC6899F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8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6"/>
                                        </p:tgtEl>
                                        <p:attrNameLst>
                                          <p:attrName>style.visibility</p:attrName>
                                        </p:attrNameLst>
                                      </p:cBhvr>
                                      <p:to>
                                        <p:strVal val="visible"/>
                                      </p:to>
                                    </p:set>
                                    <p:animEffect transition="in" filter="fade">
                                      <p:cBhvr>
                                        <p:cTn id="7" dur="1000"/>
                                        <p:tgtEl>
                                          <p:spTgt spid="776"/>
                                        </p:tgtEl>
                                      </p:cBhvr>
                                    </p:animEffect>
                                  </p:childTnLst>
                                </p:cTn>
                              </p:par>
                              <p:par>
                                <p:cTn id="8" presetID="1" presetClass="entr" presetSubtype="0" fill="hold" nodeType="withEffect">
                                  <p:stCondLst>
                                    <p:cond delay="0"/>
                                  </p:stCondLst>
                                  <p:childTnLst>
                                    <p:set>
                                      <p:cBhvr>
                                        <p:cTn id="9" dur="1" fill="hold">
                                          <p:stCondLst>
                                            <p:cond delay="0"/>
                                          </p:stCondLst>
                                        </p:cTn>
                                        <p:tgtEl>
                                          <p:spTgt spid="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889D0-B921-AB62-45E6-D863C272121B}"/>
              </a:ext>
            </a:extLst>
          </p:cNvPr>
          <p:cNvSpPr txBox="1"/>
          <p:nvPr/>
        </p:nvSpPr>
        <p:spPr>
          <a:xfrm>
            <a:off x="6754062" y="4783981"/>
            <a:ext cx="1792800" cy="307777"/>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Renaissance, 2018</a:t>
            </a:r>
          </a:p>
        </p:txBody>
      </p:sp>
      <p:pic>
        <p:nvPicPr>
          <p:cNvPr id="1026" name="Picture 2" descr="A chart with x axis as the number of students with that score. the y axis is the score. In the chart, of a group of people in pyramid shape, with the bottom right individual highlighted, indicating a Score of 40 is at the 97th percentile">
            <a:extLst>
              <a:ext uri="{FF2B5EF4-FFF2-40B4-BE49-F238E27FC236}">
                <a16:creationId xmlns:a16="http://schemas.microsoft.com/office/drawing/2014/main" id="{A63BA154-4233-ED05-D49F-1B01466D8D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07"/>
          <a:stretch/>
        </p:blipFill>
        <p:spPr bwMode="auto">
          <a:xfrm>
            <a:off x="1361155" y="1571983"/>
            <a:ext cx="5945358" cy="30673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0A4B4B-1CDA-E0BE-7175-661F001D23CF}"/>
              </a:ext>
            </a:extLst>
          </p:cNvPr>
          <p:cNvSpPr txBox="1"/>
          <p:nvPr/>
        </p:nvSpPr>
        <p:spPr>
          <a:xfrm>
            <a:off x="390715" y="719495"/>
            <a:ext cx="8460835"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 a norm-referenced test, an individual student’s percentile rank is calculating according to the performance of their peers. </a:t>
            </a:r>
          </a:p>
        </p:txBody>
      </p:sp>
      <p:sp>
        <p:nvSpPr>
          <p:cNvPr id="7" name="Title 6">
            <a:extLst>
              <a:ext uri="{FF2B5EF4-FFF2-40B4-BE49-F238E27FC236}">
                <a16:creationId xmlns:a16="http://schemas.microsoft.com/office/drawing/2014/main" id="{5B7EAEC6-7C36-834C-6124-29413320341A}"/>
              </a:ext>
            </a:extLst>
          </p:cNvPr>
          <p:cNvSpPr>
            <a:spLocks noGrp="1"/>
          </p:cNvSpPr>
          <p:nvPr>
            <p:ph type="title"/>
          </p:nvPr>
        </p:nvSpPr>
        <p:spPr>
          <a:xfrm>
            <a:off x="390715" y="51742"/>
            <a:ext cx="8520600" cy="572700"/>
          </a:xfrm>
        </p:spPr>
        <p:txBody>
          <a:bodyPr>
            <a:normAutofit fontScale="90000"/>
          </a:bodyPr>
          <a:lstStyle/>
          <a:p>
            <a:r>
              <a:rPr lang="en-US" dirty="0">
                <a:latin typeface="Arial" panose="020B0604020202020204" pitchFamily="34" charset="0"/>
                <a:cs typeface="Arial" panose="020B0604020202020204" pitchFamily="34" charset="0"/>
              </a:rPr>
              <a:t>Norm-Referenced Score Example 1</a:t>
            </a:r>
          </a:p>
        </p:txBody>
      </p:sp>
      <p:sp>
        <p:nvSpPr>
          <p:cNvPr id="4" name="Slide Number Placeholder 3">
            <a:extLst>
              <a:ext uri="{FF2B5EF4-FFF2-40B4-BE49-F238E27FC236}">
                <a16:creationId xmlns:a16="http://schemas.microsoft.com/office/drawing/2014/main" id="{156F4FA1-8252-1DC5-4F3B-473316CB98BF}"/>
              </a:ext>
            </a:extLst>
          </p:cNvPr>
          <p:cNvSpPr txBox="1">
            <a:spLocks/>
          </p:cNvSpPr>
          <p:nvPr/>
        </p:nvSpPr>
        <p:spPr>
          <a:xfrm>
            <a:off x="8599911" y="4783981"/>
            <a:ext cx="426276" cy="3296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58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E27F0-258C-B1B1-0100-2645ED34A42F}"/>
              </a:ext>
            </a:extLst>
          </p:cNvPr>
          <p:cNvSpPr txBox="1"/>
          <p:nvPr/>
        </p:nvSpPr>
        <p:spPr>
          <a:xfrm>
            <a:off x="7241358" y="4659936"/>
            <a:ext cx="1792800" cy="3077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Renaissance, 2018</a:t>
            </a:r>
          </a:p>
        </p:txBody>
      </p:sp>
      <p:pic>
        <p:nvPicPr>
          <p:cNvPr id="2050" name="Picture 2" descr="A chart with x axis as the number of students with that score. the y axis is the score. In the chart, A diagram of a group of people in pyramid shape, with the bottom middle individual highlighted, indicating a Score of 40 is at the 38th percentile for this group. ">
            <a:extLst>
              <a:ext uri="{FF2B5EF4-FFF2-40B4-BE49-F238E27FC236}">
                <a16:creationId xmlns:a16="http://schemas.microsoft.com/office/drawing/2014/main" id="{06DB1FC6-407F-09E7-4D37-5DA144654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36" y="1016249"/>
            <a:ext cx="7205238" cy="34044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B7EAEC6-7C36-834C-6124-29413320341A}"/>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Norm-Referenced Score Example 2</a:t>
            </a:r>
          </a:p>
        </p:txBody>
      </p:sp>
      <p:sp>
        <p:nvSpPr>
          <p:cNvPr id="3" name="Slide Number Placeholder 3">
            <a:extLst>
              <a:ext uri="{FF2B5EF4-FFF2-40B4-BE49-F238E27FC236}">
                <a16:creationId xmlns:a16="http://schemas.microsoft.com/office/drawing/2014/main" id="{3A0D5285-C5B3-6445-AEB6-D37576D7810C}"/>
              </a:ext>
            </a:extLst>
          </p:cNvPr>
          <p:cNvSpPr txBox="1">
            <a:spLocks/>
          </p:cNvSpPr>
          <p:nvPr/>
        </p:nvSpPr>
        <p:spPr>
          <a:xfrm>
            <a:off x="8717724" y="4812924"/>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24</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0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944C3-82D5-A43F-C152-1BE7776C5B52}"/>
              </a:ext>
            </a:extLst>
          </p:cNvPr>
          <p:cNvSpPr txBox="1"/>
          <p:nvPr/>
        </p:nvSpPr>
        <p:spPr>
          <a:xfrm>
            <a:off x="6545179" y="4602069"/>
            <a:ext cx="2524838" cy="30777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Renaissance, 2018</a:t>
            </a:r>
          </a:p>
        </p:txBody>
      </p:sp>
      <p:pic>
        <p:nvPicPr>
          <p:cNvPr id="2" name="Picture 2" descr="A chart with x axis as the number of students with that score. the y axis is the score. In the chart, A diagram of a group of people in pyramid shape, with the bottom right individual highlighted, but the whole group is below the proficient cut score of 50. Shows a score of 40 is below proficiency. ">
            <a:extLst>
              <a:ext uri="{FF2B5EF4-FFF2-40B4-BE49-F238E27FC236}">
                <a16:creationId xmlns:a16="http://schemas.microsoft.com/office/drawing/2014/main" id="{A62F00A0-1D77-B0C2-3239-38F985DCEF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73"/>
          <a:stretch/>
        </p:blipFill>
        <p:spPr bwMode="auto">
          <a:xfrm>
            <a:off x="1413832" y="1218158"/>
            <a:ext cx="6553200" cy="3354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ADD070-DAA0-40DD-26B5-DE9BAD57329A}"/>
              </a:ext>
            </a:extLst>
          </p:cNvPr>
          <p:cNvSpPr txBox="1"/>
          <p:nvPr/>
        </p:nvSpPr>
        <p:spPr>
          <a:xfrm>
            <a:off x="404447" y="694938"/>
            <a:ext cx="7025054" cy="5232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 a criterion-referenced test, an individual student’s score is not affected by the performance of their peers. </a:t>
            </a:r>
          </a:p>
        </p:txBody>
      </p:sp>
      <p:sp>
        <p:nvSpPr>
          <p:cNvPr id="7" name="Title 6">
            <a:extLst>
              <a:ext uri="{FF2B5EF4-FFF2-40B4-BE49-F238E27FC236}">
                <a16:creationId xmlns:a16="http://schemas.microsoft.com/office/drawing/2014/main" id="{5B7EAEC6-7C36-834C-6124-29413320341A}"/>
              </a:ext>
            </a:extLst>
          </p:cNvPr>
          <p:cNvSpPr>
            <a:spLocks noGrp="1"/>
          </p:cNvSpPr>
          <p:nvPr>
            <p:ph type="title"/>
          </p:nvPr>
        </p:nvSpPr>
        <p:spPr>
          <a:xfrm>
            <a:off x="311700" y="117919"/>
            <a:ext cx="8520600" cy="572700"/>
          </a:xfrm>
        </p:spPr>
        <p:txBody>
          <a:bodyPr>
            <a:normAutofit fontScale="90000"/>
          </a:bodyPr>
          <a:lstStyle/>
          <a:p>
            <a:r>
              <a:rPr lang="en-US" dirty="0">
                <a:latin typeface="Arial" panose="020B0604020202020204" pitchFamily="34" charset="0"/>
                <a:cs typeface="Arial" panose="020B0604020202020204" pitchFamily="34" charset="0"/>
              </a:rPr>
              <a:t>Criterion-Referenced Score Example 1</a:t>
            </a:r>
          </a:p>
        </p:txBody>
      </p:sp>
      <p:sp>
        <p:nvSpPr>
          <p:cNvPr id="5" name="Slide Number Placeholder 3">
            <a:extLst>
              <a:ext uri="{FF2B5EF4-FFF2-40B4-BE49-F238E27FC236}">
                <a16:creationId xmlns:a16="http://schemas.microsoft.com/office/drawing/2014/main" id="{6A1DC363-DA98-7256-865D-D8A48FD681A7}"/>
              </a:ext>
            </a:extLst>
          </p:cNvPr>
          <p:cNvSpPr txBox="1">
            <a:spLocks/>
          </p:cNvSpPr>
          <p:nvPr/>
        </p:nvSpPr>
        <p:spPr>
          <a:xfrm>
            <a:off x="8643741"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25</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96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D2C02-395E-2662-FCA9-EF44061DF3F2}"/>
              </a:ext>
            </a:extLst>
          </p:cNvPr>
          <p:cNvSpPr txBox="1"/>
          <p:nvPr/>
        </p:nvSpPr>
        <p:spPr>
          <a:xfrm>
            <a:off x="7241358" y="4659936"/>
            <a:ext cx="1792800" cy="3077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Renaissance, 2018</a:t>
            </a:r>
          </a:p>
        </p:txBody>
      </p:sp>
      <p:pic>
        <p:nvPicPr>
          <p:cNvPr id="2050" name="Picture 2" descr="A chart with x axis as the number of students with that score. the y axis is the score. In the chart, A diagram of a group of people in pyramid shape, with the bottom middle individual highlighted. About 2/3 of the group is below the proficient score, including the highlighted person.  Shows a score of 40 is below proficiency and doesn't change based on the group. ">
            <a:extLst>
              <a:ext uri="{FF2B5EF4-FFF2-40B4-BE49-F238E27FC236}">
                <a16:creationId xmlns:a16="http://schemas.microsoft.com/office/drawing/2014/main" id="{7B165635-544F-60A3-F885-C990AF726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14800"/>
            <a:ext cx="7620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B7EAEC6-7C36-834C-6124-29413320341A}"/>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Criterion-Referenced Score Example 2</a:t>
            </a:r>
          </a:p>
        </p:txBody>
      </p:sp>
      <p:sp>
        <p:nvSpPr>
          <p:cNvPr id="3" name="Slide Number Placeholder 3">
            <a:extLst>
              <a:ext uri="{FF2B5EF4-FFF2-40B4-BE49-F238E27FC236}">
                <a16:creationId xmlns:a16="http://schemas.microsoft.com/office/drawing/2014/main" id="{E527A8BC-1A9B-CF05-ADC7-09A3FC337931}"/>
              </a:ext>
            </a:extLst>
          </p:cNvPr>
          <p:cNvSpPr txBox="1">
            <a:spLocks/>
          </p:cNvSpPr>
          <p:nvPr/>
        </p:nvSpPr>
        <p:spPr>
          <a:xfrm>
            <a:off x="8717724" y="4785150"/>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26</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32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BD9614-F08A-A16C-1D0A-DDED24483244}"/>
              </a:ext>
            </a:extLst>
          </p:cNvPr>
          <p:cNvSpPr txBox="1"/>
          <p:nvPr/>
        </p:nvSpPr>
        <p:spPr>
          <a:xfrm>
            <a:off x="7039500" y="4824773"/>
            <a:ext cx="1792800" cy="3077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Renaissance, 2018</a:t>
            </a:r>
          </a:p>
        </p:txBody>
      </p:sp>
      <p:pic>
        <p:nvPicPr>
          <p:cNvPr id="4098" name="Picture 2" descr="A chart with x axis as the number of students with that score. the y axis is the score. In the chart, A diagram of a group of people in pyramid shape, with the bottom right individual highlighted. All students are below proficiency mark of 50 but the highlighted person is at the 97th percentile compared to others. ">
            <a:extLst>
              <a:ext uri="{FF2B5EF4-FFF2-40B4-BE49-F238E27FC236}">
                <a16:creationId xmlns:a16="http://schemas.microsoft.com/office/drawing/2014/main" id="{FE7A4571-3FE3-FC51-AD93-52E6A74D2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9"/>
          <a:stretch/>
        </p:blipFill>
        <p:spPr bwMode="auto">
          <a:xfrm>
            <a:off x="1109366" y="1306804"/>
            <a:ext cx="6574800" cy="3555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CEBD33-B02F-13F3-230A-BBA572A24685}"/>
              </a:ext>
            </a:extLst>
          </p:cNvPr>
          <p:cNvSpPr txBox="1"/>
          <p:nvPr/>
        </p:nvSpPr>
        <p:spPr>
          <a:xfrm>
            <a:off x="404446" y="906694"/>
            <a:ext cx="798464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student can have a high percentile rank but not achieve proficiency</a:t>
            </a:r>
          </a:p>
        </p:txBody>
      </p:sp>
      <p:sp>
        <p:nvSpPr>
          <p:cNvPr id="7" name="Title 6">
            <a:extLst>
              <a:ext uri="{FF2B5EF4-FFF2-40B4-BE49-F238E27FC236}">
                <a16:creationId xmlns:a16="http://schemas.microsoft.com/office/drawing/2014/main" id="{5B7EAEC6-7C36-834C-6124-29413320341A}"/>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Norm and Criterion Reference Score Example 1</a:t>
            </a:r>
          </a:p>
        </p:txBody>
      </p:sp>
      <p:sp>
        <p:nvSpPr>
          <p:cNvPr id="2" name="Slide Number Placeholder 3">
            <a:extLst>
              <a:ext uri="{FF2B5EF4-FFF2-40B4-BE49-F238E27FC236}">
                <a16:creationId xmlns:a16="http://schemas.microsoft.com/office/drawing/2014/main" id="{FF685C7F-2721-82CB-36AE-A58D4E0A0A79}"/>
              </a:ext>
            </a:extLst>
          </p:cNvPr>
          <p:cNvSpPr txBox="1">
            <a:spLocks/>
          </p:cNvSpPr>
          <p:nvPr/>
        </p:nvSpPr>
        <p:spPr>
          <a:xfrm>
            <a:off x="8531604" y="4813825"/>
            <a:ext cx="426276" cy="329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27</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508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658E4-B59B-4E0E-B03B-1DFBE420B02F}"/>
              </a:ext>
            </a:extLst>
          </p:cNvPr>
          <p:cNvSpPr txBox="1"/>
          <p:nvPr/>
        </p:nvSpPr>
        <p:spPr>
          <a:xfrm>
            <a:off x="6780022" y="4783820"/>
            <a:ext cx="1792800" cy="30777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Renaissance, 2018</a:t>
            </a:r>
          </a:p>
        </p:txBody>
      </p:sp>
      <p:pic>
        <p:nvPicPr>
          <p:cNvPr id="5122" name="Picture 2" descr="A chart with x axis as the number of students with that score. the y axis is the score. In the chart, A diagram of a group of people in pyramid shape, with the bottom left individual highlighted. All students are above proficiency mark of 50 but the highlighted person is at the 3rd percentile compared to others. ">
            <a:extLst>
              <a:ext uri="{FF2B5EF4-FFF2-40B4-BE49-F238E27FC236}">
                <a16:creationId xmlns:a16="http://schemas.microsoft.com/office/drawing/2014/main" id="{C3B031AE-BE15-1DBC-4993-B296242D4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14"/>
          <a:stretch/>
        </p:blipFill>
        <p:spPr bwMode="auto">
          <a:xfrm>
            <a:off x="957622" y="1123924"/>
            <a:ext cx="6718800" cy="36312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45496E-9BBD-60D1-B197-F74E4AD155D5}"/>
              </a:ext>
            </a:extLst>
          </p:cNvPr>
          <p:cNvSpPr txBox="1"/>
          <p:nvPr/>
        </p:nvSpPr>
        <p:spPr>
          <a:xfrm>
            <a:off x="404446" y="723814"/>
            <a:ext cx="782515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student can have a low percentile rank but still achieve proficiency</a:t>
            </a:r>
          </a:p>
        </p:txBody>
      </p:sp>
      <p:sp>
        <p:nvSpPr>
          <p:cNvPr id="7" name="Title 6">
            <a:extLst>
              <a:ext uri="{FF2B5EF4-FFF2-40B4-BE49-F238E27FC236}">
                <a16:creationId xmlns:a16="http://schemas.microsoft.com/office/drawing/2014/main" id="{5B7EAEC6-7C36-834C-6124-29413320341A}"/>
              </a:ext>
            </a:extLst>
          </p:cNvPr>
          <p:cNvSpPr>
            <a:spLocks noGrp="1"/>
          </p:cNvSpPr>
          <p:nvPr>
            <p:ph type="title"/>
          </p:nvPr>
        </p:nvSpPr>
        <p:spPr>
          <a:xfrm>
            <a:off x="311700" y="177590"/>
            <a:ext cx="8520600" cy="572700"/>
          </a:xfrm>
        </p:spPr>
        <p:txBody>
          <a:bodyPr>
            <a:normAutofit/>
          </a:bodyPr>
          <a:lstStyle/>
          <a:p>
            <a:r>
              <a:rPr lang="en-US" sz="2400" dirty="0">
                <a:latin typeface="Arial" panose="020B0604020202020204" pitchFamily="34" charset="0"/>
                <a:cs typeface="Arial" panose="020B0604020202020204" pitchFamily="34" charset="0"/>
              </a:rPr>
              <a:t>Norm and Criterion Reference Score Example 2</a:t>
            </a:r>
          </a:p>
        </p:txBody>
      </p:sp>
      <p:sp>
        <p:nvSpPr>
          <p:cNvPr id="4" name="Slide Number Placeholder 3">
            <a:extLst>
              <a:ext uri="{FF2B5EF4-FFF2-40B4-BE49-F238E27FC236}">
                <a16:creationId xmlns:a16="http://schemas.microsoft.com/office/drawing/2014/main" id="{56A29D6C-9B7B-2470-2A85-227A47D23840}"/>
              </a:ext>
            </a:extLst>
          </p:cNvPr>
          <p:cNvSpPr txBox="1">
            <a:spLocks/>
          </p:cNvSpPr>
          <p:nvPr/>
        </p:nvSpPr>
        <p:spPr>
          <a:xfrm>
            <a:off x="8619162" y="4812493"/>
            <a:ext cx="426276" cy="3077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28</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238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14CAE-BF33-8760-C32F-DA7E90D852D4}"/>
              </a:ext>
            </a:extLst>
          </p:cNvPr>
          <p:cNvSpPr txBox="1"/>
          <p:nvPr/>
        </p:nvSpPr>
        <p:spPr>
          <a:xfrm>
            <a:off x="7132320" y="4835723"/>
            <a:ext cx="1880574" cy="307777"/>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Renaissance, 2018</a:t>
            </a:r>
          </a:p>
        </p:txBody>
      </p:sp>
      <p:pic>
        <p:nvPicPr>
          <p:cNvPr id="6146" name="Picture 2" descr="A chart with x axis as the number of students with that score. the y axis is the score. In the chart, A diagram of a group of people in pyramid shape, with the bottom middle individual highlighted who is at the 50th percentile but below the proficient cut-off.  ">
            <a:extLst>
              <a:ext uri="{FF2B5EF4-FFF2-40B4-BE49-F238E27FC236}">
                <a16:creationId xmlns:a16="http://schemas.microsoft.com/office/drawing/2014/main" id="{E63C6834-C854-63D6-CD52-116877D55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42"/>
          <a:stretch/>
        </p:blipFill>
        <p:spPr bwMode="auto">
          <a:xfrm>
            <a:off x="1423589" y="1816430"/>
            <a:ext cx="6276622" cy="30192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EE9329-D60A-6CD2-FEE5-25899CC5A273}"/>
              </a:ext>
            </a:extLst>
          </p:cNvPr>
          <p:cNvSpPr txBox="1"/>
          <p:nvPr/>
        </p:nvSpPr>
        <p:spPr>
          <a:xfrm>
            <a:off x="311699" y="1108543"/>
            <a:ext cx="852059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student may be “typical” according to their norm-reference measures but not achieve proficiency according to criterion-reference measures</a:t>
            </a:r>
          </a:p>
        </p:txBody>
      </p:sp>
      <p:sp>
        <p:nvSpPr>
          <p:cNvPr id="7" name="Title 6">
            <a:extLst>
              <a:ext uri="{FF2B5EF4-FFF2-40B4-BE49-F238E27FC236}">
                <a16:creationId xmlns:a16="http://schemas.microsoft.com/office/drawing/2014/main" id="{5B7EAEC6-7C36-834C-6124-29413320341A}"/>
              </a:ext>
            </a:extLst>
          </p:cNvPr>
          <p:cNvSpPr>
            <a:spLocks noGrp="1"/>
          </p:cNvSpPr>
          <p:nvPr>
            <p:ph type="title"/>
          </p:nvPr>
        </p:nvSpPr>
        <p:spPr>
          <a:xfrm>
            <a:off x="311699" y="181899"/>
            <a:ext cx="8270345" cy="618867"/>
          </a:xfrm>
        </p:spPr>
        <p:txBody>
          <a:bodyPr>
            <a:noAutofit/>
          </a:bodyPr>
          <a:lstStyle/>
          <a:p>
            <a:r>
              <a:rPr lang="en-US" sz="2400" dirty="0">
                <a:latin typeface="Arial" panose="020B0604020202020204" pitchFamily="34" charset="0"/>
                <a:cs typeface="Arial" panose="020B0604020202020204" pitchFamily="34" charset="0"/>
              </a:rPr>
              <a:t>Norm and Criterion Reference Score Example 3</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realistic)</a:t>
            </a:r>
          </a:p>
        </p:txBody>
      </p:sp>
      <p:sp>
        <p:nvSpPr>
          <p:cNvPr id="4" name="Slide Number Placeholder 3">
            <a:extLst>
              <a:ext uri="{FF2B5EF4-FFF2-40B4-BE49-F238E27FC236}">
                <a16:creationId xmlns:a16="http://schemas.microsoft.com/office/drawing/2014/main" id="{2B1D6D5F-F75C-C63F-9863-FBAA93742313}"/>
              </a:ext>
            </a:extLst>
          </p:cNvPr>
          <p:cNvSpPr txBox="1">
            <a:spLocks/>
          </p:cNvSpPr>
          <p:nvPr/>
        </p:nvSpPr>
        <p:spPr>
          <a:xfrm>
            <a:off x="8741996" y="4835723"/>
            <a:ext cx="426276" cy="3077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29</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35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body" idx="1"/>
          </p:nvPr>
        </p:nvSpPr>
        <p:spPr>
          <a:xfrm>
            <a:off x="1557600" y="252750"/>
            <a:ext cx="7366500" cy="4638000"/>
          </a:xfrm>
          <a:prstGeom prst="rect">
            <a:avLst/>
          </a:prstGeom>
        </p:spPr>
        <p:txBody>
          <a:bodyPr spcFirstLastPara="1" wrap="square" lIns="91425" tIns="91425" rIns="91425" bIns="91425" anchor="ctr" anchorCtr="0">
            <a:normAutofit/>
          </a:bodyPr>
          <a:lstStyle/>
          <a:p>
            <a:pPr marL="558800" lvl="0" indent="-457200" algn="l" rtl="0">
              <a:lnSpc>
                <a:spcPct val="100000"/>
              </a:lnSpc>
              <a:spcBef>
                <a:spcPts val="1000"/>
              </a:spcBef>
              <a:spcAft>
                <a:spcPts val="1000"/>
              </a:spcAft>
              <a:buSzPts val="2000"/>
              <a:buFont typeface="Arial" panose="020B0604020202020204" pitchFamily="34" charset="0"/>
              <a:buChar char="•"/>
            </a:pPr>
            <a:r>
              <a:rPr lang="en-US" dirty="0">
                <a:latin typeface="Arial" panose="020B0604020202020204" pitchFamily="34" charset="0"/>
                <a:cs typeface="Arial" panose="020B0604020202020204" pitchFamily="34" charset="0"/>
              </a:rPr>
              <a:t>Learn a framework for reviewing assessment reports</a:t>
            </a:r>
          </a:p>
          <a:p>
            <a:pPr marL="558800" lvl="0" indent="-457200" algn="l" rtl="0">
              <a:lnSpc>
                <a:spcPct val="100000"/>
              </a:lnSpc>
              <a:spcBef>
                <a:spcPts val="1000"/>
              </a:spcBef>
              <a:spcAft>
                <a:spcPts val="1000"/>
              </a:spcAft>
              <a:buSzPts val="2000"/>
              <a:buFont typeface="Arial" panose="020B0604020202020204" pitchFamily="34" charset="0"/>
              <a:buChar char="•"/>
            </a:pPr>
            <a:r>
              <a:rPr lang="en-US" dirty="0">
                <a:latin typeface="Arial" panose="020B0604020202020204" pitchFamily="34" charset="0"/>
                <a:cs typeface="Arial" panose="020B0604020202020204" pitchFamily="34" charset="0"/>
              </a:rPr>
              <a:t>Develop an understanding of different educational assessment data and their uses</a:t>
            </a:r>
          </a:p>
        </p:txBody>
      </p:sp>
      <p:sp>
        <p:nvSpPr>
          <p:cNvPr id="2" name="Title 1">
            <a:extLst>
              <a:ext uri="{FF2B5EF4-FFF2-40B4-BE49-F238E27FC236}">
                <a16:creationId xmlns:a16="http://schemas.microsoft.com/office/drawing/2014/main" id="{1AEAB268-CE5A-3161-4DD1-6F44BCD2D863}"/>
              </a:ext>
            </a:extLst>
          </p:cNvPr>
          <p:cNvSpPr>
            <a:spLocks noGrp="1"/>
          </p:cNvSpPr>
          <p:nvPr>
            <p:ph type="title" idx="4294967295"/>
          </p:nvPr>
        </p:nvSpPr>
        <p:spPr>
          <a:xfrm>
            <a:off x="1379603" y="-692469"/>
            <a:ext cx="8520600" cy="572700"/>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Objectives  </a:t>
            </a:r>
          </a:p>
        </p:txBody>
      </p:sp>
      <p:sp>
        <p:nvSpPr>
          <p:cNvPr id="3" name="Slide Number Placeholder 3">
            <a:extLst>
              <a:ext uri="{FF2B5EF4-FFF2-40B4-BE49-F238E27FC236}">
                <a16:creationId xmlns:a16="http://schemas.microsoft.com/office/drawing/2014/main" id="{D774132D-FE83-44C4-1E5D-176BEC9AC1D4}"/>
              </a:ext>
            </a:extLst>
          </p:cNvPr>
          <p:cNvSpPr txBox="1">
            <a:spLocks/>
          </p:cNvSpPr>
          <p:nvPr/>
        </p:nvSpPr>
        <p:spPr>
          <a:xfrm>
            <a:off x="8706720" y="4778375"/>
            <a:ext cx="251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a:t>
            </a:fld>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84396"/>
    </mc:Choice>
    <mc:Fallback xmlns="">
      <p:transition advTm="8439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90" name="Google Shape;790;p31"/>
          <p:cNvSpPr txBox="1">
            <a:spLocks noGrp="1"/>
          </p:cNvSpPr>
          <p:nvPr>
            <p:ph type="body" idx="4"/>
          </p:nvPr>
        </p:nvSpPr>
        <p:spPr>
          <a:xfrm>
            <a:off x="4837777" y="2851234"/>
            <a:ext cx="3994778" cy="2133205"/>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rgbClr val="000000"/>
              </a:buClr>
              <a:buSzPts val="1800"/>
              <a:buNone/>
            </a:pPr>
            <a:r>
              <a:rPr lang="en-US" sz="1800" dirty="0">
                <a:solidFill>
                  <a:srgbClr val="000000"/>
                </a:solidFill>
                <a:latin typeface="Arial" panose="020B0604020202020204" pitchFamily="34" charset="0"/>
                <a:cs typeface="Arial" panose="020B0604020202020204" pitchFamily="34" charset="0"/>
                <a:sym typeface="Proxima Nova"/>
              </a:rPr>
              <a:t>Local </a:t>
            </a:r>
            <a:r>
              <a:rPr lang="en-US" sz="1800" b="1" dirty="0">
                <a:solidFill>
                  <a:srgbClr val="000000"/>
                </a:solidFill>
                <a:latin typeface="Arial" panose="020B0604020202020204" pitchFamily="34" charset="0"/>
                <a:cs typeface="Arial" panose="020B0604020202020204" pitchFamily="34" charset="0"/>
                <a:sym typeface="Proxima Nova"/>
              </a:rPr>
              <a:t>norms </a:t>
            </a:r>
            <a:r>
              <a:rPr lang="en-US" sz="1800" dirty="0">
                <a:solidFill>
                  <a:srgbClr val="000000"/>
                </a:solidFill>
                <a:latin typeface="Arial" panose="020B0604020202020204" pitchFamily="34" charset="0"/>
                <a:cs typeface="Arial" panose="020B0604020202020204" pitchFamily="34" charset="0"/>
                <a:sym typeface="Proxima Nova"/>
              </a:rPr>
              <a:t>are developed using the schools’ own population of students.</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rgbClr val="000000"/>
              </a:buClr>
              <a:buSzPts val="1800"/>
              <a:buNone/>
            </a:pPr>
            <a:endParaRPr sz="1800" dirty="0">
              <a:solidFill>
                <a:srgbClr val="000000"/>
              </a:solidFill>
              <a:latin typeface="Arial" panose="020B0604020202020204" pitchFamily="34" charset="0"/>
              <a:cs typeface="Arial" panose="020B0604020202020204" pitchFamily="34" charset="0"/>
              <a:sym typeface="Proxima Nova"/>
            </a:endParaRPr>
          </a:p>
          <a:p>
            <a:pPr marL="0" lvl="0" indent="0" algn="l" rtl="0">
              <a:lnSpc>
                <a:spcPct val="100000"/>
              </a:lnSpc>
              <a:spcBef>
                <a:spcPts val="0"/>
              </a:spcBef>
              <a:spcAft>
                <a:spcPts val="0"/>
              </a:spcAft>
              <a:buClr>
                <a:srgbClr val="000000"/>
              </a:buClr>
              <a:buSzPts val="1800"/>
              <a:buNone/>
            </a:pPr>
            <a:r>
              <a:rPr lang="en-US" sz="1800" dirty="0">
                <a:solidFill>
                  <a:srgbClr val="000000"/>
                </a:solidFill>
                <a:latin typeface="Arial" panose="020B0604020202020204" pitchFamily="34" charset="0"/>
                <a:cs typeface="Arial" panose="020B0604020202020204" pitchFamily="34" charset="0"/>
                <a:sym typeface="Proxima Nova"/>
              </a:rPr>
              <a:t>Local </a:t>
            </a:r>
            <a:r>
              <a:rPr lang="en-US" sz="1800" b="1" dirty="0">
                <a:solidFill>
                  <a:srgbClr val="000000"/>
                </a:solidFill>
                <a:latin typeface="Arial" panose="020B0604020202020204" pitchFamily="34" charset="0"/>
                <a:cs typeface="Arial" panose="020B0604020202020204" pitchFamily="34" charset="0"/>
                <a:sym typeface="Proxima Nova"/>
              </a:rPr>
              <a:t>criteria </a:t>
            </a:r>
            <a:r>
              <a:rPr lang="en-US" sz="1800" dirty="0">
                <a:solidFill>
                  <a:srgbClr val="000000"/>
                </a:solidFill>
                <a:latin typeface="Arial" panose="020B0604020202020204" pitchFamily="34" charset="0"/>
                <a:cs typeface="Arial" panose="020B0604020202020204" pitchFamily="34" charset="0"/>
                <a:sym typeface="Proxima Nova"/>
              </a:rPr>
              <a:t>are set based on previous performance from the schools’ own students.</a:t>
            </a:r>
            <a:endParaRPr dirty="0">
              <a:latin typeface="Arial" panose="020B0604020202020204" pitchFamily="34" charset="0"/>
              <a:cs typeface="Arial" panose="020B0604020202020204" pitchFamily="34" charset="0"/>
            </a:endParaRPr>
          </a:p>
        </p:txBody>
      </p:sp>
      <p:pic>
        <p:nvPicPr>
          <p:cNvPr id="2" name="Google Shape;789;p31" descr="Map of Oklahoma counties.">
            <a:extLst>
              <a:ext uri="{FF2B5EF4-FFF2-40B4-BE49-F238E27FC236}">
                <a16:creationId xmlns:a16="http://schemas.microsoft.com/office/drawing/2014/main" id="{4D97DBB9-224B-C969-7B58-A0A7675C7C50}"/>
              </a:ext>
            </a:extLst>
          </p:cNvPr>
          <p:cNvPicPr preferRelativeResize="0"/>
          <p:nvPr/>
        </p:nvPicPr>
        <p:blipFill rotWithShape="1">
          <a:blip r:embed="rId3">
            <a:alphaModFix/>
          </a:blip>
          <a:srcRect/>
          <a:stretch/>
        </p:blipFill>
        <p:spPr>
          <a:xfrm>
            <a:off x="4639588" y="892212"/>
            <a:ext cx="3689673" cy="1977988"/>
          </a:xfrm>
          <a:prstGeom prst="rect">
            <a:avLst/>
          </a:prstGeom>
          <a:noFill/>
          <a:ln>
            <a:noFill/>
          </a:ln>
        </p:spPr>
      </p:pic>
      <p:sp>
        <p:nvSpPr>
          <p:cNvPr id="788" name="Google Shape;788;p31"/>
          <p:cNvSpPr txBox="1">
            <a:spLocks noGrp="1"/>
          </p:cNvSpPr>
          <p:nvPr>
            <p:ph type="body" idx="3"/>
          </p:nvPr>
        </p:nvSpPr>
        <p:spPr>
          <a:xfrm>
            <a:off x="4837777" y="-40915"/>
            <a:ext cx="3689672" cy="844190"/>
          </a:xfrm>
          <a:prstGeom prst="rect">
            <a:avLst/>
          </a:prstGeom>
          <a:noFill/>
          <a:ln>
            <a:noFill/>
          </a:ln>
        </p:spPr>
        <p:txBody>
          <a:bodyPr spcFirstLastPara="1" wrap="square" lIns="68575" tIns="34275" rIns="68575" bIns="34275" anchor="b" anchorCtr="0">
            <a:normAutofit fontScale="92500" lnSpcReduction="20000"/>
          </a:bodyPr>
          <a:lstStyle/>
          <a:p>
            <a:pPr marL="0" lvl="0" indent="0" algn="ctr" rtl="0">
              <a:lnSpc>
                <a:spcPct val="90000"/>
              </a:lnSpc>
              <a:spcBef>
                <a:spcPts val="0"/>
              </a:spcBef>
              <a:spcAft>
                <a:spcPts val="0"/>
              </a:spcAft>
              <a:buClr>
                <a:srgbClr val="009900"/>
              </a:buClr>
              <a:buSzPct val="108108"/>
              <a:buNone/>
            </a:pPr>
            <a:r>
              <a:rPr lang="en-US" sz="2700" dirty="0">
                <a:solidFill>
                  <a:srgbClr val="000000"/>
                </a:solidFill>
                <a:latin typeface="Arial" panose="020B0604020202020204" pitchFamily="34" charset="0"/>
                <a:cs typeface="Arial" panose="020B0604020202020204" pitchFamily="34" charset="0"/>
                <a:sym typeface="Proxima Nova"/>
              </a:rPr>
              <a:t>Local Norms &amp; Criteria</a:t>
            </a:r>
            <a:endParaRPr sz="2800" dirty="0">
              <a:solidFill>
                <a:srgbClr val="000000"/>
              </a:solidFill>
              <a:latin typeface="Arial" panose="020B0604020202020204" pitchFamily="34" charset="0"/>
              <a:cs typeface="Arial" panose="020B0604020202020204" pitchFamily="34" charset="0"/>
              <a:sym typeface="Proxima Nova"/>
            </a:endParaRPr>
          </a:p>
          <a:p>
            <a:pPr marL="457200" lvl="0" indent="-228600" algn="l" rtl="0">
              <a:lnSpc>
                <a:spcPct val="90000"/>
              </a:lnSpc>
              <a:spcBef>
                <a:spcPts val="0"/>
              </a:spcBef>
              <a:spcAft>
                <a:spcPts val="0"/>
              </a:spcAft>
              <a:buSzPct val="108108"/>
              <a:buNone/>
            </a:pPr>
            <a:endParaRPr dirty="0">
              <a:latin typeface="Arial" panose="020B0604020202020204" pitchFamily="34" charset="0"/>
              <a:cs typeface="Arial" panose="020B0604020202020204" pitchFamily="34" charset="0"/>
            </a:endParaRPr>
          </a:p>
        </p:txBody>
      </p:sp>
      <p:sp>
        <p:nvSpPr>
          <p:cNvPr id="787" name="Google Shape;787;p31"/>
          <p:cNvSpPr txBox="1">
            <a:spLocks noGrp="1"/>
          </p:cNvSpPr>
          <p:nvPr>
            <p:ph type="body" idx="2"/>
          </p:nvPr>
        </p:nvSpPr>
        <p:spPr>
          <a:xfrm>
            <a:off x="287720" y="2909724"/>
            <a:ext cx="4136386" cy="1977988"/>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rgbClr val="000000"/>
              </a:buClr>
              <a:buSzPts val="1800"/>
              <a:buNone/>
            </a:pPr>
            <a:r>
              <a:rPr lang="en-US" sz="1800" dirty="0">
                <a:solidFill>
                  <a:srgbClr val="F16725"/>
                </a:solidFill>
                <a:latin typeface="Arial" panose="020B0604020202020204" pitchFamily="34" charset="0"/>
                <a:cs typeface="Arial" panose="020B0604020202020204" pitchFamily="34" charset="0"/>
                <a:sym typeface="Proxima Nova"/>
              </a:rPr>
              <a:t>National </a:t>
            </a:r>
            <a:r>
              <a:rPr lang="en-US" sz="1800" b="1" dirty="0">
                <a:solidFill>
                  <a:srgbClr val="F16725"/>
                </a:solidFill>
                <a:latin typeface="Arial" panose="020B0604020202020204" pitchFamily="34" charset="0"/>
                <a:cs typeface="Arial" panose="020B0604020202020204" pitchFamily="34" charset="0"/>
                <a:sym typeface="Proxima Nova"/>
              </a:rPr>
              <a:t>norms </a:t>
            </a:r>
            <a:r>
              <a:rPr lang="en-US" sz="1800" dirty="0">
                <a:solidFill>
                  <a:srgbClr val="F16725"/>
                </a:solidFill>
                <a:latin typeface="Arial" panose="020B0604020202020204" pitchFamily="34" charset="0"/>
                <a:cs typeface="Arial" panose="020B0604020202020204" pitchFamily="34" charset="0"/>
                <a:sym typeface="Proxima Nova"/>
              </a:rPr>
              <a:t>are based on performance on a group that SHOULD be similar to the schools’ students.</a:t>
            </a: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rgbClr val="000000"/>
              </a:buClr>
              <a:buSzPts val="1800"/>
              <a:buNone/>
            </a:pPr>
            <a:endParaRPr sz="1800" dirty="0">
              <a:solidFill>
                <a:srgbClr val="F16725"/>
              </a:solidFill>
              <a:latin typeface="Arial" panose="020B0604020202020204" pitchFamily="34" charset="0"/>
              <a:cs typeface="Arial" panose="020B0604020202020204" pitchFamily="34" charset="0"/>
              <a:sym typeface="Proxima Nova"/>
            </a:endParaRPr>
          </a:p>
          <a:p>
            <a:pPr marL="0" lvl="0" indent="0" algn="l" rtl="0">
              <a:lnSpc>
                <a:spcPct val="100000"/>
              </a:lnSpc>
              <a:spcBef>
                <a:spcPts val="0"/>
              </a:spcBef>
              <a:spcAft>
                <a:spcPts val="0"/>
              </a:spcAft>
              <a:buClr>
                <a:srgbClr val="000000"/>
              </a:buClr>
              <a:buSzPts val="1800"/>
              <a:buNone/>
            </a:pPr>
            <a:r>
              <a:rPr lang="en-US" sz="1800" dirty="0">
                <a:solidFill>
                  <a:srgbClr val="F16725"/>
                </a:solidFill>
                <a:latin typeface="Arial" panose="020B0604020202020204" pitchFamily="34" charset="0"/>
                <a:cs typeface="Arial" panose="020B0604020202020204" pitchFamily="34" charset="0"/>
                <a:sym typeface="Proxima Nova"/>
              </a:rPr>
              <a:t>National </a:t>
            </a:r>
            <a:r>
              <a:rPr lang="en-US" sz="1800" b="1" dirty="0">
                <a:solidFill>
                  <a:srgbClr val="F16725"/>
                </a:solidFill>
                <a:latin typeface="Arial" panose="020B0604020202020204" pitchFamily="34" charset="0"/>
                <a:cs typeface="Arial" panose="020B0604020202020204" pitchFamily="34" charset="0"/>
                <a:sym typeface="Proxima Nova"/>
              </a:rPr>
              <a:t>criteria </a:t>
            </a:r>
            <a:r>
              <a:rPr lang="en-US" sz="1800" dirty="0">
                <a:solidFill>
                  <a:srgbClr val="F16725"/>
                </a:solidFill>
                <a:latin typeface="Arial" panose="020B0604020202020204" pitchFamily="34" charset="0"/>
                <a:cs typeface="Arial" panose="020B0604020202020204" pitchFamily="34" charset="0"/>
                <a:sym typeface="Proxima Nova"/>
              </a:rPr>
              <a:t>are set based on research and theoretical frameworks</a:t>
            </a:r>
            <a:endParaRPr dirty="0">
              <a:latin typeface="Arial" panose="020B0604020202020204" pitchFamily="34" charset="0"/>
              <a:cs typeface="Arial" panose="020B0604020202020204" pitchFamily="34" charset="0"/>
            </a:endParaRPr>
          </a:p>
        </p:txBody>
      </p:sp>
      <p:pic>
        <p:nvPicPr>
          <p:cNvPr id="786" name="Google Shape;786;p31" descr="Silhouette of United states"/>
          <p:cNvPicPr preferRelativeResize="0"/>
          <p:nvPr/>
        </p:nvPicPr>
        <p:blipFill rotWithShape="1">
          <a:blip r:embed="rId4">
            <a:alphaModFix/>
          </a:blip>
          <a:srcRect/>
          <a:stretch/>
        </p:blipFill>
        <p:spPr>
          <a:xfrm>
            <a:off x="528953" y="741289"/>
            <a:ext cx="3137150" cy="2152518"/>
          </a:xfrm>
          <a:prstGeom prst="rect">
            <a:avLst/>
          </a:prstGeom>
          <a:noFill/>
          <a:ln>
            <a:noFill/>
          </a:ln>
        </p:spPr>
      </p:pic>
      <p:sp>
        <p:nvSpPr>
          <p:cNvPr id="785" name="Google Shape;785;p31"/>
          <p:cNvSpPr txBox="1">
            <a:spLocks noGrp="1"/>
          </p:cNvSpPr>
          <p:nvPr>
            <p:ph type="body" idx="1"/>
          </p:nvPr>
        </p:nvSpPr>
        <p:spPr>
          <a:xfrm>
            <a:off x="287720" y="155575"/>
            <a:ext cx="4136386" cy="647700"/>
          </a:xfrm>
          <a:prstGeom prst="rect">
            <a:avLst/>
          </a:prstGeom>
          <a:noFill/>
          <a:ln>
            <a:noFill/>
          </a:ln>
        </p:spPr>
        <p:txBody>
          <a:bodyPr spcFirstLastPara="1" wrap="square" lIns="68575" tIns="34275" rIns="68575" bIns="34275" anchor="b" anchorCtr="0">
            <a:normAutofit fontScale="92500" lnSpcReduction="20000"/>
          </a:bodyPr>
          <a:lstStyle/>
          <a:p>
            <a:pPr marL="457200" lvl="0" indent="-228600" algn="l" rtl="0">
              <a:lnSpc>
                <a:spcPct val="90000"/>
              </a:lnSpc>
              <a:spcBef>
                <a:spcPts val="0"/>
              </a:spcBef>
              <a:spcAft>
                <a:spcPts val="0"/>
              </a:spcAft>
              <a:buSzPct val="60060"/>
              <a:buNone/>
            </a:pPr>
            <a:r>
              <a:rPr lang="en-US" sz="2700" dirty="0">
                <a:solidFill>
                  <a:srgbClr val="F16725"/>
                </a:solidFill>
                <a:latin typeface="Arial" panose="020B0604020202020204" pitchFamily="34" charset="0"/>
                <a:cs typeface="Arial" panose="020B0604020202020204" pitchFamily="34" charset="0"/>
                <a:sym typeface="Proxima Nova"/>
              </a:rPr>
              <a:t>National Norms &amp; Criteria</a:t>
            </a:r>
            <a:endParaRPr dirty="0">
              <a:latin typeface="Arial" panose="020B0604020202020204" pitchFamily="34" charset="0"/>
              <a:cs typeface="Arial" panose="020B0604020202020204" pitchFamily="34" charset="0"/>
            </a:endParaRPr>
          </a:p>
        </p:txBody>
      </p:sp>
      <p:sp>
        <p:nvSpPr>
          <p:cNvPr id="783" name="Google Shape;783;p31"/>
          <p:cNvSpPr txBox="1">
            <a:spLocks noGrp="1"/>
          </p:cNvSpPr>
          <p:nvPr>
            <p:ph type="title"/>
          </p:nvPr>
        </p:nvSpPr>
        <p:spPr>
          <a:xfrm>
            <a:off x="850088" y="-1989222"/>
            <a:ext cx="6427011" cy="140502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1400"/>
              <a:buNone/>
            </a:pPr>
            <a:r>
              <a:rPr lang="en-US" dirty="0">
                <a:latin typeface="Arial" panose="020B0604020202020204" pitchFamily="34" charset="0"/>
                <a:cs typeface="Arial" panose="020B0604020202020204" pitchFamily="34" charset="0"/>
              </a:rPr>
              <a:t>National versus Local Norms and Criteria</a:t>
            </a:r>
            <a:endParaRPr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EA08A06-02D1-0036-D00F-50B5F3EBDD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518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1" name="Google Shape;811;p34" descr="A standard distribution chart of student skills where 68% of students are average, 16% are above average, and 16% are below average. The Bell curve shows percentiles, standard scores, and the standard deviations evenly distributed on the chart for illustration. The Categories show extremely below average, significantly below average, and below average, at the right. Average in the center, with above average, significantly above average and extremely above average at the right."/>
          <p:cNvPicPr preferRelativeResize="0"/>
          <p:nvPr/>
        </p:nvPicPr>
        <p:blipFill rotWithShape="1">
          <a:blip r:embed="rId3">
            <a:alphaModFix/>
          </a:blip>
          <a:srcRect/>
          <a:stretch/>
        </p:blipFill>
        <p:spPr>
          <a:xfrm>
            <a:off x="1852188" y="-115504"/>
            <a:ext cx="7108932" cy="5076441"/>
          </a:xfrm>
          <a:prstGeom prst="rect">
            <a:avLst/>
          </a:prstGeom>
          <a:noFill/>
          <a:ln>
            <a:noFill/>
          </a:ln>
        </p:spPr>
      </p:pic>
      <p:sp>
        <p:nvSpPr>
          <p:cNvPr id="2" name="TextBox 1">
            <a:extLst>
              <a:ext uri="{FF2B5EF4-FFF2-40B4-BE49-F238E27FC236}">
                <a16:creationId xmlns:a16="http://schemas.microsoft.com/office/drawing/2014/main" id="{55E49F7D-E073-F154-FDB0-E439887F5255}"/>
              </a:ext>
            </a:extLst>
          </p:cNvPr>
          <p:cNvSpPr txBox="1"/>
          <p:nvPr/>
        </p:nvSpPr>
        <p:spPr>
          <a:xfrm rot="16200000">
            <a:off x="-984177" y="2063841"/>
            <a:ext cx="3717641" cy="830997"/>
          </a:xfrm>
          <a:prstGeom prst="rect">
            <a:avLst/>
          </a:prstGeom>
          <a:solidFill>
            <a:schemeClr val="tx1"/>
          </a:solid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Normal Curve for Norm Reference</a:t>
            </a:r>
          </a:p>
        </p:txBody>
      </p:sp>
      <p:sp>
        <p:nvSpPr>
          <p:cNvPr id="810" name="Google Shape;810;p34"/>
          <p:cNvSpPr txBox="1">
            <a:spLocks noGrp="1"/>
          </p:cNvSpPr>
          <p:nvPr>
            <p:ph type="title" idx="4294967295"/>
          </p:nvPr>
        </p:nvSpPr>
        <p:spPr>
          <a:xfrm>
            <a:off x="3759200" y="-2432907"/>
            <a:ext cx="2784475" cy="1944914"/>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3200"/>
              <a:buFont typeface="Proxima Nova"/>
              <a:buNone/>
            </a:pPr>
            <a:r>
              <a:rPr lang="en-US">
                <a:latin typeface="Arial" panose="020B0604020202020204" pitchFamily="34" charset="0"/>
                <a:cs typeface="Arial" panose="020B0604020202020204" pitchFamily="34" charset="0"/>
              </a:rPr>
              <a:t>Standard distribution of Student Skills</a:t>
            </a:r>
            <a:endParaRPr>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078FF456-E4A4-3115-8D00-81F2DC4F7EA7}"/>
              </a:ext>
            </a:extLst>
          </p:cNvPr>
          <p:cNvSpPr txBox="1">
            <a:spLocks/>
          </p:cNvSpPr>
          <p:nvPr/>
        </p:nvSpPr>
        <p:spPr>
          <a:xfrm>
            <a:off x="871772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31</a:t>
            </a:fld>
            <a:endParaRPr lang="en-US" sz="1000"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7" name="Google Shape;797;p32">
            <a:extLst>
              <a:ext uri="{C183D7F6-B498-43B3-948B-1728B52AA6E4}">
                <adec:decorative xmlns:adec="http://schemas.microsoft.com/office/drawing/2017/decorative" val="1"/>
              </a:ext>
            </a:extLst>
          </p:cNvPr>
          <p:cNvSpPr/>
          <p:nvPr/>
        </p:nvSpPr>
        <p:spPr>
          <a:xfrm>
            <a:off x="8218925" y="4281150"/>
            <a:ext cx="885300" cy="793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graphicFrame>
        <p:nvGraphicFramePr>
          <p:cNvPr id="798" name="Google Shape;798;p32"/>
          <p:cNvGraphicFramePr/>
          <p:nvPr>
            <p:extLst>
              <p:ext uri="{D42A27DB-BD31-4B8C-83A1-F6EECF244321}">
                <p14:modId xmlns:p14="http://schemas.microsoft.com/office/powerpoint/2010/main" val="155035496"/>
              </p:ext>
            </p:extLst>
          </p:nvPr>
        </p:nvGraphicFramePr>
        <p:xfrm>
          <a:off x="102353" y="541043"/>
          <a:ext cx="8939293" cy="4607537"/>
        </p:xfrm>
        <a:graphic>
          <a:graphicData uri="http://schemas.openxmlformats.org/drawingml/2006/table">
            <a:tbl>
              <a:tblPr firstRow="1">
                <a:noFill/>
              </a:tblPr>
              <a:tblGrid>
                <a:gridCol w="1700013">
                  <a:extLst>
                    <a:ext uri="{9D8B030D-6E8A-4147-A177-3AD203B41FA5}">
                      <a16:colId xmlns:a16="http://schemas.microsoft.com/office/drawing/2014/main" val="20000"/>
                    </a:ext>
                  </a:extLst>
                </a:gridCol>
                <a:gridCol w="3308810">
                  <a:extLst>
                    <a:ext uri="{9D8B030D-6E8A-4147-A177-3AD203B41FA5}">
                      <a16:colId xmlns:a16="http://schemas.microsoft.com/office/drawing/2014/main" val="20001"/>
                    </a:ext>
                  </a:extLst>
                </a:gridCol>
                <a:gridCol w="3930470">
                  <a:extLst>
                    <a:ext uri="{9D8B030D-6E8A-4147-A177-3AD203B41FA5}">
                      <a16:colId xmlns:a16="http://schemas.microsoft.com/office/drawing/2014/main" val="20002"/>
                    </a:ext>
                  </a:extLst>
                </a:gridCol>
              </a:tblGrid>
              <a:tr h="0">
                <a:tc>
                  <a:txBody>
                    <a:bodyPr/>
                    <a:lstStyle/>
                    <a:p>
                      <a:pPr marL="0" marR="0" lvl="0" indent="0" algn="ctr" rtl="0">
                        <a:lnSpc>
                          <a:spcPct val="100000"/>
                        </a:lnSpc>
                        <a:spcBef>
                          <a:spcPts val="0"/>
                        </a:spcBef>
                        <a:spcAft>
                          <a:spcPts val="0"/>
                        </a:spcAft>
                        <a:buClr>
                          <a:srgbClr val="000000"/>
                        </a:buClr>
                        <a:buSzPts val="1400"/>
                        <a:buFont typeface="Arial"/>
                        <a:buNone/>
                      </a:pPr>
                      <a:r>
                        <a:rPr lang="en-US" sz="2000" b="1" u="none" strike="noStrike" cap="none" dirty="0">
                          <a:solidFill>
                            <a:schemeClr val="lt1"/>
                          </a:solidFill>
                          <a:latin typeface="Arial" panose="020B0604020202020204" pitchFamily="34" charset="0"/>
                          <a:ea typeface="Proxima Nova"/>
                          <a:cs typeface="Arial" panose="020B0604020202020204" pitchFamily="34" charset="0"/>
                          <a:sym typeface="Proxima Nova"/>
                        </a:rPr>
                        <a:t>Score</a:t>
                      </a:r>
                      <a:endParaRPr sz="2000" b="1" u="none" strike="noStrike" cap="none" dirty="0">
                        <a:solidFill>
                          <a:schemeClr val="lt1"/>
                        </a:solidFill>
                        <a:latin typeface="Arial" panose="020B0604020202020204" pitchFamily="34" charset="0"/>
                        <a:ea typeface="Proxima Nova"/>
                        <a:cs typeface="Arial" panose="020B0604020202020204" pitchFamily="34" charset="0"/>
                        <a:sym typeface="Proxima Nova"/>
                      </a:endParaRPr>
                    </a:p>
                  </a:txBody>
                  <a:tcPr marL="91425" marR="91425" marT="91425" marB="91425">
                    <a:solidFill>
                      <a:srgbClr val="00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b="1" u="none" strike="noStrike" cap="none" dirty="0">
                          <a:solidFill>
                            <a:schemeClr val="lt1"/>
                          </a:solidFill>
                          <a:latin typeface="Arial" panose="020B0604020202020204" pitchFamily="34" charset="0"/>
                          <a:ea typeface="Proxima Nova"/>
                          <a:cs typeface="Arial" panose="020B0604020202020204" pitchFamily="34" charset="0"/>
                          <a:sym typeface="Proxima Nova"/>
                        </a:rPr>
                        <a:t>Definition</a:t>
                      </a:r>
                      <a:endParaRPr sz="2000" b="1" u="none" strike="noStrike" cap="none" dirty="0">
                        <a:solidFill>
                          <a:schemeClr val="lt1"/>
                        </a:solidFill>
                        <a:latin typeface="Arial" panose="020B0604020202020204" pitchFamily="34" charset="0"/>
                        <a:ea typeface="Proxima Nova"/>
                        <a:cs typeface="Arial" panose="020B0604020202020204" pitchFamily="34" charset="0"/>
                        <a:sym typeface="Proxima Nova"/>
                      </a:endParaRPr>
                    </a:p>
                  </a:txBody>
                  <a:tcPr marL="91425" marR="91425" marT="91425" marB="91425">
                    <a:lnB w="12700" cap="flat" cmpd="sng" algn="ctr">
                      <a:solidFill>
                        <a:schemeClr val="tx1"/>
                      </a:solidFill>
                      <a:prstDash val="solid"/>
                      <a:round/>
                      <a:headEnd type="none" w="med" len="med"/>
                      <a:tailEnd type="none" w="med" len="med"/>
                    </a:lnB>
                    <a:solidFill>
                      <a:srgbClr val="00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b="1" u="none" strike="noStrike" cap="none" dirty="0">
                          <a:solidFill>
                            <a:schemeClr val="lt1"/>
                          </a:solidFill>
                          <a:latin typeface="Arial" panose="020B0604020202020204" pitchFamily="34" charset="0"/>
                          <a:ea typeface="Proxima Nova"/>
                          <a:cs typeface="Arial" panose="020B0604020202020204" pitchFamily="34" charset="0"/>
                          <a:sym typeface="Proxima Nova"/>
                        </a:rPr>
                        <a:t>Interpretation</a:t>
                      </a:r>
                      <a:endParaRPr sz="2000" b="1" u="none" strike="noStrike" cap="none" dirty="0">
                        <a:solidFill>
                          <a:schemeClr val="lt1"/>
                        </a:solidFill>
                        <a:latin typeface="Arial" panose="020B0604020202020204" pitchFamily="34" charset="0"/>
                        <a:ea typeface="Proxima Nova"/>
                        <a:cs typeface="Arial" panose="020B0604020202020204" pitchFamily="34" charset="0"/>
                        <a:sym typeface="Proxima Nova"/>
                      </a:endParaRPr>
                    </a:p>
                  </a:txBody>
                  <a:tcPr marL="91425" marR="91425" marT="91425" marB="91425">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30701">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latin typeface="Arial" panose="020B0604020202020204" pitchFamily="34" charset="0"/>
                          <a:ea typeface="Proxima Nova"/>
                          <a:cs typeface="Arial" panose="020B0604020202020204" pitchFamily="34" charset="0"/>
                          <a:sym typeface="Proxima Nova"/>
                        </a:rPr>
                        <a:t>Raw Scores</a:t>
                      </a:r>
                      <a:endParaRPr sz="1800" b="1"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latin typeface="Arial" panose="020B0604020202020204" pitchFamily="34" charset="0"/>
                          <a:ea typeface="Proxima Nova"/>
                          <a:cs typeface="Arial" panose="020B0604020202020204" pitchFamily="34" charset="0"/>
                          <a:sym typeface="Proxima Nova"/>
                        </a:rPr>
                        <a:t>Actual number of points or tasks </a:t>
                      </a:r>
                      <a:endParaRPr sz="18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latin typeface="Arial" panose="020B0604020202020204" pitchFamily="34" charset="0"/>
                          <a:ea typeface="Proxima Nova"/>
                          <a:cs typeface="Arial" panose="020B0604020202020204" pitchFamily="34" charset="0"/>
                          <a:sym typeface="Proxima Nova"/>
                        </a:rPr>
                        <a:t>Only useful when there is a criterion-reference point. </a:t>
                      </a:r>
                      <a:endParaRPr sz="18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87352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latin typeface="Arial" panose="020B0604020202020204" pitchFamily="34" charset="0"/>
                          <a:ea typeface="Proxima Nova"/>
                          <a:cs typeface="Arial" panose="020B0604020202020204" pitchFamily="34" charset="0"/>
                          <a:sym typeface="Proxima Nova"/>
                        </a:rPr>
                        <a:t>Standardized Score</a:t>
                      </a:r>
                      <a:endParaRPr sz="1800" b="1"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800" u="none" strike="noStrike" cap="none" dirty="0">
                          <a:latin typeface="Arial" panose="020B0604020202020204" pitchFamily="34" charset="0"/>
                          <a:ea typeface="Proxima Nova"/>
                          <a:cs typeface="Arial" panose="020B0604020202020204" pitchFamily="34" charset="0"/>
                          <a:sym typeface="Proxima Nova"/>
                        </a:rPr>
                        <a:t>Distance of raw score above or below the mean relative to norm group</a:t>
                      </a:r>
                      <a:endParaRPr sz="18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latin typeface="Arial" panose="020B0604020202020204" pitchFamily="34" charset="0"/>
                          <a:ea typeface="Proxima Nova"/>
                          <a:cs typeface="Arial" panose="020B0604020202020204" pitchFamily="34" charset="0"/>
                          <a:sym typeface="Proxima Nova"/>
                        </a:rPr>
                        <a:t>“Standard Score of 100 indicates average level of performance”</a:t>
                      </a:r>
                      <a:endParaRPr sz="18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8104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Arial" panose="020B0604020202020204" pitchFamily="34" charset="0"/>
                          <a:ea typeface="Proxima Nova"/>
                          <a:cs typeface="Arial" panose="020B0604020202020204" pitchFamily="34" charset="0"/>
                          <a:sym typeface="Proxima Nova"/>
                        </a:rPr>
                        <a:t>Percentile Ranks</a:t>
                      </a:r>
                      <a:endParaRPr sz="1800" b="1"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800" u="none" strike="noStrike" cap="none">
                          <a:latin typeface="Arial" panose="020B0604020202020204" pitchFamily="34" charset="0"/>
                          <a:ea typeface="Proxima Nova"/>
                          <a:cs typeface="Arial" panose="020B0604020202020204" pitchFamily="34" charset="0"/>
                          <a:sym typeface="Proxima Nova"/>
                        </a:rPr>
                        <a:t>Describe rank relative to others in the norm group</a:t>
                      </a:r>
                      <a:endParaRPr sz="1800"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Arial" panose="020B0604020202020204" pitchFamily="34" charset="0"/>
                          <a:ea typeface="Proxima Nova"/>
                          <a:cs typeface="Arial" panose="020B0604020202020204" pitchFamily="34" charset="0"/>
                          <a:sym typeface="Proxima Nova"/>
                        </a:rPr>
                        <a:t>“Percentile rank of 50, indicates they scored at or above 50% of others in the same age group.” </a:t>
                      </a:r>
                      <a:endParaRPr sz="1800"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r h="86107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Arial" panose="020B0604020202020204" pitchFamily="34" charset="0"/>
                          <a:ea typeface="Proxima Nova"/>
                          <a:cs typeface="Arial" panose="020B0604020202020204" pitchFamily="34" charset="0"/>
                          <a:sym typeface="Proxima Nova"/>
                        </a:rPr>
                        <a:t>*Grade/Age Equivalents</a:t>
                      </a:r>
                      <a:endParaRPr sz="1800" b="1"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R w="12700" cap="flat" cmpd="sng" algn="ctr">
                      <a:solidFill>
                        <a:schemeClr val="tx1"/>
                      </a:solidFill>
                      <a:prstDash val="solid"/>
                      <a:round/>
                      <a:headEnd type="none" w="med" len="med"/>
                      <a:tailEnd type="none" w="med" len="med"/>
                    </a:ln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latin typeface="Arial" panose="020B0604020202020204" pitchFamily="34" charset="0"/>
                          <a:ea typeface="Proxima Nova"/>
                          <a:cs typeface="Arial" panose="020B0604020202020204" pitchFamily="34" charset="0"/>
                          <a:sym typeface="Proxima Nova"/>
                        </a:rPr>
                        <a:t>Indicate the same raw score (not skill) as an average student at that same age/grade</a:t>
                      </a:r>
                      <a:endParaRPr sz="18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dirty="0">
                          <a:latin typeface="Arial" panose="020B0604020202020204" pitchFamily="34" charset="0"/>
                          <a:ea typeface="Proxima Nova"/>
                          <a:cs typeface="Arial" panose="020B0604020202020204" pitchFamily="34" charset="0"/>
                          <a:sym typeface="Proxima Nova"/>
                        </a:rPr>
                        <a:t>“Scored the same number of problems correct as the average 3rd grade student.” </a:t>
                      </a:r>
                      <a:endParaRPr sz="18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4"/>
                  </a:ext>
                </a:extLst>
              </a:tr>
            </a:tbl>
          </a:graphicData>
        </a:graphic>
      </p:graphicFrame>
      <p:sp>
        <p:nvSpPr>
          <p:cNvPr id="796" name="Google Shape;796;p32"/>
          <p:cNvSpPr txBox="1">
            <a:spLocks noGrp="1"/>
          </p:cNvSpPr>
          <p:nvPr>
            <p:ph type="title"/>
          </p:nvPr>
        </p:nvSpPr>
        <p:spPr>
          <a:xfrm>
            <a:off x="140975" y="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latin typeface="Arial" panose="020B0604020202020204" pitchFamily="34" charset="0"/>
                <a:cs typeface="Arial" panose="020B0604020202020204" pitchFamily="34" charset="0"/>
              </a:rPr>
              <a:t>Types of Scores</a:t>
            </a:r>
            <a:endParaRPr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1DED6184-D444-22A3-B8DE-111B68F0AFEC}"/>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32</a:t>
            </a:fld>
            <a:endParaRPr lang="en-US" sz="1000"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618CC9F-A785-E89B-54F2-EB4942D68FAA}"/>
              </a:ext>
            </a:extLst>
          </p:cNvPr>
          <p:cNvSpPr>
            <a:spLocks noGrp="1"/>
          </p:cNvSpPr>
          <p:nvPr>
            <p:ph type="body" idx="1"/>
          </p:nvPr>
        </p:nvSpPr>
        <p:spPr>
          <a:xfrm>
            <a:off x="311700" y="1142850"/>
            <a:ext cx="8357100" cy="3416400"/>
          </a:xfrm>
          <a:noFill/>
          <a:ln>
            <a:noFill/>
          </a:ln>
        </p:spPr>
        <p:txBody>
          <a:bodyPr spcFirstLastPara="1" wrap="square" lIns="91425" tIns="91425" rIns="91425" bIns="91425" anchor="t" anchorCtr="0">
            <a:normAutofit fontScale="85000" lnSpcReduction="20000"/>
          </a:bodyPr>
          <a:lstStyle/>
          <a:p>
            <a:pPr>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Indicate the same raw score (not skill) as an average student at that same age/grade. </a:t>
            </a:r>
          </a:p>
          <a:p>
            <a:pPr>
              <a:lnSpc>
                <a:spcPct val="125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For example, a GE of 3.9 indicates that the student’s raw score for the test was the same as the average raw score for the group of students in the ninth month of third grade on whom the test was normed. </a:t>
            </a:r>
          </a:p>
          <a:p>
            <a:pPr>
              <a:lnSpc>
                <a:spcPct val="125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At best, a grade (or age) equivalent score can tell if that student’s raw score is similar to other raw scores in that grade (or age) group. </a:t>
            </a:r>
            <a:r>
              <a:rPr lang="en-US" b="1" dirty="0">
                <a:latin typeface="Arial" panose="020B0604020202020204" pitchFamily="34" charset="0"/>
                <a:cs typeface="Arial" panose="020B0604020202020204" pitchFamily="34" charset="0"/>
              </a:rPr>
              <a:t>It does not give you an indicator of actual level of skills.</a:t>
            </a:r>
          </a:p>
          <a:p>
            <a:pPr>
              <a:lnSpc>
                <a:spcPct val="125000"/>
              </a:lnSpc>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44411274-D57B-443F-CFAC-28BAC0B48BBD}"/>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Grade Equivalents</a:t>
            </a:r>
          </a:p>
        </p:txBody>
      </p:sp>
      <p:sp>
        <p:nvSpPr>
          <p:cNvPr id="2" name="Slide Number Placeholder 3">
            <a:extLst>
              <a:ext uri="{FF2B5EF4-FFF2-40B4-BE49-F238E27FC236}">
                <a16:creationId xmlns:a16="http://schemas.microsoft.com/office/drawing/2014/main" id="{DC12A865-5957-5E1D-45F0-50B7807CDD3D}"/>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480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7B9144-58CB-B38F-F14F-E83A7F11E600}"/>
              </a:ext>
            </a:extLst>
          </p:cNvPr>
          <p:cNvSpPr txBox="1"/>
          <p:nvPr/>
        </p:nvSpPr>
        <p:spPr>
          <a:xfrm>
            <a:off x="488887" y="1204111"/>
            <a:ext cx="8166226" cy="2949525"/>
          </a:xfrm>
          <a:prstGeom prst="rect">
            <a:avLst/>
          </a:prstGeom>
          <a:noFill/>
        </p:spPr>
        <p:txBody>
          <a:bodyPr wrap="square" rtlCol="0">
            <a:spAutoFit/>
          </a:bodyPr>
          <a:lstStyle/>
          <a:p>
            <a:pPr>
              <a:lnSpc>
                <a:spcPct val="150000"/>
              </a:lnSpc>
            </a:pPr>
            <a:r>
              <a:rPr lang="en-US" sz="1800" dirty="0">
                <a:latin typeface="Arial" panose="020B0604020202020204" pitchFamily="34" charset="0"/>
                <a:cs typeface="Arial" panose="020B0604020202020204" pitchFamily="34" charset="0"/>
              </a:rPr>
              <a:t>“Grade Equivalents do not indicate the curriculum level at which at student is working. Grade equivalents are not related to what students at a particular grade ought to be capable of performing or what they are being taught. Similarly, age equivalents do not indicate what students at a particular age ought to be capable of performing. Rather, grade and age equivalents are based entirely on the median performance of students at each grade or age, respectively, on the </a:t>
            </a:r>
            <a:r>
              <a:rPr lang="en-US" sz="1800" dirty="0" err="1">
                <a:latin typeface="Arial" panose="020B0604020202020204" pitchFamily="34" charset="0"/>
                <a:cs typeface="Arial" panose="020B0604020202020204" pitchFamily="34" charset="0"/>
              </a:rPr>
              <a:t>KTEA</a:t>
            </a:r>
            <a:r>
              <a:rPr lang="en-US" sz="1800" dirty="0">
                <a:latin typeface="Arial" panose="020B0604020202020204" pitchFamily="34" charset="0"/>
                <a:cs typeface="Arial" panose="020B0604020202020204" pitchFamily="34" charset="0"/>
              </a:rPr>
              <a:t>-3 subtests.” </a:t>
            </a:r>
          </a:p>
        </p:txBody>
      </p:sp>
      <p:sp>
        <p:nvSpPr>
          <p:cNvPr id="2" name="Title 1">
            <a:extLst>
              <a:ext uri="{FF2B5EF4-FFF2-40B4-BE49-F238E27FC236}">
                <a16:creationId xmlns:a16="http://schemas.microsoft.com/office/drawing/2014/main" id="{32B35A50-5A93-825D-C5AF-2B9B87EDBEC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From </a:t>
            </a:r>
            <a:r>
              <a:rPr lang="en-US" dirty="0" err="1">
                <a:latin typeface="Arial" panose="020B0604020202020204" pitchFamily="34" charset="0"/>
                <a:cs typeface="Arial" panose="020B0604020202020204" pitchFamily="34" charset="0"/>
              </a:rPr>
              <a:t>KTEA</a:t>
            </a:r>
            <a:r>
              <a:rPr lang="en-US" dirty="0">
                <a:latin typeface="Arial" panose="020B0604020202020204" pitchFamily="34" charset="0"/>
                <a:cs typeface="Arial" panose="020B0604020202020204" pitchFamily="34" charset="0"/>
              </a:rPr>
              <a:t>-3 Manual</a:t>
            </a:r>
          </a:p>
        </p:txBody>
      </p:sp>
      <p:sp>
        <p:nvSpPr>
          <p:cNvPr id="4" name="Slide Number Placeholder 3">
            <a:extLst>
              <a:ext uri="{FF2B5EF4-FFF2-40B4-BE49-F238E27FC236}">
                <a16:creationId xmlns:a16="http://schemas.microsoft.com/office/drawing/2014/main" id="{CD792BB0-4C9C-8B29-662C-78580D85CD39}"/>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34</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434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2" name="Oval 1">
            <a:extLst>
              <a:ext uri="{FF2B5EF4-FFF2-40B4-BE49-F238E27FC236}">
                <a16:creationId xmlns:a16="http://schemas.microsoft.com/office/drawing/2014/main" id="{9ABFCC62-DFCC-402F-C28D-33100735099D}"/>
              </a:ext>
              <a:ext uri="{C183D7F6-B498-43B3-948B-1728B52AA6E4}">
                <adec:decorative xmlns:adec="http://schemas.microsoft.com/office/drawing/2017/decorative" val="1"/>
              </a:ext>
            </a:extLst>
          </p:cNvPr>
          <p:cNvSpPr/>
          <p:nvPr/>
        </p:nvSpPr>
        <p:spPr>
          <a:xfrm>
            <a:off x="0" y="4274288"/>
            <a:ext cx="1010093" cy="8692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805" name="Google Shape;805;p33"/>
          <p:cNvGraphicFramePr/>
          <p:nvPr>
            <p:extLst>
              <p:ext uri="{D42A27DB-BD31-4B8C-83A1-F6EECF244321}">
                <p14:modId xmlns:p14="http://schemas.microsoft.com/office/powerpoint/2010/main" val="646909757"/>
              </p:ext>
            </p:extLst>
          </p:nvPr>
        </p:nvGraphicFramePr>
        <p:xfrm>
          <a:off x="311700" y="991216"/>
          <a:ext cx="8520600" cy="3841059"/>
        </p:xfrm>
        <a:graphic>
          <a:graphicData uri="http://schemas.openxmlformats.org/drawingml/2006/table">
            <a:tbl>
              <a:tblPr firstRow="1">
                <a:noFill/>
              </a:tblPr>
              <a:tblGrid>
                <a:gridCol w="1481640">
                  <a:extLst>
                    <a:ext uri="{9D8B030D-6E8A-4147-A177-3AD203B41FA5}">
                      <a16:colId xmlns:a16="http://schemas.microsoft.com/office/drawing/2014/main" val="20000"/>
                    </a:ext>
                  </a:extLst>
                </a:gridCol>
                <a:gridCol w="2757955">
                  <a:extLst>
                    <a:ext uri="{9D8B030D-6E8A-4147-A177-3AD203B41FA5}">
                      <a16:colId xmlns:a16="http://schemas.microsoft.com/office/drawing/2014/main" val="20001"/>
                    </a:ext>
                  </a:extLst>
                </a:gridCol>
                <a:gridCol w="4281005">
                  <a:extLst>
                    <a:ext uri="{9D8B030D-6E8A-4147-A177-3AD203B41FA5}">
                      <a16:colId xmlns:a16="http://schemas.microsoft.com/office/drawing/2014/main" val="20002"/>
                    </a:ext>
                  </a:extLst>
                </a:gridCol>
              </a:tblGrid>
              <a:tr h="390225">
                <a:tc>
                  <a:txBody>
                    <a:bodyPr/>
                    <a:lstStyle/>
                    <a:p>
                      <a:pPr marL="0" marR="0" lvl="0" indent="0" algn="ctr" rtl="0">
                        <a:lnSpc>
                          <a:spcPct val="100000"/>
                        </a:lnSpc>
                        <a:spcBef>
                          <a:spcPts val="0"/>
                        </a:spcBef>
                        <a:spcAft>
                          <a:spcPts val="0"/>
                        </a:spcAft>
                        <a:buClr>
                          <a:srgbClr val="000000"/>
                        </a:buClr>
                        <a:buSzPts val="1400"/>
                        <a:buFont typeface="Arial"/>
                        <a:buNone/>
                      </a:pPr>
                      <a:r>
                        <a:rPr lang="en-US" sz="2000" b="1" u="none" strike="noStrike" cap="none" dirty="0">
                          <a:solidFill>
                            <a:schemeClr val="lt1"/>
                          </a:solidFill>
                          <a:latin typeface="Arial" panose="020B0604020202020204" pitchFamily="34" charset="0"/>
                          <a:ea typeface="Proxima Nova"/>
                          <a:cs typeface="Arial" panose="020B0604020202020204" pitchFamily="34" charset="0"/>
                          <a:sym typeface="Proxima Nova"/>
                        </a:rPr>
                        <a:t>Score</a:t>
                      </a:r>
                      <a:endParaRPr sz="2000" b="1" u="none" strike="noStrike" cap="none" dirty="0">
                        <a:solidFill>
                          <a:schemeClr val="lt1"/>
                        </a:solidFill>
                        <a:latin typeface="Arial" panose="020B0604020202020204" pitchFamily="34" charset="0"/>
                        <a:ea typeface="Proxima Nova"/>
                        <a:cs typeface="Arial" panose="020B0604020202020204" pitchFamily="34" charset="0"/>
                        <a:sym typeface="Proxima Nova"/>
                      </a:endParaRPr>
                    </a:p>
                  </a:txBody>
                  <a:tcPr marL="91425" marR="91425" marT="91425" marB="91425">
                    <a:lnB w="12700" cap="flat" cmpd="sng" algn="ctr">
                      <a:solidFill>
                        <a:schemeClr val="tx1"/>
                      </a:solidFill>
                      <a:prstDash val="solid"/>
                      <a:round/>
                      <a:headEnd type="none" w="med" len="med"/>
                      <a:tailEnd type="none" w="med" len="med"/>
                    </a:lnB>
                    <a:solidFill>
                      <a:srgbClr val="00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b="1" u="none" strike="noStrike" cap="none">
                          <a:solidFill>
                            <a:schemeClr val="lt1"/>
                          </a:solidFill>
                          <a:latin typeface="Arial" panose="020B0604020202020204" pitchFamily="34" charset="0"/>
                          <a:ea typeface="Proxima Nova"/>
                          <a:cs typeface="Arial" panose="020B0604020202020204" pitchFamily="34" charset="0"/>
                          <a:sym typeface="Proxima Nova"/>
                        </a:rPr>
                        <a:t>Interpretation</a:t>
                      </a:r>
                      <a:endParaRPr sz="2000" b="1" u="none" strike="noStrike" cap="none">
                        <a:solidFill>
                          <a:schemeClr val="lt1"/>
                        </a:solidFill>
                        <a:latin typeface="Arial" panose="020B0604020202020204" pitchFamily="34" charset="0"/>
                        <a:ea typeface="Proxima Nova"/>
                        <a:cs typeface="Arial" panose="020B0604020202020204" pitchFamily="34" charset="0"/>
                        <a:sym typeface="Proxima Nova"/>
                      </a:endParaRPr>
                    </a:p>
                  </a:txBody>
                  <a:tcPr marL="91425" marR="91425" marT="91425" marB="91425">
                    <a:lnB w="12700" cap="flat" cmpd="sng" algn="ctr">
                      <a:solidFill>
                        <a:schemeClr val="tx1"/>
                      </a:solidFill>
                      <a:prstDash val="solid"/>
                      <a:round/>
                      <a:headEnd type="none" w="med" len="med"/>
                      <a:tailEnd type="none" w="med" len="med"/>
                    </a:lnB>
                    <a:solidFill>
                      <a:srgbClr val="00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000" b="1" u="none" strike="noStrike" cap="none">
                          <a:solidFill>
                            <a:schemeClr val="lt1"/>
                          </a:solidFill>
                          <a:latin typeface="Arial" panose="020B0604020202020204" pitchFamily="34" charset="0"/>
                          <a:ea typeface="Proxima Nova"/>
                          <a:cs typeface="Arial" panose="020B0604020202020204" pitchFamily="34" charset="0"/>
                          <a:sym typeface="Proxima Nova"/>
                        </a:rPr>
                        <a:t>Typical Use</a:t>
                      </a:r>
                      <a:endParaRPr sz="2000" b="1" u="none" strike="noStrike" cap="none">
                        <a:solidFill>
                          <a:schemeClr val="lt1"/>
                        </a:solidFill>
                        <a:latin typeface="Arial" panose="020B0604020202020204" pitchFamily="34" charset="0"/>
                        <a:ea typeface="Proxima Nova"/>
                        <a:cs typeface="Arial" panose="020B0604020202020204" pitchFamily="34" charset="0"/>
                        <a:sym typeface="Proxima Nova"/>
                      </a:endParaRPr>
                    </a:p>
                  </a:txBody>
                  <a:tcPr marL="91425" marR="91425" marT="91425" marB="91425">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7210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dirty="0">
                          <a:latin typeface="Arial" panose="020B0604020202020204" pitchFamily="34" charset="0"/>
                          <a:ea typeface="Proxima Nova"/>
                          <a:cs typeface="Arial" panose="020B0604020202020204" pitchFamily="34" charset="0"/>
                          <a:sym typeface="Proxima Nova"/>
                        </a:rPr>
                        <a:t>Standard Score (SS)</a:t>
                      </a:r>
                      <a:endParaRPr sz="2000" b="1"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dirty="0">
                          <a:latin typeface="Arial" panose="020B0604020202020204" pitchFamily="34" charset="0"/>
                          <a:ea typeface="Proxima Nova"/>
                          <a:cs typeface="Arial" panose="020B0604020202020204" pitchFamily="34" charset="0"/>
                          <a:sym typeface="Proxima Nova"/>
                        </a:rPr>
                        <a:t>Mean of 100, SD of 15</a:t>
                      </a:r>
                      <a:endParaRPr sz="2000" u="none" strike="noStrike" cap="none" dirty="0">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2000" u="none" strike="noStrike" cap="none" dirty="0">
                          <a:latin typeface="Arial" panose="020B0604020202020204" pitchFamily="34" charset="0"/>
                          <a:ea typeface="Proxima Nova"/>
                          <a:cs typeface="Arial" panose="020B0604020202020204" pitchFamily="34" charset="0"/>
                          <a:sym typeface="Proxima Nova"/>
                        </a:rPr>
                        <a:t>Average range: 85-115</a:t>
                      </a:r>
                      <a:endParaRPr sz="20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Arial" panose="020B0604020202020204" pitchFamily="34" charset="0"/>
                          <a:ea typeface="Proxima Nova"/>
                          <a:cs typeface="Arial" panose="020B0604020202020204" pitchFamily="34" charset="0"/>
                          <a:sym typeface="Proxima Nova"/>
                        </a:rPr>
                        <a:t>Broad summary scores of IQ, achievement, and communication tests</a:t>
                      </a:r>
                      <a:endParaRPr sz="2000"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57970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latin typeface="Arial" panose="020B0604020202020204" pitchFamily="34" charset="0"/>
                          <a:ea typeface="Proxima Nova"/>
                          <a:cs typeface="Arial" panose="020B0604020202020204" pitchFamily="34" charset="0"/>
                          <a:sym typeface="Proxima Nova"/>
                        </a:rPr>
                        <a:t>Scale Scores (S)</a:t>
                      </a:r>
                      <a:endParaRPr sz="2000" b="1"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2000" u="none" strike="noStrike" cap="none">
                          <a:latin typeface="Arial" panose="020B0604020202020204" pitchFamily="34" charset="0"/>
                          <a:ea typeface="Proxima Nova"/>
                          <a:cs typeface="Arial" panose="020B0604020202020204" pitchFamily="34" charset="0"/>
                          <a:sym typeface="Proxima Nova"/>
                        </a:rPr>
                        <a:t>Mean of 10, SD of 3</a:t>
                      </a:r>
                      <a:endParaRPr sz="2000" u="none" strike="noStrike" cap="none">
                        <a:latin typeface="Arial" panose="020B0604020202020204" pitchFamily="34" charset="0"/>
                        <a:ea typeface="Proxima Nova"/>
                        <a:cs typeface="Arial" panose="020B0604020202020204" pitchFamily="34" charset="0"/>
                        <a:sym typeface="Proxima Nova"/>
                      </a:endParaRPr>
                    </a:p>
                    <a:p>
                      <a:pPr marL="0" marR="0" lvl="0" indent="0" algn="l" rtl="0">
                        <a:lnSpc>
                          <a:spcPct val="115000"/>
                        </a:lnSpc>
                        <a:spcBef>
                          <a:spcPts val="0"/>
                        </a:spcBef>
                        <a:spcAft>
                          <a:spcPts val="0"/>
                        </a:spcAft>
                        <a:buClr>
                          <a:srgbClr val="000000"/>
                        </a:buClr>
                        <a:buSzPts val="1400"/>
                        <a:buFont typeface="Arial"/>
                        <a:buNone/>
                      </a:pPr>
                      <a:r>
                        <a:rPr lang="en-US" sz="2000" u="none" strike="noStrike" cap="none">
                          <a:latin typeface="Arial" panose="020B0604020202020204" pitchFamily="34" charset="0"/>
                          <a:ea typeface="Proxima Nova"/>
                          <a:cs typeface="Arial" panose="020B0604020202020204" pitchFamily="34" charset="0"/>
                          <a:sym typeface="Proxima Nova"/>
                        </a:rPr>
                        <a:t>Average range: 7 - 13</a:t>
                      </a:r>
                      <a:endParaRPr sz="2000"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a:latin typeface="Arial" panose="020B0604020202020204" pitchFamily="34" charset="0"/>
                          <a:ea typeface="Proxima Nova"/>
                          <a:cs typeface="Arial" panose="020B0604020202020204" pitchFamily="34" charset="0"/>
                          <a:sym typeface="Proxima Nova"/>
                        </a:rPr>
                        <a:t>Individual subtest scores </a:t>
                      </a:r>
                      <a:endParaRPr sz="2000"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76818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latin typeface="Arial" panose="020B0604020202020204" pitchFamily="34" charset="0"/>
                          <a:ea typeface="Proxima Nova"/>
                          <a:cs typeface="Arial" panose="020B0604020202020204" pitchFamily="34" charset="0"/>
                          <a:sym typeface="Proxima Nova"/>
                        </a:rPr>
                        <a:t>T-Scores Ranks</a:t>
                      </a:r>
                      <a:endParaRPr sz="2000" b="1"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2000" u="none" strike="noStrike" cap="none">
                          <a:latin typeface="Arial" panose="020B0604020202020204" pitchFamily="34" charset="0"/>
                          <a:ea typeface="Proxima Nova"/>
                          <a:cs typeface="Arial" panose="020B0604020202020204" pitchFamily="34" charset="0"/>
                          <a:sym typeface="Proxima Nova"/>
                        </a:rPr>
                        <a:t>Mean of 50, SD of 10</a:t>
                      </a:r>
                      <a:endParaRPr sz="2000" u="none" strike="noStrike" cap="none">
                        <a:latin typeface="Arial" panose="020B0604020202020204" pitchFamily="34" charset="0"/>
                        <a:ea typeface="Proxima Nova"/>
                        <a:cs typeface="Arial" panose="020B0604020202020204" pitchFamily="34" charset="0"/>
                        <a:sym typeface="Proxima Nova"/>
                      </a:endParaRPr>
                    </a:p>
                    <a:p>
                      <a:pPr marL="0" marR="0" lvl="0" indent="0" algn="l" rtl="0">
                        <a:lnSpc>
                          <a:spcPct val="115000"/>
                        </a:lnSpc>
                        <a:spcBef>
                          <a:spcPts val="0"/>
                        </a:spcBef>
                        <a:spcAft>
                          <a:spcPts val="0"/>
                        </a:spcAft>
                        <a:buClr>
                          <a:srgbClr val="000000"/>
                        </a:buClr>
                        <a:buSzPts val="1400"/>
                        <a:buFont typeface="Arial"/>
                        <a:buNone/>
                      </a:pPr>
                      <a:r>
                        <a:rPr lang="en-US" sz="2000" u="none" strike="noStrike" cap="none">
                          <a:latin typeface="Arial" panose="020B0604020202020204" pitchFamily="34" charset="0"/>
                          <a:ea typeface="Proxima Nova"/>
                          <a:cs typeface="Arial" panose="020B0604020202020204" pitchFamily="34" charset="0"/>
                          <a:sym typeface="Proxima Nova"/>
                        </a:rPr>
                        <a:t>Average range: 40 - 60</a:t>
                      </a:r>
                      <a:endParaRPr sz="2000" u="none" strike="noStrike" cap="none">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u="none" strike="noStrike" cap="none" dirty="0">
                          <a:latin typeface="Arial" panose="020B0604020202020204" pitchFamily="34" charset="0"/>
                          <a:ea typeface="Proxima Nova"/>
                          <a:cs typeface="Arial" panose="020B0604020202020204" pitchFamily="34" charset="0"/>
                          <a:sym typeface="Proxima Nova"/>
                        </a:rPr>
                        <a:t>Rating forms of behavior</a:t>
                      </a:r>
                      <a:endParaRPr sz="2000" u="none" strike="noStrike" cap="none" dirty="0">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2000" u="none" strike="noStrike" cap="none" dirty="0">
                          <a:latin typeface="Arial" panose="020B0604020202020204" pitchFamily="34" charset="0"/>
                          <a:ea typeface="Proxima Nova"/>
                          <a:cs typeface="Arial" panose="020B0604020202020204" pitchFamily="34" charset="0"/>
                          <a:sym typeface="Proxima Nova"/>
                        </a:rPr>
                        <a:t>Caution for interpretation because “high scores” may indicate more problems</a:t>
                      </a:r>
                      <a:endParaRPr sz="2000" u="none" strike="noStrike" cap="none" dirty="0">
                        <a:latin typeface="Arial" panose="020B0604020202020204" pitchFamily="34" charset="0"/>
                        <a:ea typeface="Proxima Nova"/>
                        <a:cs typeface="Arial" panose="020B0604020202020204" pitchFamily="34" charset="0"/>
                        <a:sym typeface="Proxima Nov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bl>
          </a:graphicData>
        </a:graphic>
      </p:graphicFrame>
      <p:sp>
        <p:nvSpPr>
          <p:cNvPr id="804" name="Google Shape;804;p33"/>
          <p:cNvSpPr txBox="1">
            <a:spLocks noGrp="1"/>
          </p:cNvSpPr>
          <p:nvPr>
            <p:ph type="title"/>
          </p:nvPr>
        </p:nvSpPr>
        <p:spPr>
          <a:xfrm>
            <a:off x="311700" y="2945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latin typeface="Arial" panose="020B0604020202020204" pitchFamily="34" charset="0"/>
                <a:cs typeface="Arial" panose="020B0604020202020204" pitchFamily="34" charset="0"/>
              </a:rPr>
              <a:t>Standardized Scores</a:t>
            </a:r>
            <a:endParaRPr dirty="0">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8FA8ADC9-C8A2-B343-A4BD-1EFFFB3A76A9}"/>
              </a:ext>
            </a:extLst>
          </p:cNvPr>
          <p:cNvSpPr txBox="1">
            <a:spLocks/>
          </p:cNvSpPr>
          <p:nvPr/>
        </p:nvSpPr>
        <p:spPr>
          <a:xfrm>
            <a:off x="871772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35</a:t>
            </a:fld>
            <a:endParaRPr lang="en-US" sz="10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E847-09C1-8AE5-E340-6DB5235B7406}"/>
              </a:ext>
            </a:extLst>
          </p:cNvPr>
          <p:cNvSpPr>
            <a:spLocks noGrp="1"/>
          </p:cNvSpPr>
          <p:nvPr>
            <p:ph type="title"/>
          </p:nvPr>
        </p:nvSpPr>
        <p:spPr>
          <a:xfrm>
            <a:off x="0" y="1658212"/>
            <a:ext cx="7082118" cy="1438500"/>
          </a:xfrm>
          <a:solidFill>
            <a:schemeClr val="tx1"/>
          </a:solidFill>
          <a:ln>
            <a:noFill/>
          </a:ln>
        </p:spPr>
        <p:style>
          <a:lnRef idx="2">
            <a:schemeClr val="dk1"/>
          </a:lnRef>
          <a:fillRef idx="1">
            <a:schemeClr val="lt1"/>
          </a:fillRef>
          <a:effectRef idx="0">
            <a:schemeClr val="dk1"/>
          </a:effectRef>
          <a:fontRef idx="minor">
            <a:schemeClr val="dk1"/>
          </a:fontRef>
        </p:style>
        <p:txBody>
          <a:bodyPr anchor="ctr">
            <a:noAutofit/>
          </a:bodyPr>
          <a:lstStyle/>
          <a:p>
            <a:r>
              <a:rPr lang="en-US" sz="3600" dirty="0">
                <a:solidFill>
                  <a:schemeClr val="bg1"/>
                </a:solidFill>
                <a:latin typeface="Arial" panose="020B0604020202020204" pitchFamily="34" charset="0"/>
                <a:cs typeface="Arial" panose="020B0604020202020204" pitchFamily="34" charset="0"/>
              </a:rPr>
              <a:t>What are commonly used tests?</a:t>
            </a:r>
            <a:endParaRPr lang="en-US" sz="1800" dirty="0">
              <a:solidFill>
                <a:schemeClr val="bg1"/>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3CEE14EE-20DB-B4CE-E4AA-042B0DF82701}"/>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36</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97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6" name="Google Shape;706;p22"/>
          <p:cNvSpPr txBox="1">
            <a:spLocks noGrp="1"/>
          </p:cNvSpPr>
          <p:nvPr>
            <p:ph type="subTitle" idx="6"/>
          </p:nvPr>
        </p:nvSpPr>
        <p:spPr>
          <a:xfrm>
            <a:off x="6386825" y="3407797"/>
            <a:ext cx="2314500" cy="137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700" b="1">
                <a:solidFill>
                  <a:schemeClr val="bg2"/>
                </a:solidFill>
                <a:latin typeface="Arial" panose="020B0604020202020204" pitchFamily="34" charset="0"/>
                <a:cs typeface="Arial" panose="020B0604020202020204" pitchFamily="34" charset="0"/>
              </a:rPr>
              <a:t>Autism</a:t>
            </a:r>
            <a:endParaRPr>
              <a:solidFill>
                <a:schemeClr val="bg2"/>
              </a:solidFill>
              <a:latin typeface="Arial" panose="020B0604020202020204" pitchFamily="34" charset="0"/>
              <a:cs typeface="Arial" panose="020B0604020202020204" pitchFamily="34" charset="0"/>
            </a:endParaRPr>
          </a:p>
          <a:p>
            <a:pPr marL="62865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ADI-R, 2003</a:t>
            </a:r>
            <a:endParaRPr>
              <a:latin typeface="Arial" panose="020B0604020202020204" pitchFamily="34" charset="0"/>
              <a:cs typeface="Arial" panose="020B0604020202020204" pitchFamily="34" charset="0"/>
            </a:endParaRPr>
          </a:p>
          <a:p>
            <a:pPr marL="62865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ADOS-2, 2012 </a:t>
            </a:r>
            <a:endParaRPr>
              <a:latin typeface="Arial" panose="020B0604020202020204" pitchFamily="34" charset="0"/>
              <a:cs typeface="Arial" panose="020B0604020202020204" pitchFamily="34" charset="0"/>
            </a:endParaRPr>
          </a:p>
          <a:p>
            <a:pPr marL="62865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CARS-2, 2010</a:t>
            </a:r>
            <a:endParaRPr>
              <a:solidFill>
                <a:srgbClr val="000000"/>
              </a:solidFill>
              <a:latin typeface="Arial" panose="020B0604020202020204" pitchFamily="34" charset="0"/>
              <a:ea typeface="Arial"/>
              <a:cs typeface="Arial" panose="020B0604020202020204" pitchFamily="34" charset="0"/>
              <a:sym typeface="Arial"/>
            </a:endParaRPr>
          </a:p>
          <a:p>
            <a:pPr marL="457200" lvl="0" indent="-342900" algn="ctr" rtl="0">
              <a:lnSpc>
                <a:spcPct val="100000"/>
              </a:lnSpc>
              <a:spcBef>
                <a:spcPts val="0"/>
              </a:spcBef>
              <a:spcAft>
                <a:spcPts val="0"/>
              </a:spcAft>
              <a:buClr>
                <a:srgbClr val="000000"/>
              </a:buClr>
              <a:buSzPts val="1400"/>
              <a:buNone/>
            </a:pPr>
            <a:endParaRPr>
              <a:latin typeface="Arial" panose="020B0604020202020204" pitchFamily="34" charset="0"/>
              <a:cs typeface="Arial" panose="020B0604020202020204" pitchFamily="34" charset="0"/>
            </a:endParaRPr>
          </a:p>
        </p:txBody>
      </p:sp>
      <p:sp>
        <p:nvSpPr>
          <p:cNvPr id="705" name="Google Shape;705;p22"/>
          <p:cNvSpPr txBox="1">
            <a:spLocks noGrp="1"/>
          </p:cNvSpPr>
          <p:nvPr>
            <p:ph type="subTitle" idx="5"/>
          </p:nvPr>
        </p:nvSpPr>
        <p:spPr>
          <a:xfrm>
            <a:off x="6274325" y="679638"/>
            <a:ext cx="2539500" cy="256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US" sz="1800" b="1" dirty="0">
                <a:solidFill>
                  <a:schemeClr val="dk2"/>
                </a:solidFill>
                <a:latin typeface="Arial" panose="020B0604020202020204" pitchFamily="34" charset="0"/>
                <a:cs typeface="Arial" panose="020B0604020202020204" pitchFamily="34" charset="0"/>
              </a:rPr>
              <a:t>Developmental</a:t>
            </a:r>
            <a:endParaRPr sz="1800" dirty="0">
              <a:latin typeface="Arial" panose="020B0604020202020204" pitchFamily="34" charset="0"/>
              <a:cs typeface="Arial" panose="020B0604020202020204" pitchFamily="34" charset="0"/>
            </a:endParaRPr>
          </a:p>
          <a:p>
            <a:pPr marL="628650" lvl="0" indent="-336550" algn="l" rtl="0">
              <a:lnSpc>
                <a:spcPct val="115000"/>
              </a:lnSpc>
              <a:spcBef>
                <a:spcPts val="0"/>
              </a:spcBef>
              <a:spcAft>
                <a:spcPts val="0"/>
              </a:spcAft>
              <a:buClr>
                <a:schemeClr val="dk1"/>
              </a:buClr>
              <a:buSzPts val="1700"/>
              <a:buFont typeface="Proxima Nova"/>
              <a:buChar char="●"/>
            </a:pPr>
            <a:r>
              <a:rPr lang="en-US" sz="1800" dirty="0">
                <a:solidFill>
                  <a:schemeClr val="dk1"/>
                </a:solidFill>
                <a:latin typeface="Arial" panose="020B0604020202020204" pitchFamily="34" charset="0"/>
                <a:cs typeface="Arial" panose="020B0604020202020204" pitchFamily="34" charset="0"/>
              </a:rPr>
              <a:t>Bayley-4, 2019</a:t>
            </a:r>
            <a:endParaRPr sz="1800" dirty="0">
              <a:latin typeface="Arial" panose="020B0604020202020204" pitchFamily="34" charset="0"/>
              <a:cs typeface="Arial" panose="020B0604020202020204" pitchFamily="34" charset="0"/>
            </a:endParaRPr>
          </a:p>
          <a:p>
            <a:pPr marL="628650" lvl="0" indent="-336550" algn="l" rtl="0">
              <a:lnSpc>
                <a:spcPct val="115000"/>
              </a:lnSpc>
              <a:spcBef>
                <a:spcPts val="0"/>
              </a:spcBef>
              <a:spcAft>
                <a:spcPts val="0"/>
              </a:spcAft>
              <a:buClr>
                <a:schemeClr val="dk1"/>
              </a:buClr>
              <a:buSzPts val="1700"/>
              <a:buFont typeface="Proxima Nova"/>
              <a:buChar char="●"/>
            </a:pPr>
            <a:r>
              <a:rPr lang="en-US" sz="1800" dirty="0" err="1">
                <a:solidFill>
                  <a:schemeClr val="dk1"/>
                </a:solidFill>
                <a:latin typeface="Arial" panose="020B0604020202020204" pitchFamily="34" charset="0"/>
                <a:cs typeface="Arial" panose="020B0604020202020204" pitchFamily="34" charset="0"/>
              </a:rPr>
              <a:t>BBCS-4:R</a:t>
            </a:r>
            <a:r>
              <a:rPr lang="en-US" sz="1800" dirty="0">
                <a:solidFill>
                  <a:schemeClr val="dk1"/>
                </a:solidFill>
                <a:latin typeface="Arial" panose="020B0604020202020204" pitchFamily="34" charset="0"/>
                <a:cs typeface="Arial" panose="020B0604020202020204" pitchFamily="34" charset="0"/>
              </a:rPr>
              <a:t>, 2022</a:t>
            </a:r>
            <a:endParaRPr sz="1800" dirty="0">
              <a:latin typeface="Arial" panose="020B0604020202020204" pitchFamily="34" charset="0"/>
              <a:cs typeface="Arial" panose="020B0604020202020204" pitchFamily="34" charset="0"/>
            </a:endParaRPr>
          </a:p>
          <a:p>
            <a:pPr marL="628650" lvl="0" indent="-336550" algn="l" rtl="0">
              <a:lnSpc>
                <a:spcPct val="115000"/>
              </a:lnSpc>
              <a:spcBef>
                <a:spcPts val="0"/>
              </a:spcBef>
              <a:spcAft>
                <a:spcPts val="0"/>
              </a:spcAft>
              <a:buClr>
                <a:schemeClr val="dk1"/>
              </a:buClr>
              <a:buSzPts val="1700"/>
              <a:buFont typeface="Proxima Nova"/>
              <a:buChar char="●"/>
            </a:pPr>
            <a:r>
              <a:rPr lang="en-US" sz="1800" dirty="0" err="1">
                <a:solidFill>
                  <a:schemeClr val="dk1"/>
                </a:solidFill>
                <a:latin typeface="Arial" panose="020B0604020202020204" pitchFamily="34" charset="0"/>
                <a:cs typeface="Arial" panose="020B0604020202020204" pitchFamily="34" charset="0"/>
              </a:rPr>
              <a:t>DAYC</a:t>
            </a:r>
            <a:r>
              <a:rPr lang="en-US" sz="1800" dirty="0">
                <a:solidFill>
                  <a:schemeClr val="dk1"/>
                </a:solidFill>
                <a:latin typeface="Arial" panose="020B0604020202020204" pitchFamily="34" charset="0"/>
                <a:cs typeface="Arial" panose="020B0604020202020204" pitchFamily="34" charset="0"/>
              </a:rPr>
              <a:t>-2, 2012</a:t>
            </a:r>
            <a:endParaRPr sz="1800" dirty="0">
              <a:latin typeface="Arial" panose="020B0604020202020204" pitchFamily="34" charset="0"/>
              <a:cs typeface="Arial" panose="020B0604020202020204" pitchFamily="34" charset="0"/>
            </a:endParaRPr>
          </a:p>
          <a:p>
            <a:pPr marL="628650" lvl="0" indent="-336550" algn="l" rtl="0">
              <a:lnSpc>
                <a:spcPct val="115000"/>
              </a:lnSpc>
              <a:spcBef>
                <a:spcPts val="0"/>
              </a:spcBef>
              <a:spcAft>
                <a:spcPts val="0"/>
              </a:spcAft>
              <a:buClr>
                <a:schemeClr val="dk1"/>
              </a:buClr>
              <a:buSzPts val="1700"/>
              <a:buFont typeface="Proxima Nova"/>
              <a:buChar char="●"/>
            </a:pPr>
            <a:r>
              <a:rPr lang="en-US" sz="1800" dirty="0">
                <a:solidFill>
                  <a:schemeClr val="dk1"/>
                </a:solidFill>
                <a:latin typeface="Arial" panose="020B0604020202020204" pitchFamily="34" charset="0"/>
                <a:cs typeface="Arial" panose="020B0604020202020204" pitchFamily="34" charset="0"/>
              </a:rPr>
              <a:t>DIAL-4, 2011</a:t>
            </a:r>
            <a:endParaRPr sz="1800" dirty="0">
              <a:latin typeface="Arial" panose="020B0604020202020204" pitchFamily="34" charset="0"/>
              <a:cs typeface="Arial" panose="020B0604020202020204" pitchFamily="34" charset="0"/>
            </a:endParaRPr>
          </a:p>
          <a:p>
            <a:pPr marL="628650" marR="0" lvl="0" indent="-336550" algn="l" rtl="0">
              <a:lnSpc>
                <a:spcPct val="115000"/>
              </a:lnSpc>
              <a:spcBef>
                <a:spcPts val="0"/>
              </a:spcBef>
              <a:spcAft>
                <a:spcPts val="0"/>
              </a:spcAft>
              <a:buClr>
                <a:schemeClr val="dk1"/>
              </a:buClr>
              <a:buSzPts val="1700"/>
              <a:buChar char="●"/>
            </a:pPr>
            <a:r>
              <a:rPr lang="en-US" sz="1800" dirty="0" err="1">
                <a:solidFill>
                  <a:schemeClr val="dk1"/>
                </a:solidFill>
                <a:latin typeface="Arial" panose="020B0604020202020204" pitchFamily="34" charset="0"/>
                <a:cs typeface="Arial" panose="020B0604020202020204" pitchFamily="34" charset="0"/>
              </a:rPr>
              <a:t>WJ</a:t>
            </a:r>
            <a:r>
              <a:rPr lang="en-US" sz="1800" dirty="0">
                <a:solidFill>
                  <a:schemeClr val="dk1"/>
                </a:solidFill>
                <a:latin typeface="Arial" panose="020B0604020202020204" pitchFamily="34" charset="0"/>
                <a:cs typeface="Arial" panose="020B0604020202020204" pitchFamily="34" charset="0"/>
              </a:rPr>
              <a:t>-ECAD, 2014</a:t>
            </a:r>
            <a:endParaRPr sz="1800" dirty="0">
              <a:latin typeface="Arial" panose="020B0604020202020204" pitchFamily="34" charset="0"/>
              <a:cs typeface="Arial" panose="020B0604020202020204" pitchFamily="34" charset="0"/>
            </a:endParaRPr>
          </a:p>
        </p:txBody>
      </p:sp>
      <p:sp>
        <p:nvSpPr>
          <p:cNvPr id="704" name="Google Shape;704;p22"/>
          <p:cNvSpPr txBox="1">
            <a:spLocks noGrp="1"/>
          </p:cNvSpPr>
          <p:nvPr>
            <p:ph type="subTitle" idx="4"/>
          </p:nvPr>
        </p:nvSpPr>
        <p:spPr>
          <a:xfrm>
            <a:off x="3257121" y="3260626"/>
            <a:ext cx="2627051" cy="1848062"/>
          </a:xfrm>
          <a:prstGeom prst="rect">
            <a:avLst/>
          </a:prstGeom>
          <a:solidFill>
            <a:schemeClr val="dk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700" b="1" dirty="0">
                <a:latin typeface="Arial" panose="020B0604020202020204" pitchFamily="34" charset="0"/>
                <a:cs typeface="Arial" panose="020B0604020202020204" pitchFamily="34" charset="0"/>
              </a:rPr>
              <a:t>Nonverbal Cognitive</a:t>
            </a:r>
            <a:endParaRPr dirty="0">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dirty="0" err="1">
                <a:latin typeface="Arial" panose="020B0604020202020204" pitchFamily="34" charset="0"/>
                <a:cs typeface="Arial" panose="020B0604020202020204" pitchFamily="34" charset="0"/>
              </a:rPr>
              <a:t>CTONI</a:t>
            </a:r>
            <a:r>
              <a:rPr lang="en-US" sz="1700" dirty="0">
                <a:latin typeface="Arial" panose="020B0604020202020204" pitchFamily="34" charset="0"/>
                <a:cs typeface="Arial" panose="020B0604020202020204" pitchFamily="34" charset="0"/>
              </a:rPr>
              <a:t>-2, 2009</a:t>
            </a:r>
            <a:endParaRPr dirty="0">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dirty="0">
                <a:latin typeface="Arial" panose="020B0604020202020204" pitchFamily="34" charset="0"/>
                <a:cs typeface="Arial" panose="020B0604020202020204" pitchFamily="34" charset="0"/>
              </a:rPr>
              <a:t>Leiter-3, 2013</a:t>
            </a:r>
            <a:endParaRPr dirty="0">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dirty="0">
                <a:latin typeface="Arial" panose="020B0604020202020204" pitchFamily="34" charset="0"/>
                <a:cs typeface="Arial" panose="020B0604020202020204" pitchFamily="34" charset="0"/>
              </a:rPr>
              <a:t>TONI-4, 2010</a:t>
            </a:r>
            <a:endParaRPr dirty="0">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dirty="0">
                <a:latin typeface="Arial" panose="020B0604020202020204" pitchFamily="34" charset="0"/>
                <a:cs typeface="Arial" panose="020B0604020202020204" pitchFamily="34" charset="0"/>
              </a:rPr>
              <a:t>UNIT-2, 2018</a:t>
            </a:r>
            <a:endParaRPr dirty="0">
              <a:solidFill>
                <a:srgbClr val="000000"/>
              </a:solidFill>
              <a:latin typeface="Arial" panose="020B0604020202020204" pitchFamily="34" charset="0"/>
              <a:ea typeface="Arial"/>
              <a:cs typeface="Arial" panose="020B0604020202020204" pitchFamily="34" charset="0"/>
              <a:sym typeface="Arial"/>
            </a:endParaRPr>
          </a:p>
          <a:p>
            <a:pPr marL="457200" lvl="0" indent="-342900" algn="ctr" rtl="0">
              <a:lnSpc>
                <a:spcPct val="115000"/>
              </a:lnSpc>
              <a:spcBef>
                <a:spcPts val="0"/>
              </a:spcBef>
              <a:spcAft>
                <a:spcPts val="0"/>
              </a:spcAft>
              <a:buClr>
                <a:srgbClr val="000000"/>
              </a:buClr>
              <a:buSzPts val="1400"/>
              <a:buNone/>
            </a:pPr>
            <a:endParaRPr dirty="0">
              <a:latin typeface="Arial" panose="020B0604020202020204" pitchFamily="34" charset="0"/>
              <a:cs typeface="Arial" panose="020B0604020202020204" pitchFamily="34" charset="0"/>
            </a:endParaRPr>
          </a:p>
        </p:txBody>
      </p:sp>
      <p:sp>
        <p:nvSpPr>
          <p:cNvPr id="703" name="Google Shape;703;p22"/>
          <p:cNvSpPr txBox="1">
            <a:spLocks noGrp="1"/>
          </p:cNvSpPr>
          <p:nvPr>
            <p:ph type="subTitle" idx="3"/>
          </p:nvPr>
        </p:nvSpPr>
        <p:spPr>
          <a:xfrm>
            <a:off x="3257121" y="712099"/>
            <a:ext cx="2627052" cy="2411397"/>
          </a:xfrm>
          <a:prstGeom prst="rect">
            <a:avLst/>
          </a:prstGeom>
          <a:solidFill>
            <a:schemeClr val="dk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700" b="1">
                <a:latin typeface="Arial" panose="020B0604020202020204" pitchFamily="34" charset="0"/>
                <a:cs typeface="Arial" panose="020B0604020202020204" pitchFamily="34" charset="0"/>
              </a:rPr>
              <a:t>Full Cognitive</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a:latin typeface="Arial" panose="020B0604020202020204" pitchFamily="34" charset="0"/>
                <a:cs typeface="Arial" panose="020B0604020202020204" pitchFamily="34" charset="0"/>
              </a:rPr>
              <a:t>K-ABC-II (NU), 2018</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a:latin typeface="Arial" panose="020B0604020202020204" pitchFamily="34" charset="0"/>
                <a:cs typeface="Arial" panose="020B0604020202020204" pitchFamily="34" charset="0"/>
              </a:rPr>
              <a:t>WISC-V, 2015</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a:latin typeface="Arial" panose="020B0604020202020204" pitchFamily="34" charset="0"/>
                <a:cs typeface="Arial" panose="020B0604020202020204" pitchFamily="34" charset="0"/>
              </a:rPr>
              <a:t>WPPSI-IV, 2012</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a:latin typeface="Arial" panose="020B0604020202020204" pitchFamily="34" charset="0"/>
                <a:cs typeface="Arial" panose="020B0604020202020204" pitchFamily="34" charset="0"/>
              </a:rPr>
              <a:t>WJ-IV-Cog, 2014 </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rgbClr val="FFFFFF"/>
              </a:buClr>
              <a:buSzPts val="1700"/>
              <a:buFont typeface="Proxima Nova"/>
              <a:buChar char="●"/>
            </a:pPr>
            <a:r>
              <a:rPr lang="en-US" sz="1700">
                <a:latin typeface="Arial" panose="020B0604020202020204" pitchFamily="34" charset="0"/>
                <a:cs typeface="Arial" panose="020B0604020202020204" pitchFamily="34" charset="0"/>
              </a:rPr>
              <a:t>*Stanford-Binet-5, 2003</a:t>
            </a:r>
            <a:endParaRPr>
              <a:latin typeface="Arial" panose="020B0604020202020204" pitchFamily="34" charset="0"/>
              <a:cs typeface="Arial" panose="020B0604020202020204" pitchFamily="34" charset="0"/>
            </a:endParaRPr>
          </a:p>
          <a:p>
            <a:pPr marL="457200" lvl="0" indent="-342900" algn="ctr" rtl="0">
              <a:lnSpc>
                <a:spcPct val="115000"/>
              </a:lnSpc>
              <a:spcBef>
                <a:spcPts val="0"/>
              </a:spcBef>
              <a:spcAft>
                <a:spcPts val="0"/>
              </a:spcAft>
              <a:buClr>
                <a:srgbClr val="000000"/>
              </a:buClr>
              <a:buSzPts val="2100"/>
              <a:buNone/>
            </a:pPr>
            <a:endParaRPr>
              <a:latin typeface="Arial" panose="020B0604020202020204" pitchFamily="34" charset="0"/>
              <a:cs typeface="Arial" panose="020B0604020202020204" pitchFamily="34" charset="0"/>
            </a:endParaRPr>
          </a:p>
        </p:txBody>
      </p:sp>
      <p:sp>
        <p:nvSpPr>
          <p:cNvPr id="702" name="Google Shape;702;p22"/>
          <p:cNvSpPr txBox="1">
            <a:spLocks noGrp="1"/>
          </p:cNvSpPr>
          <p:nvPr>
            <p:ph type="subTitle" idx="2"/>
          </p:nvPr>
        </p:nvSpPr>
        <p:spPr>
          <a:xfrm>
            <a:off x="510381" y="2414459"/>
            <a:ext cx="2469087" cy="230041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700" b="1">
                <a:solidFill>
                  <a:schemeClr val="bg2"/>
                </a:solidFill>
                <a:latin typeface="Arial" panose="020B0604020202020204" pitchFamily="34" charset="0"/>
                <a:cs typeface="Arial" panose="020B0604020202020204" pitchFamily="34" charset="0"/>
              </a:rPr>
              <a:t>Communication</a:t>
            </a:r>
            <a:endParaRPr>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CASL-2, 2017</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CELF-4, 2004</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EVT-3, 2018</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GFTA-3, 2015</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PLS-5, 2010</a:t>
            </a:r>
            <a:endParaRPr>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a:solidFill>
                  <a:srgbClr val="000000"/>
                </a:solidFill>
                <a:latin typeface="Arial" panose="020B0604020202020204" pitchFamily="34" charset="0"/>
                <a:cs typeface="Arial" panose="020B0604020202020204" pitchFamily="34" charset="0"/>
              </a:rPr>
              <a:t>PPVT-5, 2018</a:t>
            </a:r>
            <a:endParaRPr>
              <a:solidFill>
                <a:srgbClr val="000000"/>
              </a:solidFill>
              <a:latin typeface="Arial" panose="020B0604020202020204" pitchFamily="34" charset="0"/>
              <a:ea typeface="Arial"/>
              <a:cs typeface="Arial" panose="020B0604020202020204" pitchFamily="34" charset="0"/>
              <a:sym typeface="Arial"/>
            </a:endParaRPr>
          </a:p>
          <a:p>
            <a:pPr marL="457200" lvl="0" indent="-342900" algn="ctr" rtl="0">
              <a:lnSpc>
                <a:spcPct val="115000"/>
              </a:lnSpc>
              <a:spcBef>
                <a:spcPts val="0"/>
              </a:spcBef>
              <a:spcAft>
                <a:spcPts val="0"/>
              </a:spcAft>
              <a:buClr>
                <a:srgbClr val="000000"/>
              </a:buClr>
              <a:buSzPts val="1400"/>
              <a:buNone/>
            </a:pPr>
            <a:endParaRPr>
              <a:latin typeface="Arial" panose="020B0604020202020204" pitchFamily="34" charset="0"/>
              <a:cs typeface="Arial" panose="020B0604020202020204" pitchFamily="34" charset="0"/>
            </a:endParaRPr>
          </a:p>
        </p:txBody>
      </p:sp>
      <p:sp>
        <p:nvSpPr>
          <p:cNvPr id="701" name="Google Shape;701;p22"/>
          <p:cNvSpPr txBox="1">
            <a:spLocks noGrp="1"/>
          </p:cNvSpPr>
          <p:nvPr>
            <p:ph type="subTitle" idx="1"/>
          </p:nvPr>
        </p:nvSpPr>
        <p:spPr>
          <a:xfrm>
            <a:off x="352424" y="617114"/>
            <a:ext cx="2904696" cy="200331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700" b="1" dirty="0">
                <a:solidFill>
                  <a:schemeClr val="bg2"/>
                </a:solidFill>
                <a:latin typeface="Arial" panose="020B0604020202020204" pitchFamily="34" charset="0"/>
                <a:cs typeface="Arial" panose="020B0604020202020204" pitchFamily="34" charset="0"/>
              </a:rPr>
              <a:t>Academic/Achievement</a:t>
            </a:r>
            <a:endParaRPr dirty="0">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dirty="0" err="1">
                <a:solidFill>
                  <a:srgbClr val="000000"/>
                </a:solidFill>
                <a:latin typeface="Arial" panose="020B0604020202020204" pitchFamily="34" charset="0"/>
                <a:cs typeface="Arial" panose="020B0604020202020204" pitchFamily="34" charset="0"/>
              </a:rPr>
              <a:t>KTEA</a:t>
            </a:r>
            <a:r>
              <a:rPr lang="en-US" sz="1700" dirty="0">
                <a:solidFill>
                  <a:srgbClr val="000000"/>
                </a:solidFill>
                <a:latin typeface="Arial" panose="020B0604020202020204" pitchFamily="34" charset="0"/>
                <a:cs typeface="Arial" panose="020B0604020202020204" pitchFamily="34" charset="0"/>
              </a:rPr>
              <a:t>-3, 2014</a:t>
            </a:r>
            <a:endParaRPr dirty="0">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dirty="0">
                <a:solidFill>
                  <a:srgbClr val="000000"/>
                </a:solidFill>
                <a:latin typeface="Arial" panose="020B0604020202020204" pitchFamily="34" charset="0"/>
                <a:cs typeface="Arial" panose="020B0604020202020204" pitchFamily="34" charset="0"/>
              </a:rPr>
              <a:t>WIAT-4, 2020</a:t>
            </a:r>
            <a:endParaRPr dirty="0">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dirty="0" err="1">
                <a:solidFill>
                  <a:srgbClr val="000000"/>
                </a:solidFill>
                <a:latin typeface="Arial" panose="020B0604020202020204" pitchFamily="34" charset="0"/>
                <a:cs typeface="Arial" panose="020B0604020202020204" pitchFamily="34" charset="0"/>
              </a:rPr>
              <a:t>WJ</a:t>
            </a:r>
            <a:r>
              <a:rPr lang="en-US" sz="1700" dirty="0">
                <a:solidFill>
                  <a:srgbClr val="000000"/>
                </a:solidFill>
                <a:latin typeface="Arial" panose="020B0604020202020204" pitchFamily="34" charset="0"/>
                <a:cs typeface="Arial" panose="020B0604020202020204" pitchFamily="34" charset="0"/>
              </a:rPr>
              <a:t>-IV Ach, 2014</a:t>
            </a:r>
            <a:endParaRPr dirty="0">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SzPts val="1700"/>
              <a:buFont typeface="Proxima Nova"/>
              <a:buChar char="●"/>
            </a:pPr>
            <a:r>
              <a:rPr lang="en-US" sz="1700" dirty="0" err="1">
                <a:solidFill>
                  <a:srgbClr val="000000"/>
                </a:solidFill>
                <a:latin typeface="Arial" panose="020B0604020202020204" pitchFamily="34" charset="0"/>
                <a:cs typeface="Arial" panose="020B0604020202020204" pitchFamily="34" charset="0"/>
              </a:rPr>
              <a:t>WRAT</a:t>
            </a:r>
            <a:r>
              <a:rPr lang="en-US" sz="1700" dirty="0">
                <a:solidFill>
                  <a:srgbClr val="000000"/>
                </a:solidFill>
                <a:latin typeface="Arial" panose="020B0604020202020204" pitchFamily="34" charset="0"/>
                <a:cs typeface="Arial" panose="020B0604020202020204" pitchFamily="34" charset="0"/>
              </a:rPr>
              <a:t>-5, 2017</a:t>
            </a:r>
            <a:endParaRPr dirty="0">
              <a:latin typeface="Arial" panose="020B0604020202020204" pitchFamily="34" charset="0"/>
              <a:cs typeface="Arial" panose="020B0604020202020204" pitchFamily="34" charset="0"/>
            </a:endParaRPr>
          </a:p>
          <a:p>
            <a:pPr marL="457200" lvl="0" indent="-342900" algn="ctr" rtl="0">
              <a:lnSpc>
                <a:spcPct val="115000"/>
              </a:lnSpc>
              <a:spcBef>
                <a:spcPts val="0"/>
              </a:spcBef>
              <a:spcAft>
                <a:spcPts val="0"/>
              </a:spcAft>
              <a:buClr>
                <a:srgbClr val="000000"/>
              </a:buClr>
              <a:buSzPts val="2100"/>
              <a:buNone/>
            </a:pPr>
            <a:endParaRPr dirty="0">
              <a:latin typeface="Arial" panose="020B0604020202020204" pitchFamily="34" charset="0"/>
              <a:cs typeface="Arial" panose="020B0604020202020204" pitchFamily="34" charset="0"/>
            </a:endParaRPr>
          </a:p>
        </p:txBody>
      </p:sp>
      <p:sp>
        <p:nvSpPr>
          <p:cNvPr id="700" name="Google Shape;700;p22"/>
          <p:cNvSpPr txBox="1">
            <a:spLocks noGrp="1"/>
          </p:cNvSpPr>
          <p:nvPr>
            <p:ph type="title"/>
          </p:nvPr>
        </p:nvSpPr>
        <p:spPr>
          <a:xfrm>
            <a:off x="352425" y="182880"/>
            <a:ext cx="8121195" cy="64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dirty="0">
                <a:solidFill>
                  <a:srgbClr val="000000"/>
                </a:solidFill>
                <a:latin typeface="Arial" panose="020B0604020202020204" pitchFamily="34" charset="0"/>
                <a:cs typeface="Arial" panose="020B0604020202020204" pitchFamily="34" charset="0"/>
              </a:rPr>
              <a:t>Common Individual Standardized Tests</a:t>
            </a:r>
            <a:endParaRPr sz="280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AD3E19BB-2DE9-D28E-EFAB-0F88ADE41CD2}"/>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37</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490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21" name="Google Shape;721;p24"/>
          <p:cNvSpPr txBox="1">
            <a:spLocks noGrp="1"/>
          </p:cNvSpPr>
          <p:nvPr>
            <p:ph type="body" idx="2"/>
          </p:nvPr>
        </p:nvSpPr>
        <p:spPr>
          <a:xfrm>
            <a:off x="6191550" y="979750"/>
            <a:ext cx="2766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700" b="1">
                <a:solidFill>
                  <a:schemeClr val="bg2"/>
                </a:solidFill>
                <a:latin typeface="Arial" panose="020B0604020202020204" pitchFamily="34" charset="0"/>
                <a:cs typeface="Arial" panose="020B0604020202020204" pitchFamily="34" charset="0"/>
              </a:rPr>
              <a:t>Emotional</a:t>
            </a:r>
            <a:endParaRPr sz="1700" b="1">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latin typeface="Arial" panose="020B0604020202020204" pitchFamily="34" charset="0"/>
                <a:cs typeface="Arial" panose="020B0604020202020204" pitchFamily="34" charset="0"/>
              </a:rPr>
              <a:t>BYI-2, 2005</a:t>
            </a:r>
            <a:endParaRPr sz="170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latin typeface="Arial" panose="020B0604020202020204" pitchFamily="34" charset="0"/>
                <a:cs typeface="Arial" panose="020B0604020202020204" pitchFamily="34" charset="0"/>
              </a:rPr>
              <a:t>CDI-2, 2010</a:t>
            </a:r>
            <a:endParaRPr sz="170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latin typeface="Arial" panose="020B0604020202020204" pitchFamily="34" charset="0"/>
                <a:cs typeface="Arial" panose="020B0604020202020204" pitchFamily="34" charset="0"/>
              </a:rPr>
              <a:t>MASC-2, 2012</a:t>
            </a:r>
            <a:endParaRPr sz="170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latin typeface="Arial" panose="020B0604020202020204" pitchFamily="34" charset="0"/>
                <a:cs typeface="Arial" panose="020B0604020202020204" pitchFamily="34" charset="0"/>
              </a:rPr>
              <a:t>RCMAS-2, 2008</a:t>
            </a:r>
            <a:endParaRPr sz="170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b="1">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r>
              <a:rPr lang="en-US" sz="1700" b="1">
                <a:solidFill>
                  <a:schemeClr val="bg2"/>
                </a:solidFill>
                <a:latin typeface="Arial" panose="020B0604020202020204" pitchFamily="34" charset="0"/>
                <a:cs typeface="Arial" panose="020B0604020202020204" pitchFamily="34" charset="0"/>
              </a:rPr>
              <a:t>Developmental</a:t>
            </a:r>
            <a:endParaRPr sz="1700" b="1">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latin typeface="Arial" panose="020B0604020202020204" pitchFamily="34" charset="0"/>
                <a:cs typeface="Arial" panose="020B0604020202020204" pitchFamily="34" charset="0"/>
              </a:rPr>
              <a:t>DP-4, 2020</a:t>
            </a:r>
            <a:endParaRPr sz="170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latin typeface="Arial" panose="020B0604020202020204" pitchFamily="34" charset="0"/>
                <a:cs typeface="Arial" panose="020B0604020202020204" pitchFamily="34" charset="0"/>
              </a:rPr>
              <a:t>DBC-2, 2018</a:t>
            </a:r>
            <a:endParaRPr sz="170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a:solidFill>
                <a:schemeClr val="lt1"/>
              </a:solidFill>
              <a:latin typeface="Arial" panose="020B0604020202020204" pitchFamily="34" charset="0"/>
              <a:cs typeface="Arial" panose="020B0604020202020204" pitchFamily="34" charset="0"/>
            </a:endParaRPr>
          </a:p>
        </p:txBody>
      </p:sp>
      <p:sp>
        <p:nvSpPr>
          <p:cNvPr id="720" name="Google Shape;720;p24"/>
          <p:cNvSpPr txBox="1">
            <a:spLocks noGrp="1"/>
          </p:cNvSpPr>
          <p:nvPr>
            <p:ph type="body" idx="2"/>
          </p:nvPr>
        </p:nvSpPr>
        <p:spPr>
          <a:xfrm>
            <a:off x="3099300" y="936749"/>
            <a:ext cx="2945400" cy="4131425"/>
          </a:xfrm>
          <a:prstGeom prst="rect">
            <a:avLst/>
          </a:prstGeom>
          <a:solidFill>
            <a:schemeClr val="tx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700" b="1">
                <a:solidFill>
                  <a:schemeClr val="bg1"/>
                </a:solidFill>
                <a:latin typeface="Arial" panose="020B0604020202020204" pitchFamily="34" charset="0"/>
                <a:cs typeface="Arial" panose="020B0604020202020204" pitchFamily="34" charset="0"/>
              </a:rPr>
              <a:t>Behavior</a:t>
            </a:r>
            <a:endParaRPr sz="1700" b="1">
              <a:solidFill>
                <a:schemeClr val="bg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lt1"/>
              </a:buClr>
              <a:buSzPts val="1700"/>
              <a:buChar char="●"/>
            </a:pPr>
            <a:r>
              <a:rPr lang="en-US" sz="1700">
                <a:solidFill>
                  <a:schemeClr val="lt1"/>
                </a:solidFill>
                <a:latin typeface="Arial" panose="020B0604020202020204" pitchFamily="34" charset="0"/>
                <a:cs typeface="Arial" panose="020B0604020202020204" pitchFamily="34" charset="0"/>
              </a:rPr>
              <a:t>BASC-3, 2015</a:t>
            </a:r>
            <a:endParaRPr sz="1700">
              <a:solidFill>
                <a:schemeClr val="lt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lt1"/>
              </a:buClr>
              <a:buSzPts val="1700"/>
              <a:buChar char="●"/>
            </a:pPr>
            <a:r>
              <a:rPr lang="en-US" sz="1700">
                <a:solidFill>
                  <a:schemeClr val="lt1"/>
                </a:solidFill>
                <a:latin typeface="Arial" panose="020B0604020202020204" pitchFamily="34" charset="0"/>
                <a:cs typeface="Arial" panose="020B0604020202020204" pitchFamily="34" charset="0"/>
              </a:rPr>
              <a:t>BRIEF-2, 2015</a:t>
            </a:r>
            <a:endParaRPr sz="1700">
              <a:solidFill>
                <a:schemeClr val="lt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lt1"/>
              </a:buClr>
              <a:buSzPts val="1700"/>
              <a:buChar char="●"/>
            </a:pPr>
            <a:r>
              <a:rPr lang="en-US" sz="1700">
                <a:solidFill>
                  <a:schemeClr val="lt1"/>
                </a:solidFill>
                <a:latin typeface="Arial" panose="020B0604020202020204" pitchFamily="34" charset="0"/>
                <a:cs typeface="Arial" panose="020B0604020202020204" pitchFamily="34" charset="0"/>
              </a:rPr>
              <a:t>Conners-4, 2023 </a:t>
            </a:r>
            <a:endParaRPr sz="1700">
              <a:solidFill>
                <a:schemeClr val="lt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lt1"/>
              </a:buClr>
              <a:buSzPts val="1700"/>
              <a:buChar char="●"/>
            </a:pPr>
            <a:r>
              <a:rPr lang="en-US" sz="1700">
                <a:solidFill>
                  <a:schemeClr val="lt1"/>
                </a:solidFill>
                <a:latin typeface="Arial" panose="020B0604020202020204" pitchFamily="34" charset="0"/>
                <a:cs typeface="Arial" panose="020B0604020202020204" pitchFamily="34" charset="0"/>
              </a:rPr>
              <a:t>CBRS, 2008</a:t>
            </a:r>
            <a:endParaRPr sz="1700">
              <a:solidFill>
                <a:schemeClr val="lt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lt1"/>
              </a:buClr>
              <a:buSzPts val="1700"/>
              <a:buChar char="●"/>
            </a:pPr>
            <a:r>
              <a:rPr lang="en-US" sz="1700">
                <a:solidFill>
                  <a:schemeClr val="lt1"/>
                </a:solidFill>
                <a:latin typeface="Arial" panose="020B0604020202020204" pitchFamily="34" charset="0"/>
                <a:cs typeface="Arial" panose="020B0604020202020204" pitchFamily="34" charset="0"/>
              </a:rPr>
              <a:t>Conners-EC, 2009 </a:t>
            </a:r>
            <a:endParaRPr sz="1700">
              <a:solidFill>
                <a:schemeClr val="lt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a:solidFill>
                <a:schemeClr val="lt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r>
              <a:rPr lang="en-US" sz="1700" b="1">
                <a:solidFill>
                  <a:schemeClr val="bg1"/>
                </a:solidFill>
                <a:latin typeface="Arial" panose="020B0604020202020204" pitchFamily="34" charset="0"/>
                <a:cs typeface="Arial" panose="020B0604020202020204" pitchFamily="34" charset="0"/>
              </a:rPr>
              <a:t>Personality</a:t>
            </a:r>
            <a:endParaRPr sz="1700" b="1">
              <a:solidFill>
                <a:schemeClr val="bg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lt1"/>
              </a:buClr>
              <a:buSzPts val="1700"/>
              <a:buChar char="●"/>
            </a:pPr>
            <a:r>
              <a:rPr lang="en-US" sz="1700">
                <a:solidFill>
                  <a:schemeClr val="lt1"/>
                </a:solidFill>
                <a:latin typeface="Arial" panose="020B0604020202020204" pitchFamily="34" charset="0"/>
                <a:cs typeface="Arial" panose="020B0604020202020204" pitchFamily="34" charset="0"/>
              </a:rPr>
              <a:t>MMPI-A-RF, 2016</a:t>
            </a:r>
            <a:endParaRPr sz="1700">
              <a:solidFill>
                <a:schemeClr val="lt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lt1"/>
              </a:buClr>
              <a:buSzPts val="1700"/>
              <a:buChar char="●"/>
            </a:pPr>
            <a:r>
              <a:rPr lang="en-US" sz="1700">
                <a:solidFill>
                  <a:schemeClr val="lt1"/>
                </a:solidFill>
                <a:latin typeface="Arial" panose="020B0604020202020204" pitchFamily="34" charset="0"/>
                <a:cs typeface="Arial" panose="020B0604020202020204" pitchFamily="34" charset="0"/>
              </a:rPr>
              <a:t>M-PACI, 2005</a:t>
            </a:r>
            <a:endParaRPr sz="1700">
              <a:solidFill>
                <a:schemeClr val="lt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a:solidFill>
                <a:schemeClr val="lt1"/>
              </a:solidFill>
              <a:latin typeface="Arial" panose="020B0604020202020204" pitchFamily="34" charset="0"/>
              <a:cs typeface="Arial" panose="020B0604020202020204" pitchFamily="34" charset="0"/>
            </a:endParaRPr>
          </a:p>
        </p:txBody>
      </p:sp>
      <p:sp>
        <p:nvSpPr>
          <p:cNvPr id="719" name="Google Shape;719;p24"/>
          <p:cNvSpPr txBox="1">
            <a:spLocks noGrp="1"/>
          </p:cNvSpPr>
          <p:nvPr>
            <p:ph type="body" idx="1"/>
          </p:nvPr>
        </p:nvSpPr>
        <p:spPr>
          <a:xfrm>
            <a:off x="458625" y="979750"/>
            <a:ext cx="2945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700" b="1" dirty="0">
                <a:solidFill>
                  <a:schemeClr val="bg2"/>
                </a:solidFill>
                <a:latin typeface="Arial" panose="020B0604020202020204" pitchFamily="34" charset="0"/>
                <a:cs typeface="Arial" panose="020B0604020202020204" pitchFamily="34" charset="0"/>
              </a:rPr>
              <a:t>Adaptive Behavior</a:t>
            </a:r>
            <a:endParaRPr sz="1700" b="1" dirty="0">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ABAS-3, 2015</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Vineland-3, 2016</a:t>
            </a: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r>
              <a:rPr lang="en-US" sz="1700" b="1" dirty="0">
                <a:solidFill>
                  <a:schemeClr val="bg2"/>
                </a:solidFill>
                <a:latin typeface="Arial" panose="020B0604020202020204" pitchFamily="34" charset="0"/>
                <a:cs typeface="Arial" panose="020B0604020202020204" pitchFamily="34" charset="0"/>
              </a:rPr>
              <a:t>Autism</a:t>
            </a:r>
            <a:endParaRPr sz="1700" b="1" dirty="0">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ASRS, 2009</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GARS-3, 2013</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SRS-2, 2012</a:t>
            </a: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dirty="0">
              <a:solidFill>
                <a:schemeClr val="dk1"/>
              </a:solidFill>
              <a:latin typeface="Arial" panose="020B0604020202020204" pitchFamily="34" charset="0"/>
              <a:cs typeface="Arial" panose="020B0604020202020204" pitchFamily="34" charset="0"/>
            </a:endParaRPr>
          </a:p>
          <a:p>
            <a:pPr marL="457200" lvl="0" indent="0" algn="l" rtl="0">
              <a:lnSpc>
                <a:spcPct val="115000"/>
              </a:lnSpc>
              <a:spcBef>
                <a:spcPts val="0"/>
              </a:spcBef>
              <a:spcAft>
                <a:spcPts val="0"/>
              </a:spcAft>
              <a:buSzPts val="1400"/>
              <a:buNone/>
            </a:pPr>
            <a:endParaRPr sz="1700" dirty="0">
              <a:solidFill>
                <a:schemeClr val="dk1"/>
              </a:solidFill>
              <a:latin typeface="Arial" panose="020B0604020202020204" pitchFamily="34" charset="0"/>
              <a:cs typeface="Arial" panose="020B0604020202020204" pitchFamily="34" charset="0"/>
            </a:endParaRPr>
          </a:p>
        </p:txBody>
      </p:sp>
      <p:sp>
        <p:nvSpPr>
          <p:cNvPr id="718" name="Google Shape;718;p24"/>
          <p:cNvSpPr txBox="1">
            <a:spLocks noGrp="1"/>
          </p:cNvSpPr>
          <p:nvPr>
            <p:ph type="title"/>
          </p:nvPr>
        </p:nvSpPr>
        <p:spPr>
          <a:xfrm>
            <a:off x="268700" y="75325"/>
            <a:ext cx="8520600" cy="97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latin typeface="Arial" panose="020B0604020202020204" pitchFamily="34" charset="0"/>
                <a:cs typeface="Arial" panose="020B0604020202020204" pitchFamily="34" charset="0"/>
              </a:rPr>
              <a:t>Common Standardized Rating Forms </a:t>
            </a:r>
            <a:endParaRPr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EB978F4-61D7-F97C-42B7-5447B2D9EC27}"/>
              </a:ext>
            </a:extLst>
          </p:cNvPr>
          <p:cNvSpPr txBox="1">
            <a:spLocks/>
          </p:cNvSpPr>
          <p:nvPr/>
        </p:nvSpPr>
        <p:spPr>
          <a:xfrm>
            <a:off x="8789300" y="4626787"/>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38</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63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21" name="Google Shape;721;p24"/>
          <p:cNvSpPr txBox="1">
            <a:spLocks noGrp="1"/>
          </p:cNvSpPr>
          <p:nvPr>
            <p:ph type="body" idx="2"/>
          </p:nvPr>
        </p:nvSpPr>
        <p:spPr>
          <a:xfrm>
            <a:off x="6306222" y="707276"/>
            <a:ext cx="2766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700" b="1" dirty="0">
                <a:solidFill>
                  <a:schemeClr val="bg2"/>
                </a:solidFill>
                <a:latin typeface="Arial" panose="020B0604020202020204" pitchFamily="34" charset="0"/>
                <a:cs typeface="Arial" panose="020B0604020202020204" pitchFamily="34" charset="0"/>
              </a:rPr>
              <a:t>Reading/Writing skills</a:t>
            </a:r>
            <a:endParaRPr sz="1700" b="1" dirty="0">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Oral Reading Fluency</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MAZE (fill in blank-comprehension)</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Spelling</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Written expression</a:t>
            </a: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b="1"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r>
              <a:rPr lang="en-US" sz="1700" b="1" dirty="0">
                <a:solidFill>
                  <a:schemeClr val="bg2"/>
                </a:solidFill>
                <a:latin typeface="Arial" panose="020B0604020202020204" pitchFamily="34" charset="0"/>
                <a:cs typeface="Arial" panose="020B0604020202020204" pitchFamily="34" charset="0"/>
              </a:rPr>
              <a:t>Math</a:t>
            </a:r>
            <a:endParaRPr sz="1700" b="1" dirty="0">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Math computation</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Concepts and applications </a:t>
            </a: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dirty="0">
              <a:solidFill>
                <a:schemeClr val="lt1"/>
              </a:solidFill>
              <a:latin typeface="Arial" panose="020B0604020202020204" pitchFamily="34" charset="0"/>
              <a:cs typeface="Arial" panose="020B0604020202020204" pitchFamily="34" charset="0"/>
            </a:endParaRPr>
          </a:p>
        </p:txBody>
      </p:sp>
      <p:sp>
        <p:nvSpPr>
          <p:cNvPr id="720" name="Google Shape;720;p24"/>
          <p:cNvSpPr txBox="1">
            <a:spLocks noGrp="1"/>
          </p:cNvSpPr>
          <p:nvPr>
            <p:ph type="body" idx="2"/>
          </p:nvPr>
        </p:nvSpPr>
        <p:spPr>
          <a:xfrm>
            <a:off x="3156636" y="645436"/>
            <a:ext cx="2945400" cy="4462813"/>
          </a:xfrm>
          <a:prstGeom prst="rect">
            <a:avLst/>
          </a:prstGeom>
          <a:solidFill>
            <a:schemeClr val="tx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700" b="1" dirty="0">
                <a:solidFill>
                  <a:schemeClr val="lt1"/>
                </a:solidFill>
                <a:latin typeface="Arial" panose="020B0604020202020204" pitchFamily="34" charset="0"/>
                <a:cs typeface="Arial" panose="020B0604020202020204" pitchFamily="34" charset="0"/>
              </a:rPr>
              <a:t>CBM Assessment Systems</a:t>
            </a:r>
            <a:endParaRPr sz="1700" b="1" dirty="0">
              <a:solidFill>
                <a:schemeClr val="lt1"/>
              </a:solidFill>
              <a:latin typeface="Arial" panose="020B0604020202020204" pitchFamily="34" charset="0"/>
              <a:cs typeface="Arial" panose="020B0604020202020204" pitchFamily="34" charset="0"/>
            </a:endParaRPr>
          </a:p>
          <a:p>
            <a:pPr marL="285750" indent="-285750">
              <a:buClr>
                <a:schemeClr val="bg1"/>
              </a:buClr>
            </a:pPr>
            <a:r>
              <a:rPr lang="en-US" sz="1700" dirty="0">
                <a:solidFill>
                  <a:schemeClr val="bg1"/>
                </a:solidFill>
                <a:latin typeface="Arial" panose="020B0604020202020204" pitchFamily="34" charset="0"/>
                <a:cs typeface="Arial" panose="020B0604020202020204" pitchFamily="34" charset="0"/>
              </a:rPr>
              <a:t>DIBELS/</a:t>
            </a:r>
            <a:r>
              <a:rPr lang="en-US" sz="1700" dirty="0" err="1">
                <a:solidFill>
                  <a:schemeClr val="bg1"/>
                </a:solidFill>
                <a:latin typeface="Arial" panose="020B0604020202020204" pitchFamily="34" charset="0"/>
                <a:cs typeface="Arial" panose="020B0604020202020204" pitchFamily="34" charset="0"/>
              </a:rPr>
              <a:t>Acadience</a:t>
            </a:r>
            <a:endParaRPr lang="en-US" sz="1700" dirty="0">
              <a:solidFill>
                <a:schemeClr val="bg1"/>
              </a:solidFill>
              <a:latin typeface="Arial" panose="020B0604020202020204" pitchFamily="34" charset="0"/>
              <a:cs typeface="Arial" panose="020B0604020202020204" pitchFamily="34" charset="0"/>
            </a:endParaRPr>
          </a:p>
          <a:p>
            <a:pPr marL="285750" indent="-285750">
              <a:buClr>
                <a:schemeClr val="bg1"/>
              </a:buClr>
            </a:pPr>
            <a:r>
              <a:rPr lang="en-US" sz="1700" dirty="0" err="1">
                <a:solidFill>
                  <a:schemeClr val="bg1"/>
                </a:solidFill>
                <a:latin typeface="Arial" panose="020B0604020202020204" pitchFamily="34" charset="0"/>
                <a:cs typeface="Arial" panose="020B0604020202020204" pitchFamily="34" charset="0"/>
              </a:rPr>
              <a:t>Aimsweb</a:t>
            </a:r>
            <a:endParaRPr lang="en-US" sz="1700" dirty="0">
              <a:solidFill>
                <a:schemeClr val="bg1"/>
              </a:solidFill>
              <a:latin typeface="Arial" panose="020B0604020202020204" pitchFamily="34" charset="0"/>
              <a:cs typeface="Arial" panose="020B0604020202020204" pitchFamily="34" charset="0"/>
            </a:endParaRPr>
          </a:p>
          <a:p>
            <a:pPr marL="285750" indent="-285750">
              <a:buClr>
                <a:schemeClr val="bg1"/>
              </a:buClr>
            </a:pPr>
            <a:r>
              <a:rPr lang="en-US" sz="1700" dirty="0">
                <a:solidFill>
                  <a:schemeClr val="bg1"/>
                </a:solidFill>
                <a:latin typeface="Arial" panose="020B0604020202020204" pitchFamily="34" charset="0"/>
                <a:cs typeface="Arial" panose="020B0604020202020204" pitchFamily="34" charset="0"/>
              </a:rPr>
              <a:t>Fast-Bridge</a:t>
            </a:r>
          </a:p>
          <a:p>
            <a:pPr marL="285750" indent="-285750">
              <a:buClr>
                <a:schemeClr val="bg1"/>
              </a:buClr>
            </a:pPr>
            <a:r>
              <a:rPr lang="en-US" sz="1700" dirty="0">
                <a:solidFill>
                  <a:schemeClr val="bg1"/>
                </a:solidFill>
                <a:latin typeface="Arial" panose="020B0604020202020204" pitchFamily="34" charset="0"/>
                <a:cs typeface="Arial" panose="020B0604020202020204" pitchFamily="34" charset="0"/>
              </a:rPr>
              <a:t>Easy CBM</a:t>
            </a:r>
          </a:p>
          <a:p>
            <a:pPr marL="285750" indent="-285750">
              <a:buClr>
                <a:schemeClr val="bg1"/>
              </a:buClr>
            </a:pPr>
            <a:r>
              <a:rPr lang="en-US" sz="1700" dirty="0">
                <a:solidFill>
                  <a:schemeClr val="bg1"/>
                </a:solidFill>
                <a:latin typeface="Arial" panose="020B0604020202020204" pitchFamily="34" charset="0"/>
                <a:cs typeface="Arial" panose="020B0604020202020204" pitchFamily="34" charset="0"/>
              </a:rPr>
              <a:t>Amira</a:t>
            </a:r>
          </a:p>
          <a:p>
            <a:pPr marL="285750" indent="-285750">
              <a:buClr>
                <a:schemeClr val="bg1"/>
              </a:buClr>
            </a:pPr>
            <a:endParaRPr lang="en-US" sz="1700" dirty="0">
              <a:solidFill>
                <a:schemeClr val="bg1"/>
              </a:solidFill>
              <a:latin typeface="Arial" panose="020B0604020202020204" pitchFamily="34" charset="0"/>
              <a:cs typeface="Arial" panose="020B0604020202020204" pitchFamily="34" charset="0"/>
            </a:endParaRPr>
          </a:p>
          <a:p>
            <a:pPr marL="0" indent="0">
              <a:buClr>
                <a:schemeClr val="bg1"/>
              </a:buClr>
              <a:buNone/>
            </a:pPr>
            <a:r>
              <a:rPr lang="en-US" sz="1700" dirty="0">
                <a:solidFill>
                  <a:schemeClr val="bg1"/>
                </a:solidFill>
                <a:latin typeface="Arial" panose="020B0604020202020204" pitchFamily="34" charset="0"/>
                <a:cs typeface="Arial" panose="020B0604020202020204" pitchFamily="34" charset="0"/>
              </a:rPr>
              <a:t>Some CAT systems have added CBM, such as STAR</a:t>
            </a:r>
          </a:p>
          <a:p>
            <a:pPr marL="0" indent="0">
              <a:buClr>
                <a:schemeClr val="bg1"/>
              </a:buClr>
              <a:buNone/>
            </a:pPr>
            <a:endParaRPr lang="en-US" sz="1700" dirty="0">
              <a:solidFill>
                <a:schemeClr val="bg1"/>
              </a:solidFill>
              <a:latin typeface="Arial" panose="020B0604020202020204" pitchFamily="34" charset="0"/>
              <a:cs typeface="Arial" panose="020B0604020202020204" pitchFamily="34" charset="0"/>
            </a:endParaRPr>
          </a:p>
          <a:p>
            <a:pPr marL="0" indent="0">
              <a:buClr>
                <a:schemeClr val="bg1"/>
              </a:buClr>
              <a:buNone/>
            </a:pPr>
            <a:r>
              <a:rPr lang="en-US" sz="1700" dirty="0">
                <a:solidFill>
                  <a:schemeClr val="bg1"/>
                </a:solidFill>
                <a:latin typeface="Arial" panose="020B0604020202020204" pitchFamily="34" charset="0"/>
                <a:cs typeface="Arial" panose="020B0604020202020204" pitchFamily="34" charset="0"/>
              </a:rPr>
              <a:t>Some CBMs have added CAT including Fast-Bridge and </a:t>
            </a:r>
            <a:r>
              <a:rPr lang="en-US" sz="1700" dirty="0" err="1">
                <a:solidFill>
                  <a:schemeClr val="bg1"/>
                </a:solidFill>
                <a:latin typeface="Arial" panose="020B0604020202020204" pitchFamily="34" charset="0"/>
                <a:cs typeface="Arial" panose="020B0604020202020204" pitchFamily="34" charset="0"/>
              </a:rPr>
              <a:t>Aimsweb</a:t>
            </a:r>
            <a:endParaRPr lang="en-US" sz="1700" dirty="0">
              <a:solidFill>
                <a:schemeClr val="bg1"/>
              </a:solidFill>
              <a:latin typeface="Arial" panose="020B0604020202020204" pitchFamily="34" charset="0"/>
              <a:cs typeface="Arial" panose="020B0604020202020204" pitchFamily="34" charset="0"/>
            </a:endParaRPr>
          </a:p>
          <a:p>
            <a:pPr marL="285750" indent="-285750">
              <a:buClr>
                <a:schemeClr val="bg1"/>
              </a:buClr>
            </a:pPr>
            <a:endParaRPr lang="en-US" sz="1700" dirty="0">
              <a:solidFill>
                <a:schemeClr val="bg1"/>
              </a:solidFill>
              <a:latin typeface="Arial" panose="020B0604020202020204" pitchFamily="34" charset="0"/>
              <a:cs typeface="Arial" panose="020B0604020202020204" pitchFamily="34" charset="0"/>
            </a:endParaRPr>
          </a:p>
          <a:p>
            <a:pPr marL="285750" indent="-285750">
              <a:buClr>
                <a:schemeClr val="bg1"/>
              </a:buClr>
            </a:pPr>
            <a:endParaRPr lang="en-US" sz="1700" dirty="0">
              <a:solidFill>
                <a:schemeClr val="bg1"/>
              </a:solidFill>
              <a:latin typeface="Arial" panose="020B0604020202020204" pitchFamily="34" charset="0"/>
              <a:cs typeface="Arial" panose="020B0604020202020204" pitchFamily="34" charset="0"/>
            </a:endParaRPr>
          </a:p>
          <a:p>
            <a:pPr marL="285750" indent="-285750"/>
            <a:endParaRPr lang="en-US" sz="1700" dirty="0">
              <a:solidFill>
                <a:schemeClr val="bg1"/>
              </a:solidFill>
              <a:latin typeface="Arial" panose="020B0604020202020204" pitchFamily="34" charset="0"/>
              <a:cs typeface="Arial" panose="020B0604020202020204" pitchFamily="34" charset="0"/>
            </a:endParaRPr>
          </a:p>
        </p:txBody>
      </p:sp>
      <p:sp>
        <p:nvSpPr>
          <p:cNvPr id="719" name="Google Shape;719;p24"/>
          <p:cNvSpPr txBox="1">
            <a:spLocks noGrp="1"/>
          </p:cNvSpPr>
          <p:nvPr>
            <p:ph type="body" idx="1"/>
          </p:nvPr>
        </p:nvSpPr>
        <p:spPr>
          <a:xfrm>
            <a:off x="221308" y="718637"/>
            <a:ext cx="2731142"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700" b="1" dirty="0">
                <a:solidFill>
                  <a:schemeClr val="bg2"/>
                </a:solidFill>
                <a:latin typeface="Arial" panose="020B0604020202020204" pitchFamily="34" charset="0"/>
                <a:cs typeface="Arial" panose="020B0604020202020204" pitchFamily="34" charset="0"/>
              </a:rPr>
              <a:t>Early Reading Skills</a:t>
            </a:r>
            <a:endParaRPr sz="1700" b="1" dirty="0">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First sound fluency</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Nonsense word fluency</a:t>
            </a: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Phoneme segmentation fluency</a:t>
            </a: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Letter sound fluency</a:t>
            </a: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r>
              <a:rPr lang="en-US" sz="1700" b="1" dirty="0">
                <a:solidFill>
                  <a:schemeClr val="bg2"/>
                </a:solidFill>
                <a:latin typeface="Arial" panose="020B0604020202020204" pitchFamily="34" charset="0"/>
                <a:cs typeface="Arial" panose="020B0604020202020204" pitchFamily="34" charset="0"/>
              </a:rPr>
              <a:t>Early Math skills</a:t>
            </a:r>
            <a:endParaRPr sz="1700" b="1" dirty="0">
              <a:solidFill>
                <a:schemeClr val="bg2"/>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Quantity discrimination</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Number fluency</a:t>
            </a:r>
            <a:endParaRPr sz="1700" dirty="0">
              <a:solidFill>
                <a:schemeClr val="dk1"/>
              </a:solidFill>
              <a:latin typeface="Arial" panose="020B0604020202020204" pitchFamily="34" charset="0"/>
              <a:cs typeface="Arial" panose="020B0604020202020204" pitchFamily="34" charset="0"/>
            </a:endParaRPr>
          </a:p>
          <a:p>
            <a:pPr marL="457200" lvl="0" indent="-336550" algn="l" rtl="0">
              <a:lnSpc>
                <a:spcPct val="115000"/>
              </a:lnSpc>
              <a:spcBef>
                <a:spcPts val="0"/>
              </a:spcBef>
              <a:spcAft>
                <a:spcPts val="0"/>
              </a:spcAft>
              <a:buClr>
                <a:schemeClr val="dk1"/>
              </a:buClr>
              <a:buSzPts val="1700"/>
              <a:buChar char="●"/>
            </a:pPr>
            <a:r>
              <a:rPr lang="en-US" sz="1700" dirty="0">
                <a:solidFill>
                  <a:schemeClr val="dk1"/>
                </a:solidFill>
                <a:latin typeface="Arial" panose="020B0604020202020204" pitchFamily="34" charset="0"/>
                <a:cs typeface="Arial" panose="020B0604020202020204" pitchFamily="34" charset="0"/>
              </a:rPr>
              <a:t>Number sequencing</a:t>
            </a:r>
            <a:endParaRPr sz="17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400"/>
              <a:buNone/>
            </a:pPr>
            <a:endParaRPr sz="1700" dirty="0">
              <a:solidFill>
                <a:schemeClr val="dk1"/>
              </a:solidFill>
              <a:latin typeface="Arial" panose="020B0604020202020204" pitchFamily="34" charset="0"/>
              <a:cs typeface="Arial" panose="020B0604020202020204" pitchFamily="34" charset="0"/>
            </a:endParaRPr>
          </a:p>
          <a:p>
            <a:pPr marL="457200" lvl="0" indent="0" algn="l" rtl="0">
              <a:lnSpc>
                <a:spcPct val="115000"/>
              </a:lnSpc>
              <a:spcBef>
                <a:spcPts val="0"/>
              </a:spcBef>
              <a:spcAft>
                <a:spcPts val="0"/>
              </a:spcAft>
              <a:buSzPts val="1400"/>
              <a:buNone/>
            </a:pPr>
            <a:endParaRPr sz="1700" dirty="0">
              <a:solidFill>
                <a:schemeClr val="dk1"/>
              </a:solidFill>
              <a:latin typeface="Arial" panose="020B0604020202020204" pitchFamily="34" charset="0"/>
              <a:cs typeface="Arial" panose="020B0604020202020204" pitchFamily="34" charset="0"/>
            </a:endParaRPr>
          </a:p>
        </p:txBody>
      </p:sp>
      <p:sp>
        <p:nvSpPr>
          <p:cNvPr id="718" name="Google Shape;718;p24"/>
          <p:cNvSpPr txBox="1">
            <a:spLocks noGrp="1"/>
          </p:cNvSpPr>
          <p:nvPr>
            <p:ph type="title"/>
          </p:nvPr>
        </p:nvSpPr>
        <p:spPr>
          <a:xfrm>
            <a:off x="551922" y="35251"/>
            <a:ext cx="8520600" cy="6720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dirty="0">
                <a:latin typeface="Arial" panose="020B0604020202020204" pitchFamily="34" charset="0"/>
                <a:cs typeface="Arial" panose="020B0604020202020204" pitchFamily="34" charset="0"/>
              </a:rPr>
              <a:t>Common Curriculum Based Measurements</a:t>
            </a:r>
            <a:endParaRPr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9279A54-87A0-CD6F-9664-A0FAC473232D}"/>
              </a:ext>
            </a:extLst>
          </p:cNvPr>
          <p:cNvSpPr txBox="1">
            <a:spLocks/>
          </p:cNvSpPr>
          <p:nvPr/>
        </p:nvSpPr>
        <p:spPr>
          <a:xfrm>
            <a:off x="8717724" y="444422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39</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72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7"/>
          <p:cNvSpPr txBox="1">
            <a:spLocks noGrp="1"/>
          </p:cNvSpPr>
          <p:nvPr>
            <p:ph type="subTitle" idx="1"/>
          </p:nvPr>
        </p:nvSpPr>
        <p:spPr>
          <a:xfrm>
            <a:off x="1149600" y="3197600"/>
            <a:ext cx="6844800" cy="5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Arial" panose="020B0604020202020204" pitchFamily="34" charset="0"/>
                <a:cs typeface="Arial" panose="020B0604020202020204" pitchFamily="34" charset="0"/>
              </a:rPr>
              <a:t>Identification, Needs, &amp; Programming</a:t>
            </a:r>
          </a:p>
        </p:txBody>
      </p:sp>
      <p:sp>
        <p:nvSpPr>
          <p:cNvPr id="135" name="Google Shape;135;p27"/>
          <p:cNvSpPr txBox="1">
            <a:spLocks noGrp="1"/>
          </p:cNvSpPr>
          <p:nvPr>
            <p:ph type="ctrTitle"/>
          </p:nvPr>
        </p:nvSpPr>
        <p:spPr>
          <a:xfrm>
            <a:off x="1056900" y="1370925"/>
            <a:ext cx="7030200" cy="1581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latin typeface="Arial" panose="020B0604020202020204" pitchFamily="34" charset="0"/>
                <a:cs typeface="Arial" panose="020B0604020202020204" pitchFamily="34" charset="0"/>
              </a:rPr>
              <a:t>Purpose of Evaluation</a:t>
            </a:r>
            <a:endParaRPr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6F5EAA1C-D3E9-99ED-2EA1-185D13FFCF42}"/>
              </a:ext>
            </a:extLst>
          </p:cNvPr>
          <p:cNvSpPr txBox="1">
            <a:spLocks/>
          </p:cNvSpPr>
          <p:nvPr/>
        </p:nvSpPr>
        <p:spPr>
          <a:xfrm>
            <a:off x="8706720" y="4778375"/>
            <a:ext cx="251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4</a:t>
            </a:fld>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724"/>
    </mc:Choice>
    <mc:Fallback xmlns="">
      <p:transition advTm="72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E847-09C1-8AE5-E340-6DB5235B7406}"/>
              </a:ext>
            </a:extLst>
          </p:cNvPr>
          <p:cNvSpPr>
            <a:spLocks noGrp="1"/>
          </p:cNvSpPr>
          <p:nvPr>
            <p:ph type="title"/>
          </p:nvPr>
        </p:nvSpPr>
        <p:spPr>
          <a:xfrm>
            <a:off x="0" y="1694330"/>
            <a:ext cx="7082118" cy="1754839"/>
          </a:xfrm>
          <a:solidFill>
            <a:schemeClr val="tx1"/>
          </a:solidFill>
          <a:ln>
            <a:noFill/>
          </a:ln>
        </p:spPr>
        <p:style>
          <a:lnRef idx="2">
            <a:schemeClr val="dk1"/>
          </a:lnRef>
          <a:fillRef idx="1">
            <a:schemeClr val="lt1"/>
          </a:fillRef>
          <a:effectRef idx="0">
            <a:schemeClr val="dk1"/>
          </a:effectRef>
          <a:fontRef idx="minor">
            <a:schemeClr val="dk1"/>
          </a:fontRef>
        </p:style>
        <p:txBody>
          <a:bodyPr>
            <a:noAutofit/>
          </a:bodyPr>
          <a:lstStyle/>
          <a:p>
            <a:r>
              <a:rPr lang="en-US" sz="3600" dirty="0">
                <a:solidFill>
                  <a:schemeClr val="bg1"/>
                </a:solidFill>
                <a:latin typeface="Arial" panose="020B0604020202020204" pitchFamily="34" charset="0"/>
                <a:cs typeface="Arial" panose="020B0604020202020204" pitchFamily="34" charset="0"/>
              </a:rPr>
              <a:t>How should the different assessments be used in evaluations? </a:t>
            </a:r>
            <a:endParaRPr lang="en-US" sz="1800" dirty="0">
              <a:solidFill>
                <a:schemeClr val="bg1"/>
              </a:solidFill>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1A5E289E-0824-70D3-1865-B2BADF8556DC}"/>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40</a:t>
            </a:fld>
            <a:endParaRPr lang="en-US" sz="1000" dirty="0">
              <a:latin typeface="Candara" panose="020E0502030303020204" pitchFamily="34" charset="0"/>
            </a:endParaRPr>
          </a:p>
        </p:txBody>
      </p:sp>
    </p:spTree>
    <p:extLst>
      <p:ext uri="{BB962C8B-B14F-4D97-AF65-F5344CB8AC3E}">
        <p14:creationId xmlns:p14="http://schemas.microsoft.com/office/powerpoint/2010/main" val="3034375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30" name="Google Shape;830;p36">
            <a:extLst>
              <a:ext uri="{C183D7F6-B498-43B3-948B-1728B52AA6E4}">
                <adec:decorative xmlns:adec="http://schemas.microsoft.com/office/drawing/2017/decorative" val="1"/>
              </a:ext>
            </a:extLst>
          </p:cNvPr>
          <p:cNvSpPr txBox="1">
            <a:spLocks noGrp="1"/>
          </p:cNvSpPr>
          <p:nvPr>
            <p:ph type="subTitle" idx="4294967295"/>
          </p:nvPr>
        </p:nvSpPr>
        <p:spPr>
          <a:xfrm>
            <a:off x="2860158" y="3719513"/>
            <a:ext cx="6283842" cy="1449387"/>
          </a:xfrm>
          <a:prstGeom prst="rect">
            <a:avLst/>
          </a:prstGeom>
          <a:solidFill>
            <a:schemeClr val="dk2"/>
          </a:solid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FFFFFF"/>
              </a:buClr>
              <a:buSzPts val="1500"/>
              <a:buFont typeface="Proxima Nova"/>
              <a:buChar char="●"/>
            </a:pPr>
            <a:r>
              <a:rPr lang="en-US" sz="2000">
                <a:solidFill>
                  <a:schemeClr val="lt1"/>
                </a:solidFill>
                <a:latin typeface="Arial" panose="020B0604020202020204" pitchFamily="34" charset="0"/>
                <a:cs typeface="Arial" panose="020B0604020202020204" pitchFamily="34" charset="0"/>
              </a:rPr>
              <a:t>Measure</a:t>
            </a:r>
            <a:r>
              <a:rPr lang="en-US" sz="1800">
                <a:solidFill>
                  <a:schemeClr val="lt1"/>
                </a:solidFill>
                <a:latin typeface="Arial" panose="020B0604020202020204" pitchFamily="34" charset="0"/>
                <a:cs typeface="Arial" panose="020B0604020202020204" pitchFamily="34" charset="0"/>
              </a:rPr>
              <a:t> a specific skill development over time.</a:t>
            </a:r>
            <a:endParaRPr>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0"/>
              </a:spcAft>
              <a:buClr>
                <a:srgbClr val="FFFFFF"/>
              </a:buClr>
              <a:buSzPts val="1500"/>
              <a:buFont typeface="Proxima Nova"/>
              <a:buChar char="●"/>
            </a:pPr>
            <a:r>
              <a:rPr lang="en-US" sz="1800">
                <a:solidFill>
                  <a:schemeClr val="lt1"/>
                </a:solidFill>
                <a:latin typeface="Arial" panose="020B0604020202020204" pitchFamily="34" charset="0"/>
                <a:cs typeface="Arial" panose="020B0604020202020204" pitchFamily="34" charset="0"/>
              </a:rPr>
              <a:t>Criterion-based assessments, same as what was used to identify needs or baseline performance</a:t>
            </a:r>
            <a:endParaRPr>
              <a:latin typeface="Arial" panose="020B0604020202020204" pitchFamily="34" charset="0"/>
              <a:cs typeface="Arial" panose="020B0604020202020204" pitchFamily="34" charset="0"/>
            </a:endParaRPr>
          </a:p>
        </p:txBody>
      </p:sp>
      <p:sp>
        <p:nvSpPr>
          <p:cNvPr id="827" name="Google Shape;827;p36">
            <a:extLst>
              <a:ext uri="{C183D7F6-B498-43B3-948B-1728B52AA6E4}">
                <adec:decorative xmlns:adec="http://schemas.microsoft.com/office/drawing/2017/decorative" val="1"/>
              </a:ext>
            </a:extLst>
          </p:cNvPr>
          <p:cNvSpPr txBox="1">
            <a:spLocks noGrp="1"/>
          </p:cNvSpPr>
          <p:nvPr>
            <p:ph type="subTitle" idx="4294967295"/>
          </p:nvPr>
        </p:nvSpPr>
        <p:spPr>
          <a:xfrm>
            <a:off x="1" y="3719513"/>
            <a:ext cx="2778384" cy="1449387"/>
          </a:xfrm>
          <a:prstGeom prst="rect">
            <a:avLst/>
          </a:prstGeom>
          <a:solidFill>
            <a:schemeClr val="dk2"/>
          </a:solidFill>
          <a:ln>
            <a:noFill/>
          </a:ln>
        </p:spPr>
        <p:txBody>
          <a:bodyPr spcFirstLastPara="1" wrap="square" lIns="91425" tIns="365750" rIns="91425" bIns="91425" anchor="t" anchorCtr="0">
            <a:noAutofit/>
          </a:bodyPr>
          <a:lstStyle/>
          <a:p>
            <a:pPr marL="0" lvl="0" indent="0" algn="ctr" rtl="0">
              <a:lnSpc>
                <a:spcPct val="100000"/>
              </a:lnSpc>
              <a:spcBef>
                <a:spcPts val="0"/>
              </a:spcBef>
              <a:spcAft>
                <a:spcPts val="0"/>
              </a:spcAft>
              <a:buClr>
                <a:srgbClr val="F16725"/>
              </a:buClr>
              <a:buSzPts val="7500"/>
              <a:buNone/>
            </a:pPr>
            <a:r>
              <a:rPr lang="en-US" sz="3000">
                <a:solidFill>
                  <a:srgbClr val="FFFFFF"/>
                </a:solidFill>
                <a:latin typeface="Arial" panose="020B0604020202020204" pitchFamily="34" charset="0"/>
                <a:cs typeface="Arial" panose="020B0604020202020204" pitchFamily="34" charset="0"/>
              </a:rPr>
              <a:t>Monitoring</a:t>
            </a:r>
            <a:endParaRPr>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F16725"/>
              </a:buClr>
              <a:buSzPts val="7500"/>
              <a:buNone/>
            </a:pPr>
            <a:r>
              <a:rPr lang="en-US" sz="3000">
                <a:solidFill>
                  <a:srgbClr val="FFFFFF"/>
                </a:solidFill>
                <a:latin typeface="Arial" panose="020B0604020202020204" pitchFamily="34" charset="0"/>
                <a:cs typeface="Arial" panose="020B0604020202020204" pitchFamily="34" charset="0"/>
              </a:rPr>
              <a:t>Progress</a:t>
            </a:r>
            <a:endParaRPr sz="7500">
              <a:solidFill>
                <a:srgbClr val="FFFFFF"/>
              </a:solidFill>
              <a:latin typeface="Arial" panose="020B0604020202020204" pitchFamily="34" charset="0"/>
              <a:cs typeface="Arial" panose="020B0604020202020204" pitchFamily="34" charset="0"/>
            </a:endParaRPr>
          </a:p>
        </p:txBody>
      </p:sp>
      <p:sp>
        <p:nvSpPr>
          <p:cNvPr id="829" name="Google Shape;829;p36">
            <a:extLst>
              <a:ext uri="{C183D7F6-B498-43B3-948B-1728B52AA6E4}">
                <adec:decorative xmlns:adec="http://schemas.microsoft.com/office/drawing/2017/decorative" val="1"/>
              </a:ext>
            </a:extLst>
          </p:cNvPr>
          <p:cNvSpPr txBox="1">
            <a:spLocks noGrp="1"/>
          </p:cNvSpPr>
          <p:nvPr>
            <p:ph type="subTitle" idx="4294967295"/>
          </p:nvPr>
        </p:nvSpPr>
        <p:spPr>
          <a:xfrm>
            <a:off x="2860159" y="2051050"/>
            <a:ext cx="6283841" cy="1668463"/>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Proxima Nova"/>
              <a:buChar char="●"/>
            </a:pPr>
            <a:r>
              <a:rPr lang="en-US" sz="1800" b="0">
                <a:solidFill>
                  <a:srgbClr val="000000"/>
                </a:solidFill>
                <a:latin typeface="Arial" panose="020B0604020202020204" pitchFamily="34" charset="0"/>
                <a:cs typeface="Arial" panose="020B0604020202020204" pitchFamily="34" charset="0"/>
              </a:rPr>
              <a:t>Criterion-based and absolute levels of performance</a:t>
            </a:r>
            <a:r>
              <a:rPr lang="en-US" sz="1800" b="0">
                <a:solidFill>
                  <a:schemeClr val="lt1"/>
                </a:solidFill>
                <a:latin typeface="Arial" panose="020B0604020202020204" pitchFamily="34" charset="0"/>
                <a:cs typeface="Arial" panose="020B0604020202020204" pitchFamily="34" charset="0"/>
              </a:rPr>
              <a:t>.</a:t>
            </a:r>
            <a:endParaRPr sz="1800">
              <a:latin typeface="Arial" panose="020B0604020202020204" pitchFamily="34" charset="0"/>
              <a:cs typeface="Arial" panose="020B0604020202020204" pitchFamily="34" charset="0"/>
            </a:endParaRPr>
          </a:p>
          <a:p>
            <a:pPr indent="-317500">
              <a:lnSpc>
                <a:spcPct val="100000"/>
              </a:lnSpc>
              <a:spcBef>
                <a:spcPts val="1000"/>
              </a:spcBef>
              <a:buSzPts val="1400"/>
            </a:pPr>
            <a:r>
              <a:rPr lang="en-US" sz="1800">
                <a:solidFill>
                  <a:schemeClr val="tx1"/>
                </a:solidFill>
                <a:latin typeface="Arial" panose="020B0604020202020204" pitchFamily="34" charset="0"/>
                <a:cs typeface="Arial" panose="020B0604020202020204" pitchFamily="34" charset="0"/>
              </a:rPr>
              <a:t>Standardized scores only identify broad areas of deficits</a:t>
            </a:r>
          </a:p>
          <a:p>
            <a:pPr indent="-317500">
              <a:lnSpc>
                <a:spcPct val="100000"/>
              </a:lnSpc>
              <a:spcBef>
                <a:spcPts val="1000"/>
              </a:spcBef>
              <a:buSzPts val="1400"/>
            </a:pPr>
            <a:r>
              <a:rPr lang="en-US" sz="1800">
                <a:solidFill>
                  <a:schemeClr val="tx1"/>
                </a:solidFill>
                <a:latin typeface="Arial" panose="020B0604020202020204" pitchFamily="34" charset="0"/>
                <a:cs typeface="Arial" panose="020B0604020202020204" pitchFamily="34" charset="0"/>
              </a:rPr>
              <a:t>CAT or CBM assessment may be used for this</a:t>
            </a:r>
          </a:p>
          <a:p>
            <a:pPr marL="457200" lvl="0" indent="-317500" algn="l" rtl="0">
              <a:lnSpc>
                <a:spcPct val="100000"/>
              </a:lnSpc>
              <a:spcBef>
                <a:spcPts val="1000"/>
              </a:spcBef>
              <a:spcAft>
                <a:spcPts val="0"/>
              </a:spcAft>
              <a:buClr>
                <a:srgbClr val="000000"/>
              </a:buClr>
              <a:buSzPts val="1400"/>
              <a:buFont typeface="Proxima Nova"/>
              <a:buChar char="●"/>
            </a:pPr>
            <a:r>
              <a:rPr lang="en-US" sz="1800" b="0">
                <a:solidFill>
                  <a:srgbClr val="000000"/>
                </a:solidFill>
                <a:latin typeface="Arial" panose="020B0604020202020204" pitchFamily="34" charset="0"/>
                <a:cs typeface="Arial" panose="020B0604020202020204" pitchFamily="34" charset="0"/>
              </a:rPr>
              <a:t>Goal is Identify specific skills for intervention</a:t>
            </a:r>
            <a:endParaRPr lang="en-US" sz="1800">
              <a:solidFill>
                <a:schemeClr val="lt1"/>
              </a:solidFill>
              <a:latin typeface="Arial" panose="020B0604020202020204" pitchFamily="34" charset="0"/>
              <a:cs typeface="Arial" panose="020B0604020202020204" pitchFamily="34" charset="0"/>
            </a:endParaRPr>
          </a:p>
        </p:txBody>
      </p:sp>
      <p:sp>
        <p:nvSpPr>
          <p:cNvPr id="826" name="Google Shape;826;p36">
            <a:extLst>
              <a:ext uri="{C183D7F6-B498-43B3-948B-1728B52AA6E4}">
                <adec:decorative xmlns:adec="http://schemas.microsoft.com/office/drawing/2017/decorative" val="1"/>
              </a:ext>
            </a:extLst>
          </p:cNvPr>
          <p:cNvSpPr txBox="1">
            <a:spLocks noGrp="1"/>
          </p:cNvSpPr>
          <p:nvPr>
            <p:ph type="subTitle" idx="4294967295"/>
          </p:nvPr>
        </p:nvSpPr>
        <p:spPr>
          <a:xfrm>
            <a:off x="0" y="2051050"/>
            <a:ext cx="2785730" cy="1668463"/>
          </a:xfrm>
          <a:prstGeom prst="rect">
            <a:avLst/>
          </a:prstGeom>
          <a:noFill/>
          <a:ln>
            <a:noFill/>
          </a:ln>
        </p:spPr>
        <p:txBody>
          <a:bodyPr spcFirstLastPara="1" wrap="square" lIns="91425" tIns="274300" rIns="91425" bIns="91425" anchor="t" anchorCtr="0">
            <a:noAutofit/>
          </a:bodyPr>
          <a:lstStyle/>
          <a:p>
            <a:pPr marL="0" lvl="0" indent="0" algn="ctr" rtl="0">
              <a:lnSpc>
                <a:spcPct val="100000"/>
              </a:lnSpc>
              <a:spcBef>
                <a:spcPts val="0"/>
              </a:spcBef>
              <a:spcAft>
                <a:spcPts val="0"/>
              </a:spcAft>
              <a:buClr>
                <a:srgbClr val="F16725"/>
              </a:buClr>
              <a:buSzPts val="7500"/>
              <a:buNone/>
            </a:pPr>
            <a:r>
              <a:rPr lang="en-US" sz="3000">
                <a:latin typeface="Arial" panose="020B0604020202020204" pitchFamily="34" charset="0"/>
                <a:cs typeface="Arial" panose="020B0604020202020204" pitchFamily="34" charset="0"/>
              </a:rPr>
              <a:t>Needs</a:t>
            </a:r>
            <a:endParaRPr>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F16725"/>
              </a:buClr>
              <a:buSzPts val="7500"/>
              <a:buNone/>
            </a:pPr>
            <a:r>
              <a:rPr lang="en-US" sz="3000">
                <a:latin typeface="Arial" panose="020B0604020202020204" pitchFamily="34" charset="0"/>
                <a:cs typeface="Arial" panose="020B0604020202020204" pitchFamily="34" charset="0"/>
              </a:rPr>
              <a:t>Identification</a:t>
            </a:r>
            <a:endParaRPr sz="75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8CEFD58-FDAD-F86E-0AB2-46368477115A}"/>
              </a:ext>
              <a:ext uri="{C183D7F6-B498-43B3-948B-1728B52AA6E4}">
                <adec:decorative xmlns:adec="http://schemas.microsoft.com/office/drawing/2017/decorative" val="1"/>
              </a:ext>
            </a:extLst>
          </p:cNvPr>
          <p:cNvSpPr/>
          <p:nvPr/>
        </p:nvSpPr>
        <p:spPr>
          <a:xfrm>
            <a:off x="-340242" y="2025650"/>
            <a:ext cx="9824483" cy="3117850"/>
          </a:xfrm>
          <a:prstGeom prst="rect">
            <a:avLst/>
          </a:prstGeom>
          <a:solidFill>
            <a:schemeClr val="bg1">
              <a:lumMod val="65000"/>
              <a:alpha val="6313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8" name="Google Shape;828;p36"/>
          <p:cNvSpPr txBox="1">
            <a:spLocks noGrp="1"/>
          </p:cNvSpPr>
          <p:nvPr>
            <p:ph type="subTitle" idx="4294967295"/>
          </p:nvPr>
        </p:nvSpPr>
        <p:spPr>
          <a:xfrm>
            <a:off x="2860158" y="-14288"/>
            <a:ext cx="6283841" cy="2065338"/>
          </a:xfrm>
          <a:prstGeom prst="rect">
            <a:avLst/>
          </a:prstGeom>
          <a:solidFill>
            <a:srgbClr val="3F3F3F"/>
          </a:solid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Almost always uses norm-referenced data.</a:t>
            </a:r>
            <a:endParaRPr sz="2000" dirty="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May include criterion reference data.</a:t>
            </a:r>
            <a:endParaRPr sz="2000" dirty="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100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May include intervention progress monitoring data to evaluate response to interventions.</a:t>
            </a:r>
            <a:endParaRPr sz="2000" dirty="0">
              <a:latin typeface="Arial" panose="020B0604020202020204" pitchFamily="34" charset="0"/>
              <a:cs typeface="Arial" panose="020B0604020202020204" pitchFamily="34" charset="0"/>
            </a:endParaRPr>
          </a:p>
        </p:txBody>
      </p:sp>
      <p:sp>
        <p:nvSpPr>
          <p:cNvPr id="825" name="Google Shape;825;p36"/>
          <p:cNvSpPr txBox="1">
            <a:spLocks noGrp="1"/>
          </p:cNvSpPr>
          <p:nvPr>
            <p:ph type="subTitle" idx="4294967295"/>
          </p:nvPr>
        </p:nvSpPr>
        <p:spPr>
          <a:xfrm>
            <a:off x="0" y="-14288"/>
            <a:ext cx="2785730" cy="2065338"/>
          </a:xfrm>
          <a:prstGeom prst="rect">
            <a:avLst/>
          </a:prstGeom>
          <a:solidFill>
            <a:srgbClr val="3F3F3F"/>
          </a:solidFill>
          <a:ln>
            <a:noFill/>
          </a:ln>
        </p:spPr>
        <p:txBody>
          <a:bodyPr spcFirstLastPara="1" wrap="square" lIns="0" tIns="365750" rIns="91425" bIns="91425" anchor="t" anchorCtr="0">
            <a:noAutofit/>
          </a:bodyPr>
          <a:lstStyle/>
          <a:p>
            <a:pPr marL="457200" lvl="0" indent="-342900" algn="ctr" rtl="0">
              <a:lnSpc>
                <a:spcPct val="115000"/>
              </a:lnSpc>
              <a:spcBef>
                <a:spcPts val="0"/>
              </a:spcBef>
              <a:spcAft>
                <a:spcPts val="0"/>
              </a:spcAft>
              <a:buClr>
                <a:schemeClr val="dk1"/>
              </a:buClr>
              <a:buSzPts val="2100"/>
              <a:buNone/>
            </a:pPr>
            <a:r>
              <a:rPr lang="en-US" sz="3000" dirty="0">
                <a:solidFill>
                  <a:srgbClr val="FFFFFF"/>
                </a:solidFill>
                <a:latin typeface="Arial" panose="020B0604020202020204" pitchFamily="34" charset="0"/>
                <a:cs typeface="Arial" panose="020B0604020202020204" pitchFamily="34" charset="0"/>
              </a:rPr>
              <a:t>Disability Identification</a:t>
            </a:r>
            <a:endParaRPr dirty="0">
              <a:solidFill>
                <a:schemeClr val="lt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F3F84A5-E3DC-740D-FFF0-37202031B233}"/>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a:latin typeface="Arial" panose="020B0604020202020204" pitchFamily="34" charset="0"/>
                <a:cs typeface="Arial" panose="020B0604020202020204" pitchFamily="34" charset="0"/>
              </a:rPr>
              <a:t>How different assessment tools are used-1</a:t>
            </a:r>
          </a:p>
        </p:txBody>
      </p:sp>
      <p:sp>
        <p:nvSpPr>
          <p:cNvPr id="3" name="Slide Number Placeholder 3">
            <a:extLst>
              <a:ext uri="{FF2B5EF4-FFF2-40B4-BE49-F238E27FC236}">
                <a16:creationId xmlns:a16="http://schemas.microsoft.com/office/drawing/2014/main" id="{3C67BEBF-87E8-D611-56BE-3FDD8DA1A856}"/>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41</a:t>
            </a:fld>
            <a:endParaRPr lang="en-US" sz="1000"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5" name="Google Shape;825;p36">
            <a:extLst>
              <a:ext uri="{C183D7F6-B498-43B3-948B-1728B52AA6E4}">
                <adec:decorative xmlns:adec="http://schemas.microsoft.com/office/drawing/2017/decorative" val="1"/>
              </a:ext>
            </a:extLst>
          </p:cNvPr>
          <p:cNvSpPr txBox="1">
            <a:spLocks noGrp="1"/>
          </p:cNvSpPr>
          <p:nvPr>
            <p:ph type="subTitle" idx="4294967295"/>
          </p:nvPr>
        </p:nvSpPr>
        <p:spPr>
          <a:xfrm>
            <a:off x="-7346" y="-118900"/>
            <a:ext cx="2785730" cy="2065338"/>
          </a:xfrm>
          <a:prstGeom prst="rect">
            <a:avLst/>
          </a:prstGeom>
          <a:solidFill>
            <a:srgbClr val="3F3F3F"/>
          </a:solidFill>
          <a:ln>
            <a:noFill/>
          </a:ln>
        </p:spPr>
        <p:txBody>
          <a:bodyPr spcFirstLastPara="1" wrap="square" lIns="0" tIns="365750" rIns="91425" bIns="91425" anchor="t" anchorCtr="0">
            <a:noAutofit/>
          </a:bodyPr>
          <a:lstStyle/>
          <a:p>
            <a:pPr marL="457200" lvl="0" indent="-342900" algn="ctr" rtl="0">
              <a:lnSpc>
                <a:spcPct val="115000"/>
              </a:lnSpc>
              <a:spcBef>
                <a:spcPts val="0"/>
              </a:spcBef>
              <a:spcAft>
                <a:spcPts val="0"/>
              </a:spcAft>
              <a:buClr>
                <a:schemeClr val="dk1"/>
              </a:buClr>
              <a:buSzPts val="2100"/>
              <a:buNone/>
            </a:pPr>
            <a:r>
              <a:rPr lang="en-US" sz="3000" dirty="0">
                <a:solidFill>
                  <a:srgbClr val="FFFFFF"/>
                </a:solidFill>
                <a:latin typeface="Arial" panose="020B0604020202020204" pitchFamily="34" charset="0"/>
                <a:cs typeface="Arial" panose="020B0604020202020204" pitchFamily="34" charset="0"/>
              </a:rPr>
              <a:t>Disability Identification</a:t>
            </a:r>
            <a:endParaRPr dirty="0">
              <a:solidFill>
                <a:schemeClr val="lt1"/>
              </a:solidFill>
              <a:latin typeface="Arial" panose="020B0604020202020204" pitchFamily="34" charset="0"/>
              <a:cs typeface="Arial" panose="020B0604020202020204" pitchFamily="34" charset="0"/>
            </a:endParaRPr>
          </a:p>
        </p:txBody>
      </p:sp>
      <p:sp>
        <p:nvSpPr>
          <p:cNvPr id="830" name="Google Shape;830;p36">
            <a:extLst>
              <a:ext uri="{C183D7F6-B498-43B3-948B-1728B52AA6E4}">
                <adec:decorative xmlns:adec="http://schemas.microsoft.com/office/drawing/2017/decorative" val="1"/>
              </a:ext>
            </a:extLst>
          </p:cNvPr>
          <p:cNvSpPr txBox="1">
            <a:spLocks noGrp="1"/>
          </p:cNvSpPr>
          <p:nvPr>
            <p:ph type="subTitle" idx="4294967295"/>
          </p:nvPr>
        </p:nvSpPr>
        <p:spPr>
          <a:xfrm>
            <a:off x="2935088" y="3806515"/>
            <a:ext cx="6283842" cy="1449387"/>
          </a:xfrm>
          <a:prstGeom prst="rect">
            <a:avLst/>
          </a:prstGeom>
          <a:solidFill>
            <a:schemeClr val="dk2"/>
          </a:solid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Measure</a:t>
            </a:r>
            <a:r>
              <a:rPr lang="en-US" sz="1800" dirty="0">
                <a:solidFill>
                  <a:schemeClr val="lt1"/>
                </a:solidFill>
                <a:latin typeface="Arial" panose="020B0604020202020204" pitchFamily="34" charset="0"/>
                <a:cs typeface="Arial" panose="020B0604020202020204" pitchFamily="34" charset="0"/>
              </a:rPr>
              <a:t> a specific skill development over time.</a:t>
            </a:r>
            <a:endParaRPr dirty="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0"/>
              </a:spcAft>
              <a:buClr>
                <a:srgbClr val="FFFFFF"/>
              </a:buClr>
              <a:buSzPts val="1500"/>
              <a:buFont typeface="Proxima Nova"/>
              <a:buChar char="●"/>
            </a:pPr>
            <a:r>
              <a:rPr lang="en-US" sz="1800" dirty="0">
                <a:solidFill>
                  <a:schemeClr val="lt1"/>
                </a:solidFill>
                <a:latin typeface="Arial" panose="020B0604020202020204" pitchFamily="34" charset="0"/>
                <a:cs typeface="Arial" panose="020B0604020202020204" pitchFamily="34" charset="0"/>
              </a:rPr>
              <a:t>Criterion-based assessments, same as what was used to identify needs or baseline performance.</a:t>
            </a:r>
            <a:endParaRPr dirty="0">
              <a:latin typeface="Arial" panose="020B0604020202020204" pitchFamily="34" charset="0"/>
              <a:cs typeface="Arial" panose="020B0604020202020204" pitchFamily="34" charset="0"/>
            </a:endParaRPr>
          </a:p>
        </p:txBody>
      </p:sp>
      <p:sp>
        <p:nvSpPr>
          <p:cNvPr id="827" name="Google Shape;827;p36">
            <a:extLst>
              <a:ext uri="{C183D7F6-B498-43B3-948B-1728B52AA6E4}">
                <adec:decorative xmlns:adec="http://schemas.microsoft.com/office/drawing/2017/decorative" val="1"/>
              </a:ext>
            </a:extLst>
          </p:cNvPr>
          <p:cNvSpPr txBox="1">
            <a:spLocks noGrp="1"/>
          </p:cNvSpPr>
          <p:nvPr>
            <p:ph type="subTitle" idx="4294967295"/>
          </p:nvPr>
        </p:nvSpPr>
        <p:spPr>
          <a:xfrm>
            <a:off x="0" y="3806514"/>
            <a:ext cx="2778384" cy="1449387"/>
          </a:xfrm>
          <a:prstGeom prst="rect">
            <a:avLst/>
          </a:prstGeom>
          <a:solidFill>
            <a:schemeClr val="dk2"/>
          </a:solidFill>
          <a:ln>
            <a:noFill/>
          </a:ln>
        </p:spPr>
        <p:txBody>
          <a:bodyPr spcFirstLastPara="1" wrap="square" lIns="91425" tIns="365750" rIns="91425" bIns="91425" anchor="t" anchorCtr="0">
            <a:noAutofit/>
          </a:bodyPr>
          <a:lstStyle/>
          <a:p>
            <a:pPr marL="0" lvl="0" indent="0" algn="ctr" rtl="0">
              <a:lnSpc>
                <a:spcPct val="100000"/>
              </a:lnSpc>
              <a:spcBef>
                <a:spcPts val="0"/>
              </a:spcBef>
              <a:spcAft>
                <a:spcPts val="0"/>
              </a:spcAft>
              <a:buClr>
                <a:srgbClr val="F16725"/>
              </a:buClr>
              <a:buSzPts val="7500"/>
              <a:buNone/>
            </a:pPr>
            <a:r>
              <a:rPr lang="en-US" sz="3000">
                <a:solidFill>
                  <a:srgbClr val="FFFFFF"/>
                </a:solidFill>
                <a:latin typeface="Arial" panose="020B0604020202020204" pitchFamily="34" charset="0"/>
                <a:cs typeface="Arial" panose="020B0604020202020204" pitchFamily="34" charset="0"/>
              </a:rPr>
              <a:t>Monitoring</a:t>
            </a:r>
            <a:endParaRPr>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F16725"/>
              </a:buClr>
              <a:buSzPts val="7500"/>
              <a:buNone/>
            </a:pPr>
            <a:r>
              <a:rPr lang="en-US" sz="3000">
                <a:solidFill>
                  <a:srgbClr val="FFFFFF"/>
                </a:solidFill>
                <a:latin typeface="Arial" panose="020B0604020202020204" pitchFamily="34" charset="0"/>
                <a:cs typeface="Arial" panose="020B0604020202020204" pitchFamily="34" charset="0"/>
              </a:rPr>
              <a:t>Progress</a:t>
            </a:r>
            <a:endParaRPr sz="7500">
              <a:solidFill>
                <a:srgbClr val="FFFFFF"/>
              </a:solidFill>
              <a:latin typeface="Arial" panose="020B0604020202020204" pitchFamily="34" charset="0"/>
              <a:cs typeface="Arial" panose="020B0604020202020204" pitchFamily="34" charset="0"/>
            </a:endParaRPr>
          </a:p>
        </p:txBody>
      </p:sp>
      <p:sp>
        <p:nvSpPr>
          <p:cNvPr id="828" name="Google Shape;828;p36">
            <a:extLst>
              <a:ext uri="{C183D7F6-B498-43B3-948B-1728B52AA6E4}">
                <adec:decorative xmlns:adec="http://schemas.microsoft.com/office/drawing/2017/decorative" val="1"/>
              </a:ext>
            </a:extLst>
          </p:cNvPr>
          <p:cNvSpPr txBox="1">
            <a:spLocks noGrp="1"/>
          </p:cNvSpPr>
          <p:nvPr>
            <p:ph type="subTitle" idx="4294967295"/>
          </p:nvPr>
        </p:nvSpPr>
        <p:spPr>
          <a:xfrm>
            <a:off x="2874428" y="-105281"/>
            <a:ext cx="6283842" cy="2065338"/>
          </a:xfrm>
          <a:prstGeom prst="rect">
            <a:avLst/>
          </a:prstGeom>
          <a:solidFill>
            <a:srgbClr val="3F3F3F"/>
          </a:solid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Almost always uses norm-referenced data.</a:t>
            </a:r>
            <a:endParaRPr sz="2000" dirty="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May include criterion reference data.</a:t>
            </a:r>
            <a:endParaRPr sz="2000" dirty="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100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May include intervention progress monitoring data to evaluate response to interventions.</a:t>
            </a:r>
            <a:endParaRPr sz="2000" dirty="0">
              <a:latin typeface="Arial" panose="020B0604020202020204" pitchFamily="34" charset="0"/>
              <a:cs typeface="Arial" panose="020B0604020202020204" pitchFamily="34" charset="0"/>
            </a:endParaRPr>
          </a:p>
        </p:txBody>
      </p:sp>
      <p:sp>
        <p:nvSpPr>
          <p:cNvPr id="829" name="Google Shape;829;p36"/>
          <p:cNvSpPr txBox="1">
            <a:spLocks noGrp="1"/>
          </p:cNvSpPr>
          <p:nvPr>
            <p:ph type="subTitle" idx="4294967295"/>
          </p:nvPr>
        </p:nvSpPr>
        <p:spPr>
          <a:xfrm>
            <a:off x="2874428" y="1946438"/>
            <a:ext cx="6283841" cy="1683967"/>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Proxima Nova"/>
              <a:buChar char="●"/>
            </a:pPr>
            <a:r>
              <a:rPr lang="en-US" sz="1800" b="0" dirty="0">
                <a:solidFill>
                  <a:srgbClr val="000000"/>
                </a:solidFill>
                <a:latin typeface="Arial" panose="020B0604020202020204" pitchFamily="34" charset="0"/>
                <a:cs typeface="Arial" panose="020B0604020202020204" pitchFamily="34" charset="0"/>
              </a:rPr>
              <a:t>Criterion-based and absolute levels of performance.</a:t>
            </a:r>
            <a:r>
              <a:rPr lang="en-US" sz="1800" b="0" dirty="0">
                <a:solidFill>
                  <a:schemeClr val="lt1"/>
                </a:solidFill>
                <a:latin typeface="Arial" panose="020B0604020202020204" pitchFamily="34" charset="0"/>
                <a:cs typeface="Arial" panose="020B0604020202020204" pitchFamily="34" charset="0"/>
              </a:rPr>
              <a:t>.</a:t>
            </a:r>
            <a:endParaRPr sz="1800" dirty="0">
              <a:latin typeface="Arial" panose="020B0604020202020204" pitchFamily="34" charset="0"/>
              <a:cs typeface="Arial" panose="020B0604020202020204" pitchFamily="34" charset="0"/>
            </a:endParaRPr>
          </a:p>
          <a:p>
            <a:pPr indent="-317500">
              <a:lnSpc>
                <a:spcPct val="100000"/>
              </a:lnSpc>
              <a:spcBef>
                <a:spcPts val="1000"/>
              </a:spcBef>
              <a:buSzPts val="1400"/>
            </a:pPr>
            <a:r>
              <a:rPr lang="en-US" sz="1800" dirty="0">
                <a:solidFill>
                  <a:schemeClr val="tx1"/>
                </a:solidFill>
                <a:latin typeface="Arial" panose="020B0604020202020204" pitchFamily="34" charset="0"/>
                <a:cs typeface="Arial" panose="020B0604020202020204" pitchFamily="34" charset="0"/>
              </a:rPr>
              <a:t>Standardized scores only identify broad areas of deficits.</a:t>
            </a:r>
          </a:p>
          <a:p>
            <a:pPr indent="-317500">
              <a:lnSpc>
                <a:spcPct val="100000"/>
              </a:lnSpc>
              <a:spcBef>
                <a:spcPts val="1000"/>
              </a:spcBef>
              <a:buSzPts val="1400"/>
            </a:pPr>
            <a:r>
              <a:rPr lang="en-US" sz="1800" dirty="0">
                <a:solidFill>
                  <a:schemeClr val="tx1"/>
                </a:solidFill>
                <a:latin typeface="Arial" panose="020B0604020202020204" pitchFamily="34" charset="0"/>
                <a:cs typeface="Arial" panose="020B0604020202020204" pitchFamily="34" charset="0"/>
              </a:rPr>
              <a:t>CAT or CBM assessment may be used for this.</a:t>
            </a:r>
          </a:p>
          <a:p>
            <a:pPr marL="457200" lvl="0" indent="-317500" algn="l" rtl="0">
              <a:lnSpc>
                <a:spcPct val="100000"/>
              </a:lnSpc>
              <a:spcBef>
                <a:spcPts val="1000"/>
              </a:spcBef>
              <a:spcAft>
                <a:spcPts val="0"/>
              </a:spcAft>
              <a:buClr>
                <a:srgbClr val="000000"/>
              </a:buClr>
              <a:buSzPts val="1400"/>
              <a:buFont typeface="Proxima Nova"/>
              <a:buChar char="●"/>
            </a:pPr>
            <a:r>
              <a:rPr lang="en-US" sz="1800" b="0" dirty="0">
                <a:solidFill>
                  <a:srgbClr val="000000"/>
                </a:solidFill>
                <a:latin typeface="Arial" panose="020B0604020202020204" pitchFamily="34" charset="0"/>
                <a:cs typeface="Arial" panose="020B0604020202020204" pitchFamily="34" charset="0"/>
              </a:rPr>
              <a:t>Goal is Identify specific skills for intervention.</a:t>
            </a:r>
            <a:endParaRPr lang="en-US" sz="1800" dirty="0">
              <a:solidFill>
                <a:schemeClr val="lt1"/>
              </a:solidFill>
              <a:latin typeface="Arial" panose="020B0604020202020204" pitchFamily="34" charset="0"/>
              <a:cs typeface="Arial" panose="020B0604020202020204" pitchFamily="34" charset="0"/>
            </a:endParaRPr>
          </a:p>
        </p:txBody>
      </p:sp>
      <p:sp>
        <p:nvSpPr>
          <p:cNvPr id="826" name="Google Shape;826;p36">
            <a:extLst>
              <a:ext uri="{C183D7F6-B498-43B3-948B-1728B52AA6E4}">
                <adec:decorative xmlns:adec="http://schemas.microsoft.com/office/drawing/2017/decorative" val="0"/>
              </a:ext>
            </a:extLst>
          </p:cNvPr>
          <p:cNvSpPr txBox="1">
            <a:spLocks noGrp="1"/>
          </p:cNvSpPr>
          <p:nvPr>
            <p:ph type="subTitle" idx="4294967295"/>
          </p:nvPr>
        </p:nvSpPr>
        <p:spPr>
          <a:xfrm>
            <a:off x="0" y="2051050"/>
            <a:ext cx="2785730" cy="1668463"/>
          </a:xfrm>
          <a:prstGeom prst="rect">
            <a:avLst/>
          </a:prstGeom>
          <a:noFill/>
          <a:ln>
            <a:noFill/>
          </a:ln>
        </p:spPr>
        <p:txBody>
          <a:bodyPr spcFirstLastPara="1" wrap="square" lIns="91425" tIns="274300" rIns="91425" bIns="91425" anchor="t" anchorCtr="0">
            <a:noAutofit/>
          </a:bodyPr>
          <a:lstStyle/>
          <a:p>
            <a:pPr marL="0" lvl="0" indent="0" algn="ctr" rtl="0">
              <a:lnSpc>
                <a:spcPct val="100000"/>
              </a:lnSpc>
              <a:spcBef>
                <a:spcPts val="0"/>
              </a:spcBef>
              <a:spcAft>
                <a:spcPts val="0"/>
              </a:spcAft>
              <a:buClr>
                <a:srgbClr val="F16725"/>
              </a:buClr>
              <a:buSzPts val="7500"/>
              <a:buNone/>
            </a:pPr>
            <a:r>
              <a:rPr lang="en-US" sz="3000" dirty="0">
                <a:latin typeface="Arial" panose="020B0604020202020204" pitchFamily="34" charset="0"/>
                <a:cs typeface="Arial" panose="020B0604020202020204" pitchFamily="34" charset="0"/>
              </a:rPr>
              <a:t>Needs</a:t>
            </a:r>
            <a:endParaRPr dirty="0">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F16725"/>
              </a:buClr>
              <a:buSzPts val="7500"/>
              <a:buNone/>
            </a:pPr>
            <a:r>
              <a:rPr lang="en-US" sz="3000" dirty="0">
                <a:latin typeface="Arial" panose="020B0604020202020204" pitchFamily="34" charset="0"/>
                <a:cs typeface="Arial" panose="020B0604020202020204" pitchFamily="34" charset="0"/>
              </a:rPr>
              <a:t>Identification</a:t>
            </a:r>
            <a:endParaRPr sz="75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8CEFD58-FDAD-F86E-0AB2-46368477115A}"/>
              </a:ext>
              <a:ext uri="{C183D7F6-B498-43B3-948B-1728B52AA6E4}">
                <adec:decorative xmlns:adec="http://schemas.microsoft.com/office/drawing/2017/decorative" val="1"/>
              </a:ext>
            </a:extLst>
          </p:cNvPr>
          <p:cNvSpPr/>
          <p:nvPr/>
        </p:nvSpPr>
        <p:spPr>
          <a:xfrm>
            <a:off x="-340242" y="3827416"/>
            <a:ext cx="9824483" cy="1449387"/>
          </a:xfrm>
          <a:prstGeom prst="rect">
            <a:avLst/>
          </a:prstGeom>
          <a:solidFill>
            <a:schemeClr val="bg1">
              <a:lumMod val="65000"/>
              <a:alpha val="6313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06A3D5C-6BDE-805B-E587-8523DDC7AE6D}"/>
              </a:ext>
              <a:ext uri="{C183D7F6-B498-43B3-948B-1728B52AA6E4}">
                <adec:decorative xmlns:adec="http://schemas.microsoft.com/office/drawing/2017/decorative" val="1"/>
              </a:ext>
            </a:extLst>
          </p:cNvPr>
          <p:cNvSpPr/>
          <p:nvPr/>
        </p:nvSpPr>
        <p:spPr>
          <a:xfrm>
            <a:off x="-272866" y="-67369"/>
            <a:ext cx="9824483" cy="2076448"/>
          </a:xfrm>
          <a:prstGeom prst="rect">
            <a:avLst/>
          </a:prstGeom>
          <a:solidFill>
            <a:schemeClr val="bg1">
              <a:lumMod val="65000"/>
              <a:alpha val="6313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214EF82-9149-4CA0-E0F8-C4AD57E9E218}"/>
              </a:ext>
              <a:ext uri="{C183D7F6-B498-43B3-948B-1728B52AA6E4}">
                <adec:decorative xmlns:adec="http://schemas.microsoft.com/office/drawing/2017/decorative" val="1"/>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a:latin typeface="Arial" panose="020B0604020202020204" pitchFamily="34" charset="0"/>
                <a:cs typeface="Arial" panose="020B0604020202020204" pitchFamily="34" charset="0"/>
              </a:rPr>
              <a:t>How different assessment tools are used-2</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C63660F-7646-37A7-BC7E-AFFCD3BBB517}"/>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42</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515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5" name="Google Shape;825;p36">
            <a:extLst>
              <a:ext uri="{C183D7F6-B498-43B3-948B-1728B52AA6E4}">
                <adec:decorative xmlns:adec="http://schemas.microsoft.com/office/drawing/2017/decorative" val="1"/>
              </a:ext>
            </a:extLst>
          </p:cNvPr>
          <p:cNvSpPr txBox="1">
            <a:spLocks noGrp="1"/>
          </p:cNvSpPr>
          <p:nvPr>
            <p:ph type="subTitle" idx="4294967295"/>
          </p:nvPr>
        </p:nvSpPr>
        <p:spPr>
          <a:xfrm>
            <a:off x="0" y="-14288"/>
            <a:ext cx="2785730" cy="1925100"/>
          </a:xfrm>
          <a:prstGeom prst="rect">
            <a:avLst/>
          </a:prstGeom>
          <a:solidFill>
            <a:srgbClr val="3F3F3F"/>
          </a:solidFill>
          <a:ln>
            <a:noFill/>
          </a:ln>
        </p:spPr>
        <p:txBody>
          <a:bodyPr spcFirstLastPara="1" wrap="square" lIns="0" tIns="365750" rIns="91425" bIns="91425" anchor="t" anchorCtr="0">
            <a:noAutofit/>
          </a:bodyPr>
          <a:lstStyle/>
          <a:p>
            <a:pPr marL="457200" lvl="0" indent="-342900" algn="ctr" rtl="0">
              <a:lnSpc>
                <a:spcPct val="115000"/>
              </a:lnSpc>
              <a:spcBef>
                <a:spcPts val="0"/>
              </a:spcBef>
              <a:spcAft>
                <a:spcPts val="0"/>
              </a:spcAft>
              <a:buClr>
                <a:schemeClr val="dk1"/>
              </a:buClr>
              <a:buSzPts val="2100"/>
              <a:buNone/>
            </a:pPr>
            <a:r>
              <a:rPr lang="en-US" sz="3000">
                <a:solidFill>
                  <a:srgbClr val="FFFFFF"/>
                </a:solidFill>
                <a:latin typeface="Arial" panose="020B0604020202020204" pitchFamily="34" charset="0"/>
                <a:cs typeface="Arial" panose="020B0604020202020204" pitchFamily="34" charset="0"/>
              </a:rPr>
              <a:t>Disability Identification</a:t>
            </a:r>
            <a:endParaRPr>
              <a:solidFill>
                <a:schemeClr val="lt1"/>
              </a:solidFill>
              <a:latin typeface="Arial" panose="020B0604020202020204" pitchFamily="34" charset="0"/>
              <a:cs typeface="Arial" panose="020B0604020202020204" pitchFamily="34" charset="0"/>
            </a:endParaRPr>
          </a:p>
        </p:txBody>
      </p:sp>
      <p:sp>
        <p:nvSpPr>
          <p:cNvPr id="826" name="Google Shape;826;p36">
            <a:extLst>
              <a:ext uri="{C183D7F6-B498-43B3-948B-1728B52AA6E4}">
                <adec:decorative xmlns:adec="http://schemas.microsoft.com/office/drawing/2017/decorative" val="1"/>
              </a:ext>
            </a:extLst>
          </p:cNvPr>
          <p:cNvSpPr txBox="1">
            <a:spLocks noGrp="1"/>
          </p:cNvSpPr>
          <p:nvPr>
            <p:ph type="subTitle" idx="4294967295"/>
          </p:nvPr>
        </p:nvSpPr>
        <p:spPr>
          <a:xfrm>
            <a:off x="0" y="2051050"/>
            <a:ext cx="2785730" cy="1668463"/>
          </a:xfrm>
          <a:prstGeom prst="rect">
            <a:avLst/>
          </a:prstGeom>
          <a:noFill/>
          <a:ln>
            <a:noFill/>
          </a:ln>
        </p:spPr>
        <p:txBody>
          <a:bodyPr spcFirstLastPara="1" wrap="square" lIns="91425" tIns="274300" rIns="91425" bIns="91425" anchor="t" anchorCtr="0">
            <a:noAutofit/>
          </a:bodyPr>
          <a:lstStyle/>
          <a:p>
            <a:pPr marL="0" lvl="0" indent="0" algn="ctr" rtl="0">
              <a:lnSpc>
                <a:spcPct val="100000"/>
              </a:lnSpc>
              <a:spcBef>
                <a:spcPts val="0"/>
              </a:spcBef>
              <a:spcAft>
                <a:spcPts val="0"/>
              </a:spcAft>
              <a:buClr>
                <a:srgbClr val="F16725"/>
              </a:buClr>
              <a:buSzPts val="7500"/>
              <a:buNone/>
            </a:pPr>
            <a:r>
              <a:rPr lang="en-US" sz="3000" dirty="0">
                <a:latin typeface="Arial" panose="020B0604020202020204" pitchFamily="34" charset="0"/>
                <a:cs typeface="Arial" panose="020B0604020202020204" pitchFamily="34" charset="0"/>
              </a:rPr>
              <a:t>Needs</a:t>
            </a:r>
            <a:endParaRPr dirty="0">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F16725"/>
              </a:buClr>
              <a:buSzPts val="7500"/>
              <a:buNone/>
            </a:pPr>
            <a:r>
              <a:rPr lang="en-US" sz="3000" dirty="0">
                <a:latin typeface="Arial" panose="020B0604020202020204" pitchFamily="34" charset="0"/>
                <a:cs typeface="Arial" panose="020B0604020202020204" pitchFamily="34" charset="0"/>
              </a:rPr>
              <a:t>Identification</a:t>
            </a:r>
            <a:endParaRPr sz="7500" dirty="0">
              <a:latin typeface="Arial" panose="020B0604020202020204" pitchFamily="34" charset="0"/>
              <a:cs typeface="Arial" panose="020B0604020202020204" pitchFamily="34" charset="0"/>
            </a:endParaRPr>
          </a:p>
        </p:txBody>
      </p:sp>
      <p:sp>
        <p:nvSpPr>
          <p:cNvPr id="828" name="Google Shape;828;p36">
            <a:extLst>
              <a:ext uri="{C183D7F6-B498-43B3-948B-1728B52AA6E4}">
                <adec:decorative xmlns:adec="http://schemas.microsoft.com/office/drawing/2017/decorative" val="1"/>
              </a:ext>
            </a:extLst>
          </p:cNvPr>
          <p:cNvSpPr txBox="1">
            <a:spLocks noGrp="1"/>
          </p:cNvSpPr>
          <p:nvPr>
            <p:ph type="subTitle" idx="4294967295"/>
          </p:nvPr>
        </p:nvSpPr>
        <p:spPr>
          <a:xfrm>
            <a:off x="2860158" y="-14288"/>
            <a:ext cx="6283842" cy="1925100"/>
          </a:xfrm>
          <a:prstGeom prst="rect">
            <a:avLst/>
          </a:prstGeom>
          <a:solidFill>
            <a:srgbClr val="3F3F3F"/>
          </a:solid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FFFFFF"/>
              </a:buClr>
              <a:buSzPts val="1500"/>
              <a:buFont typeface="Proxima Nova"/>
              <a:buChar char="●"/>
            </a:pPr>
            <a:r>
              <a:rPr lang="en-US" sz="2000">
                <a:solidFill>
                  <a:schemeClr val="lt1"/>
                </a:solidFill>
                <a:latin typeface="Arial" panose="020B0604020202020204" pitchFamily="34" charset="0"/>
                <a:cs typeface="Arial" panose="020B0604020202020204" pitchFamily="34" charset="0"/>
              </a:rPr>
              <a:t>Almost always uses norm-referenced data.</a:t>
            </a:r>
            <a:endParaRPr sz="200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0"/>
              </a:spcAft>
              <a:buClr>
                <a:srgbClr val="FFFFFF"/>
              </a:buClr>
              <a:buSzPts val="1500"/>
              <a:buFont typeface="Proxima Nova"/>
              <a:buChar char="●"/>
            </a:pPr>
            <a:r>
              <a:rPr lang="en-US" sz="2000">
                <a:solidFill>
                  <a:schemeClr val="lt1"/>
                </a:solidFill>
                <a:latin typeface="Arial" panose="020B0604020202020204" pitchFamily="34" charset="0"/>
                <a:cs typeface="Arial" panose="020B0604020202020204" pitchFamily="34" charset="0"/>
              </a:rPr>
              <a:t>May include criterion reference data.</a:t>
            </a:r>
            <a:endParaRPr sz="200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1000"/>
              </a:spcAft>
              <a:buClr>
                <a:srgbClr val="FFFFFF"/>
              </a:buClr>
              <a:buSzPts val="1500"/>
              <a:buFont typeface="Proxima Nova"/>
              <a:buChar char="●"/>
            </a:pPr>
            <a:r>
              <a:rPr lang="en-US" sz="2000">
                <a:solidFill>
                  <a:schemeClr val="lt1"/>
                </a:solidFill>
                <a:latin typeface="Arial" panose="020B0604020202020204" pitchFamily="34" charset="0"/>
                <a:cs typeface="Arial" panose="020B0604020202020204" pitchFamily="34" charset="0"/>
              </a:rPr>
              <a:t>May include intervention progress monitoring data to evaluate response to interventions.</a:t>
            </a:r>
            <a:endParaRPr sz="2000">
              <a:latin typeface="Arial" panose="020B0604020202020204" pitchFamily="34" charset="0"/>
              <a:cs typeface="Arial" panose="020B0604020202020204" pitchFamily="34" charset="0"/>
            </a:endParaRPr>
          </a:p>
        </p:txBody>
      </p:sp>
      <p:sp>
        <p:nvSpPr>
          <p:cNvPr id="829" name="Google Shape;829;p36">
            <a:extLst>
              <a:ext uri="{C183D7F6-B498-43B3-948B-1728B52AA6E4}">
                <adec:decorative xmlns:adec="http://schemas.microsoft.com/office/drawing/2017/decorative" val="1"/>
              </a:ext>
            </a:extLst>
          </p:cNvPr>
          <p:cNvSpPr txBox="1">
            <a:spLocks noGrp="1"/>
          </p:cNvSpPr>
          <p:nvPr>
            <p:ph type="subTitle" idx="4294967295"/>
          </p:nvPr>
        </p:nvSpPr>
        <p:spPr>
          <a:xfrm>
            <a:off x="2860158" y="1874712"/>
            <a:ext cx="6283841" cy="1668463"/>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Proxima Nova"/>
              <a:buChar char="●"/>
            </a:pPr>
            <a:r>
              <a:rPr lang="en-US" sz="1800" b="0" dirty="0">
                <a:solidFill>
                  <a:srgbClr val="000000"/>
                </a:solidFill>
                <a:latin typeface="Arial" panose="020B0604020202020204" pitchFamily="34" charset="0"/>
                <a:cs typeface="Arial" panose="020B0604020202020204" pitchFamily="34" charset="0"/>
              </a:rPr>
              <a:t>Criterion-based and absolute levels of performance.</a:t>
            </a:r>
            <a:r>
              <a:rPr lang="en-US" sz="1800" b="0" dirty="0">
                <a:solidFill>
                  <a:schemeClr val="lt1"/>
                </a:solidFill>
                <a:latin typeface="Arial" panose="020B0604020202020204" pitchFamily="34" charset="0"/>
                <a:cs typeface="Arial" panose="020B0604020202020204" pitchFamily="34" charset="0"/>
              </a:rPr>
              <a:t>.</a:t>
            </a:r>
            <a:endParaRPr sz="1800" dirty="0">
              <a:latin typeface="Arial" panose="020B0604020202020204" pitchFamily="34" charset="0"/>
              <a:cs typeface="Arial" panose="020B0604020202020204" pitchFamily="34" charset="0"/>
            </a:endParaRPr>
          </a:p>
          <a:p>
            <a:pPr indent="-317500">
              <a:lnSpc>
                <a:spcPct val="100000"/>
              </a:lnSpc>
              <a:spcBef>
                <a:spcPts val="1000"/>
              </a:spcBef>
              <a:buSzPts val="1400"/>
            </a:pPr>
            <a:r>
              <a:rPr lang="en-US" sz="1800" dirty="0">
                <a:solidFill>
                  <a:schemeClr val="tx1"/>
                </a:solidFill>
                <a:latin typeface="Arial" panose="020B0604020202020204" pitchFamily="34" charset="0"/>
                <a:cs typeface="Arial" panose="020B0604020202020204" pitchFamily="34" charset="0"/>
              </a:rPr>
              <a:t>Standardized scores only identify broad areas of deficits.</a:t>
            </a:r>
          </a:p>
          <a:p>
            <a:pPr indent="-317500">
              <a:lnSpc>
                <a:spcPct val="100000"/>
              </a:lnSpc>
              <a:spcBef>
                <a:spcPts val="1000"/>
              </a:spcBef>
              <a:buSzPts val="1400"/>
            </a:pPr>
            <a:r>
              <a:rPr lang="en-US" sz="1800" dirty="0">
                <a:solidFill>
                  <a:schemeClr val="tx1"/>
                </a:solidFill>
                <a:latin typeface="Arial" panose="020B0604020202020204" pitchFamily="34" charset="0"/>
                <a:cs typeface="Arial" panose="020B0604020202020204" pitchFamily="34" charset="0"/>
              </a:rPr>
              <a:t>CAT or CBM assessment may be used for this.</a:t>
            </a:r>
          </a:p>
          <a:p>
            <a:pPr marL="457200" lvl="0" indent="-317500" algn="l" rtl="0">
              <a:lnSpc>
                <a:spcPct val="100000"/>
              </a:lnSpc>
              <a:spcBef>
                <a:spcPts val="1000"/>
              </a:spcBef>
              <a:spcAft>
                <a:spcPts val="0"/>
              </a:spcAft>
              <a:buClr>
                <a:srgbClr val="000000"/>
              </a:buClr>
              <a:buSzPts val="1400"/>
              <a:buFont typeface="Proxima Nova"/>
              <a:buChar char="●"/>
            </a:pPr>
            <a:r>
              <a:rPr lang="en-US" sz="1800" b="0" dirty="0">
                <a:solidFill>
                  <a:srgbClr val="000000"/>
                </a:solidFill>
                <a:latin typeface="Arial" panose="020B0604020202020204" pitchFamily="34" charset="0"/>
                <a:cs typeface="Arial" panose="020B0604020202020204" pitchFamily="34" charset="0"/>
              </a:rPr>
              <a:t>Goal is Identify specific skills for intervention.</a:t>
            </a:r>
            <a:endParaRPr lang="en-US" sz="1800" dirty="0">
              <a:solidFill>
                <a:schemeClr val="lt1"/>
              </a:solidFill>
              <a:latin typeface="Arial" panose="020B0604020202020204" pitchFamily="34" charset="0"/>
              <a:cs typeface="Arial" panose="020B0604020202020204" pitchFamily="34" charset="0"/>
            </a:endParaRPr>
          </a:p>
        </p:txBody>
      </p:sp>
      <p:sp>
        <p:nvSpPr>
          <p:cNvPr id="830" name="Google Shape;830;p36"/>
          <p:cNvSpPr txBox="1">
            <a:spLocks noGrp="1"/>
          </p:cNvSpPr>
          <p:nvPr>
            <p:ph type="subTitle" idx="4294967295"/>
          </p:nvPr>
        </p:nvSpPr>
        <p:spPr>
          <a:xfrm>
            <a:off x="2860158" y="3719513"/>
            <a:ext cx="6283842" cy="1449387"/>
          </a:xfrm>
          <a:prstGeom prst="rect">
            <a:avLst/>
          </a:prstGeom>
          <a:solidFill>
            <a:schemeClr val="dk2"/>
          </a:solid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FFFFFF"/>
              </a:buClr>
              <a:buSzPts val="1500"/>
              <a:buFont typeface="Proxima Nova"/>
              <a:buChar char="●"/>
            </a:pPr>
            <a:r>
              <a:rPr lang="en-US" sz="2000" dirty="0">
                <a:solidFill>
                  <a:schemeClr val="lt1"/>
                </a:solidFill>
                <a:latin typeface="Arial" panose="020B0604020202020204" pitchFamily="34" charset="0"/>
                <a:cs typeface="Arial" panose="020B0604020202020204" pitchFamily="34" charset="0"/>
              </a:rPr>
              <a:t>Measure</a:t>
            </a:r>
            <a:r>
              <a:rPr lang="en-US" sz="1800" dirty="0">
                <a:solidFill>
                  <a:schemeClr val="lt1"/>
                </a:solidFill>
                <a:latin typeface="Arial" panose="020B0604020202020204" pitchFamily="34" charset="0"/>
                <a:cs typeface="Arial" panose="020B0604020202020204" pitchFamily="34" charset="0"/>
              </a:rPr>
              <a:t> a specific skill development over time.</a:t>
            </a:r>
            <a:endParaRPr dirty="0">
              <a:latin typeface="Arial" panose="020B0604020202020204" pitchFamily="34" charset="0"/>
              <a:cs typeface="Arial" panose="020B0604020202020204" pitchFamily="34" charset="0"/>
            </a:endParaRPr>
          </a:p>
          <a:p>
            <a:pPr marL="457200" lvl="0" indent="-323850" algn="l" rtl="0">
              <a:lnSpc>
                <a:spcPct val="100000"/>
              </a:lnSpc>
              <a:spcBef>
                <a:spcPts val="1000"/>
              </a:spcBef>
              <a:spcAft>
                <a:spcPts val="0"/>
              </a:spcAft>
              <a:buClr>
                <a:srgbClr val="FFFFFF"/>
              </a:buClr>
              <a:buSzPts val="1500"/>
              <a:buFont typeface="Proxima Nova"/>
              <a:buChar char="●"/>
            </a:pPr>
            <a:r>
              <a:rPr lang="en-US" sz="1800" dirty="0">
                <a:solidFill>
                  <a:schemeClr val="lt1"/>
                </a:solidFill>
                <a:latin typeface="Arial" panose="020B0604020202020204" pitchFamily="34" charset="0"/>
                <a:cs typeface="Arial" panose="020B0604020202020204" pitchFamily="34" charset="0"/>
              </a:rPr>
              <a:t>Criterion-based assessments, same as what was used to identify needs or baseline performance.</a:t>
            </a:r>
            <a:endParaRPr dirty="0">
              <a:latin typeface="Arial" panose="020B0604020202020204" pitchFamily="34" charset="0"/>
              <a:cs typeface="Arial" panose="020B0604020202020204" pitchFamily="34" charset="0"/>
            </a:endParaRPr>
          </a:p>
        </p:txBody>
      </p:sp>
      <p:sp>
        <p:nvSpPr>
          <p:cNvPr id="827" name="Google Shape;827;p36"/>
          <p:cNvSpPr txBox="1">
            <a:spLocks noGrp="1"/>
          </p:cNvSpPr>
          <p:nvPr>
            <p:ph type="subTitle" idx="4294967295"/>
          </p:nvPr>
        </p:nvSpPr>
        <p:spPr>
          <a:xfrm>
            <a:off x="1" y="3719513"/>
            <a:ext cx="2778384" cy="1449387"/>
          </a:xfrm>
          <a:prstGeom prst="rect">
            <a:avLst/>
          </a:prstGeom>
          <a:solidFill>
            <a:schemeClr val="dk2"/>
          </a:solidFill>
          <a:ln>
            <a:noFill/>
          </a:ln>
        </p:spPr>
        <p:txBody>
          <a:bodyPr spcFirstLastPara="1" wrap="square" lIns="91425" tIns="365750" rIns="91425" bIns="91425" anchor="t" anchorCtr="0">
            <a:noAutofit/>
          </a:bodyPr>
          <a:lstStyle/>
          <a:p>
            <a:pPr marL="0" lvl="0" indent="0" algn="ctr" rtl="0">
              <a:lnSpc>
                <a:spcPct val="100000"/>
              </a:lnSpc>
              <a:spcBef>
                <a:spcPts val="0"/>
              </a:spcBef>
              <a:spcAft>
                <a:spcPts val="0"/>
              </a:spcAft>
              <a:buClr>
                <a:srgbClr val="F16725"/>
              </a:buClr>
              <a:buSzPts val="7500"/>
              <a:buNone/>
            </a:pPr>
            <a:r>
              <a:rPr lang="en-US" sz="3000" dirty="0">
                <a:solidFill>
                  <a:srgbClr val="FFFFFF"/>
                </a:solidFill>
                <a:latin typeface="Arial" panose="020B0604020202020204" pitchFamily="34" charset="0"/>
                <a:cs typeface="Arial" panose="020B0604020202020204" pitchFamily="34" charset="0"/>
              </a:rPr>
              <a:t>Monitoring</a:t>
            </a:r>
            <a:endParaRPr dirty="0">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Clr>
                <a:srgbClr val="F16725"/>
              </a:buClr>
              <a:buSzPts val="7500"/>
              <a:buNone/>
            </a:pPr>
            <a:r>
              <a:rPr lang="en-US" sz="3000" dirty="0">
                <a:solidFill>
                  <a:srgbClr val="FFFFFF"/>
                </a:solidFill>
                <a:latin typeface="Arial" panose="020B0604020202020204" pitchFamily="34" charset="0"/>
                <a:cs typeface="Arial" panose="020B0604020202020204" pitchFamily="34" charset="0"/>
              </a:rPr>
              <a:t>Progress</a:t>
            </a:r>
            <a:endParaRPr sz="7500" dirty="0">
              <a:solidFill>
                <a:srgbClr val="FFFFF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06A3D5C-6BDE-805B-E587-8523DDC7AE6D}"/>
              </a:ext>
              <a:ext uri="{C183D7F6-B498-43B3-948B-1728B52AA6E4}">
                <adec:decorative xmlns:adec="http://schemas.microsoft.com/office/drawing/2017/decorative" val="1"/>
              </a:ext>
            </a:extLst>
          </p:cNvPr>
          <p:cNvSpPr/>
          <p:nvPr/>
        </p:nvSpPr>
        <p:spPr>
          <a:xfrm>
            <a:off x="0" y="-1953354"/>
            <a:ext cx="9824483" cy="3878132"/>
          </a:xfrm>
          <a:prstGeom prst="rect">
            <a:avLst/>
          </a:prstGeom>
          <a:solidFill>
            <a:schemeClr val="bg1">
              <a:lumMod val="65000"/>
              <a:alpha val="6313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86AE2EC-7688-08BC-17B1-33FD550DCDF7}"/>
              </a:ext>
            </a:extLst>
          </p:cNvPr>
          <p:cNvSpPr>
            <a:spLocks noGrp="1"/>
          </p:cNvSpPr>
          <p:nvPr>
            <p:ph type="title" idx="4294967295"/>
          </p:nvPr>
        </p:nvSpPr>
        <p:spPr>
          <a:xfrm>
            <a:off x="311699" y="-731319"/>
            <a:ext cx="8520600" cy="572700"/>
          </a:xfrm>
        </p:spPr>
        <p:txBody>
          <a:bodyPr spcFirstLastPara="1" wrap="square" lIns="91425" tIns="91425" rIns="91425" bIns="91425" anchor="b" anchorCtr="0">
            <a:normAutofit fontScale="90000"/>
          </a:bodyPr>
          <a:lstStyle/>
          <a:p>
            <a:r>
              <a:rPr lang="en-US" dirty="0">
                <a:latin typeface="Arial" panose="020B0604020202020204" pitchFamily="34" charset="0"/>
                <a:cs typeface="Arial" panose="020B0604020202020204" pitchFamily="34" charset="0"/>
              </a:rPr>
              <a:t>How different assessment tools are used-3</a:t>
            </a:r>
          </a:p>
        </p:txBody>
      </p:sp>
      <p:sp>
        <p:nvSpPr>
          <p:cNvPr id="4" name="Slide Number Placeholder 3">
            <a:extLst>
              <a:ext uri="{FF2B5EF4-FFF2-40B4-BE49-F238E27FC236}">
                <a16:creationId xmlns:a16="http://schemas.microsoft.com/office/drawing/2014/main" id="{E460F92E-F959-FA2E-44C8-E340F20A506E}"/>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43</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87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7EE29FF-F3EA-373C-C9AD-7E2D45B0DF40}"/>
              </a:ext>
            </a:extLst>
          </p:cNvPr>
          <p:cNvSpPr>
            <a:spLocks noGrp="1"/>
          </p:cNvSpPr>
          <p:nvPr>
            <p:ph type="body" idx="1"/>
          </p:nvPr>
        </p:nvSpPr>
        <p:spPr>
          <a:xfrm>
            <a:off x="311700" y="1026271"/>
            <a:ext cx="8520600" cy="3416400"/>
          </a:xfrm>
        </p:spPr>
        <p:txBody>
          <a:bodyPr>
            <a:normAutofit/>
          </a:bodyPr>
          <a:lstStyle/>
          <a:p>
            <a:pPr marL="76200" indent="0">
              <a:spcAft>
                <a:spcPts val="1200"/>
              </a:spcAft>
              <a:buNone/>
            </a:pPr>
            <a:r>
              <a:rPr lang="en-US" sz="2000" b="1" dirty="0">
                <a:latin typeface="Arial" panose="020B0604020202020204" pitchFamily="34" charset="0"/>
                <a:cs typeface="Arial" panose="020B0604020202020204" pitchFamily="34" charset="0"/>
              </a:rPr>
              <a:t>6-year-old female- re-evaluated for intellectual disability</a:t>
            </a:r>
          </a:p>
          <a:p>
            <a:pPr>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Full Scale IQ: Standard Score = 69 (Extremely Low Range)</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95% Confidence Interval = 65-76</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Percentile Rank: 2</a:t>
            </a:r>
          </a:p>
          <a:p>
            <a:pPr>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Verbal Reasoning: Standard Score = 66 (Extremely Low Range)</a:t>
            </a:r>
          </a:p>
          <a:p>
            <a:pPr>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Fluid Reasoning: Standard Score = 79 (Borderline-Low range)</a:t>
            </a:r>
          </a:p>
          <a:p>
            <a:pPr>
              <a:spcAft>
                <a:spcPts val="1200"/>
              </a:spcAft>
            </a:pPr>
            <a:endParaRPr lang="en-US" sz="2000" dirty="0"/>
          </a:p>
        </p:txBody>
      </p:sp>
      <p:sp>
        <p:nvSpPr>
          <p:cNvPr id="9" name="Title 8">
            <a:extLst>
              <a:ext uri="{FF2B5EF4-FFF2-40B4-BE49-F238E27FC236}">
                <a16:creationId xmlns:a16="http://schemas.microsoft.com/office/drawing/2014/main" id="{96A4FD09-95CD-F8EA-FEA0-24EE178BB0F5}"/>
              </a:ext>
            </a:extLst>
          </p:cNvPr>
          <p:cNvSpPr>
            <a:spLocks noGrp="1"/>
          </p:cNvSpPr>
          <p:nvPr>
            <p:ph type="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Example Standardized Scores</a:t>
            </a:r>
          </a:p>
        </p:txBody>
      </p:sp>
      <p:sp>
        <p:nvSpPr>
          <p:cNvPr id="2" name="Slide Number Placeholder 3">
            <a:extLst>
              <a:ext uri="{FF2B5EF4-FFF2-40B4-BE49-F238E27FC236}">
                <a16:creationId xmlns:a16="http://schemas.microsoft.com/office/drawing/2014/main" id="{B5BF9FAE-3910-8A18-903A-87AA416C70F3}"/>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44</a:t>
            </a:fld>
            <a:endParaRPr lang="en-US" sz="1000" dirty="0">
              <a:latin typeface="Candara" panose="020E0502030303020204" pitchFamily="34" charset="0"/>
            </a:endParaRPr>
          </a:p>
        </p:txBody>
      </p:sp>
    </p:spTree>
    <p:extLst>
      <p:ext uri="{BB962C8B-B14F-4D97-AF65-F5344CB8AC3E}">
        <p14:creationId xmlns:p14="http://schemas.microsoft.com/office/powerpoint/2010/main" val="94042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aphicFrame>
        <p:nvGraphicFramePr>
          <p:cNvPr id="837" name="Google Shape;837;p37" descr="Three sets of three human shapes labeled Time 1, Time 2, and Time 3.  In time one they are small and of evenly graduated heights. In time 2, they are a bit bigger and no longer evenly spaced. In time 3, the are biggest and now evenly spaced again."/>
          <p:cNvGraphicFramePr/>
          <p:nvPr>
            <p:extLst>
              <p:ext uri="{D42A27DB-BD31-4B8C-83A1-F6EECF244321}">
                <p14:modId xmlns:p14="http://schemas.microsoft.com/office/powerpoint/2010/main" val="2067419339"/>
              </p:ext>
            </p:extLst>
          </p:nvPr>
        </p:nvGraphicFramePr>
        <p:xfrm>
          <a:off x="129259" y="1198177"/>
          <a:ext cx="8885475" cy="3875350"/>
        </p:xfrm>
        <a:graphic>
          <a:graphicData uri="http://schemas.openxmlformats.org/drawingml/2006/table">
            <a:tbl>
              <a:tblPr firstRow="1" bandRow="1">
                <a:noFill/>
              </a:tblPr>
              <a:tblGrid>
                <a:gridCol w="2961825">
                  <a:extLst>
                    <a:ext uri="{9D8B030D-6E8A-4147-A177-3AD203B41FA5}">
                      <a16:colId xmlns:a16="http://schemas.microsoft.com/office/drawing/2014/main" val="20000"/>
                    </a:ext>
                  </a:extLst>
                </a:gridCol>
                <a:gridCol w="2961825">
                  <a:extLst>
                    <a:ext uri="{9D8B030D-6E8A-4147-A177-3AD203B41FA5}">
                      <a16:colId xmlns:a16="http://schemas.microsoft.com/office/drawing/2014/main" val="20001"/>
                    </a:ext>
                  </a:extLst>
                </a:gridCol>
                <a:gridCol w="2961825">
                  <a:extLst>
                    <a:ext uri="{9D8B030D-6E8A-4147-A177-3AD203B41FA5}">
                      <a16:colId xmlns:a16="http://schemas.microsoft.com/office/drawing/2014/main" val="20002"/>
                    </a:ext>
                  </a:extLst>
                </a:gridCol>
              </a:tblGrid>
              <a:tr h="5321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bg1"/>
                          </a:solidFill>
                        </a:rPr>
                        <a:t>Time 1</a:t>
                      </a:r>
                      <a:endParaRPr sz="1100" u="none" strike="noStrike" cap="none" dirty="0">
                        <a:solidFill>
                          <a:schemeClr val="bg1"/>
                        </a:solidFill>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bg1"/>
                          </a:solidFill>
                        </a:rPr>
                        <a:t>Time 2</a:t>
                      </a:r>
                      <a:endParaRPr sz="1100" u="none" strike="noStrike" cap="none">
                        <a:solidFill>
                          <a:schemeClr val="bg1"/>
                        </a:solidFill>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bg1"/>
                          </a:solidFill>
                        </a:rPr>
                        <a:t>Time 3</a:t>
                      </a:r>
                      <a:endParaRPr sz="1100" u="none" strike="noStrike" cap="none">
                        <a:solidFill>
                          <a:schemeClr val="bg1"/>
                        </a:solidFill>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3432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838" name="Google Shape;838;p37">
            <a:extLst>
              <a:ext uri="{C183D7F6-B498-43B3-948B-1728B52AA6E4}">
                <adec:decorative xmlns:adec="http://schemas.microsoft.com/office/drawing/2017/decorative" val="1"/>
              </a:ext>
            </a:extLst>
          </p:cNvPr>
          <p:cNvPicPr preferRelativeResize="0"/>
          <p:nvPr/>
        </p:nvPicPr>
        <p:blipFill rotWithShape="1">
          <a:blip r:embed="rId3">
            <a:alphaModFix/>
          </a:blip>
          <a:srcRect l="30992" r="30972"/>
          <a:stretch/>
        </p:blipFill>
        <p:spPr>
          <a:xfrm>
            <a:off x="6912689" y="2064615"/>
            <a:ext cx="1015118" cy="2668866"/>
          </a:xfrm>
          <a:prstGeom prst="rect">
            <a:avLst/>
          </a:prstGeom>
          <a:noFill/>
          <a:ln>
            <a:noFill/>
          </a:ln>
        </p:spPr>
      </p:pic>
      <p:pic>
        <p:nvPicPr>
          <p:cNvPr id="839" name="Google Shape;839;p37">
            <a:extLst>
              <a:ext uri="{C183D7F6-B498-43B3-948B-1728B52AA6E4}">
                <adec:decorative xmlns:adec="http://schemas.microsoft.com/office/drawing/2017/decorative" val="1"/>
              </a:ext>
            </a:extLst>
          </p:cNvPr>
          <p:cNvPicPr preferRelativeResize="0"/>
          <p:nvPr/>
        </p:nvPicPr>
        <p:blipFill rotWithShape="1">
          <a:blip r:embed="rId3">
            <a:alphaModFix/>
          </a:blip>
          <a:srcRect l="21088" r="27162"/>
          <a:stretch/>
        </p:blipFill>
        <p:spPr>
          <a:xfrm>
            <a:off x="1077122" y="2807235"/>
            <a:ext cx="976616" cy="1887188"/>
          </a:xfrm>
          <a:prstGeom prst="rect">
            <a:avLst/>
          </a:prstGeom>
          <a:noFill/>
          <a:ln>
            <a:noFill/>
          </a:ln>
        </p:spPr>
      </p:pic>
      <p:pic>
        <p:nvPicPr>
          <p:cNvPr id="840" name="Google Shape;840;p37">
            <a:extLst>
              <a:ext uri="{C183D7F6-B498-43B3-948B-1728B52AA6E4}">
                <adec:decorative xmlns:adec="http://schemas.microsoft.com/office/drawing/2017/decorative" val="1"/>
              </a:ext>
            </a:extLst>
          </p:cNvPr>
          <p:cNvPicPr preferRelativeResize="0"/>
          <p:nvPr/>
        </p:nvPicPr>
        <p:blipFill rotWithShape="1">
          <a:blip r:embed="rId3">
            <a:alphaModFix/>
          </a:blip>
          <a:srcRect l="33503" r="24154"/>
          <a:stretch/>
        </p:blipFill>
        <p:spPr>
          <a:xfrm>
            <a:off x="4212820" y="2486013"/>
            <a:ext cx="930667" cy="2197922"/>
          </a:xfrm>
          <a:prstGeom prst="rect">
            <a:avLst/>
          </a:prstGeom>
          <a:noFill/>
          <a:ln>
            <a:noFill/>
          </a:ln>
        </p:spPr>
      </p:pic>
      <p:pic>
        <p:nvPicPr>
          <p:cNvPr id="841" name="Google Shape;841;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8870" y="2980423"/>
            <a:ext cx="1698809" cy="1698809"/>
          </a:xfrm>
          <a:prstGeom prst="rect">
            <a:avLst/>
          </a:prstGeom>
          <a:noFill/>
          <a:ln>
            <a:noFill/>
          </a:ln>
        </p:spPr>
      </p:pic>
      <p:pic>
        <p:nvPicPr>
          <p:cNvPr id="842" name="Google Shape;842;p37">
            <a:extLst>
              <a:ext uri="{C183D7F6-B498-43B3-948B-1728B52AA6E4}">
                <adec:decorative xmlns:adec="http://schemas.microsoft.com/office/drawing/2017/decorative" val="1"/>
              </a:ext>
            </a:extLst>
          </p:cNvPr>
          <p:cNvPicPr preferRelativeResize="0"/>
          <p:nvPr/>
        </p:nvPicPr>
        <p:blipFill rotWithShape="1">
          <a:blip r:embed="rId4">
            <a:alphaModFix/>
          </a:blip>
          <a:srcRect l="25787" r="26956"/>
          <a:stretch/>
        </p:blipFill>
        <p:spPr>
          <a:xfrm>
            <a:off x="2029078" y="2592780"/>
            <a:ext cx="979709" cy="2107843"/>
          </a:xfrm>
          <a:prstGeom prst="rect">
            <a:avLst/>
          </a:prstGeom>
          <a:noFill/>
          <a:ln>
            <a:noFill/>
          </a:ln>
        </p:spPr>
      </p:pic>
      <p:pic>
        <p:nvPicPr>
          <p:cNvPr id="843" name="Google Shape;843;p37">
            <a:extLst>
              <a:ext uri="{C183D7F6-B498-43B3-948B-1728B52AA6E4}">
                <adec:decorative xmlns:adec="http://schemas.microsoft.com/office/drawing/2017/decorative" val="1"/>
              </a:ext>
            </a:extLst>
          </p:cNvPr>
          <p:cNvPicPr preferRelativeResize="0"/>
          <p:nvPr/>
        </p:nvPicPr>
        <p:blipFill rotWithShape="1">
          <a:blip r:embed="rId4">
            <a:alphaModFix/>
          </a:blip>
          <a:srcRect l="25787" r="26956"/>
          <a:stretch/>
        </p:blipFill>
        <p:spPr>
          <a:xfrm>
            <a:off x="4810960" y="2092159"/>
            <a:ext cx="1218866" cy="2622389"/>
          </a:xfrm>
          <a:prstGeom prst="rect">
            <a:avLst/>
          </a:prstGeom>
          <a:noFill/>
          <a:ln>
            <a:noFill/>
          </a:ln>
        </p:spPr>
      </p:pic>
      <p:pic>
        <p:nvPicPr>
          <p:cNvPr id="844" name="Google Shape;844;p37">
            <a:extLst>
              <a:ext uri="{C183D7F6-B498-43B3-948B-1728B52AA6E4}">
                <adec:decorative xmlns:adec="http://schemas.microsoft.com/office/drawing/2017/decorative" val="1"/>
              </a:ext>
            </a:extLst>
          </p:cNvPr>
          <p:cNvPicPr preferRelativeResize="0"/>
          <p:nvPr/>
        </p:nvPicPr>
        <p:blipFill rotWithShape="1">
          <a:blip r:embed="rId4">
            <a:alphaModFix/>
          </a:blip>
          <a:srcRect l="28931" r="23267"/>
          <a:stretch/>
        </p:blipFill>
        <p:spPr>
          <a:xfrm>
            <a:off x="3252500" y="2592781"/>
            <a:ext cx="968366" cy="2025863"/>
          </a:xfrm>
          <a:prstGeom prst="rect">
            <a:avLst/>
          </a:prstGeom>
          <a:noFill/>
          <a:ln>
            <a:noFill/>
          </a:ln>
        </p:spPr>
      </p:pic>
      <p:pic>
        <p:nvPicPr>
          <p:cNvPr id="845" name="Google Shape;845;p37">
            <a:extLst>
              <a:ext uri="{C183D7F6-B498-43B3-948B-1728B52AA6E4}">
                <adec:decorative xmlns:adec="http://schemas.microsoft.com/office/drawing/2017/decorative" val="1"/>
              </a:ext>
            </a:extLst>
          </p:cNvPr>
          <p:cNvPicPr preferRelativeResize="0"/>
          <p:nvPr/>
        </p:nvPicPr>
        <p:blipFill rotWithShape="1">
          <a:blip r:embed="rId4">
            <a:alphaModFix/>
          </a:blip>
          <a:srcRect l="25787" r="26956"/>
          <a:stretch/>
        </p:blipFill>
        <p:spPr>
          <a:xfrm>
            <a:off x="7683414" y="1760767"/>
            <a:ext cx="1413365" cy="3040854"/>
          </a:xfrm>
          <a:prstGeom prst="rect">
            <a:avLst/>
          </a:prstGeom>
          <a:noFill/>
          <a:ln>
            <a:noFill/>
          </a:ln>
        </p:spPr>
      </p:pic>
      <p:pic>
        <p:nvPicPr>
          <p:cNvPr id="846" name="Google Shape;846;p37">
            <a:extLst>
              <a:ext uri="{C183D7F6-B498-43B3-948B-1728B52AA6E4}">
                <adec:decorative xmlns:adec="http://schemas.microsoft.com/office/drawing/2017/decorative" val="1"/>
              </a:ext>
            </a:extLst>
          </p:cNvPr>
          <p:cNvPicPr preferRelativeResize="0"/>
          <p:nvPr/>
        </p:nvPicPr>
        <p:blipFill rotWithShape="1">
          <a:blip r:embed="rId4">
            <a:alphaModFix/>
          </a:blip>
          <a:srcRect l="28931" r="23267"/>
          <a:stretch/>
        </p:blipFill>
        <p:spPr>
          <a:xfrm>
            <a:off x="6089357" y="2360920"/>
            <a:ext cx="1109053" cy="2320187"/>
          </a:xfrm>
          <a:prstGeom prst="rect">
            <a:avLst/>
          </a:prstGeom>
          <a:noFill/>
          <a:ln>
            <a:noFill/>
          </a:ln>
        </p:spPr>
      </p:pic>
      <p:sp>
        <p:nvSpPr>
          <p:cNvPr id="836" name="Google Shape;836;p37" descr="Slide shows that although a person may grow over time, relative to their position of others they stay in the middle because everyone grows. "/>
          <p:cNvSpPr txBox="1">
            <a:spLocks noGrp="1"/>
          </p:cNvSpPr>
          <p:nvPr>
            <p:ph type="title" idx="4294967295"/>
          </p:nvPr>
        </p:nvSpPr>
        <p:spPr>
          <a:xfrm>
            <a:off x="311696" y="330456"/>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US" sz="2850" dirty="0">
                <a:latin typeface="Arial" panose="020B0604020202020204" pitchFamily="34" charset="0"/>
                <a:cs typeface="Arial" panose="020B0604020202020204" pitchFamily="34" charset="0"/>
              </a:rPr>
              <a:t>Assessment of Growth with Norm Referenced</a:t>
            </a:r>
            <a:endParaRPr sz="285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D20F61F4-C644-C880-F14F-A9C2BA74A43F}"/>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45</a:t>
            </a:fld>
            <a:endParaRPr lang="en-US" sz="1000" dirty="0">
              <a:latin typeface="Candara" panose="020E0502030303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7EE29FF-F3EA-373C-C9AD-7E2D45B0DF40}"/>
              </a:ext>
            </a:extLst>
          </p:cNvPr>
          <p:cNvSpPr>
            <a:spLocks noGrp="1"/>
          </p:cNvSpPr>
          <p:nvPr>
            <p:ph type="body" idx="1"/>
          </p:nvPr>
        </p:nvSpPr>
        <p:spPr>
          <a:xfrm>
            <a:off x="311700" y="1026271"/>
            <a:ext cx="8520600" cy="3416400"/>
          </a:xfrm>
        </p:spPr>
        <p:txBody>
          <a:bodyPr>
            <a:normAutofit/>
          </a:bodyPr>
          <a:lstStyle/>
          <a:p>
            <a:pPr marL="76200" indent="0">
              <a:spcAft>
                <a:spcPts val="1200"/>
              </a:spcAft>
              <a:buNone/>
            </a:pPr>
            <a:r>
              <a:rPr lang="en-US" sz="2000" b="1" dirty="0">
                <a:latin typeface="Arial" panose="020B0604020202020204" pitchFamily="34" charset="0"/>
                <a:cs typeface="Arial" panose="020B0604020202020204" pitchFamily="34" charset="0"/>
              </a:rPr>
              <a:t>6-year-old female- re-evaluated for intellectual disability</a:t>
            </a:r>
          </a:p>
          <a:p>
            <a:pPr>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Letter sound fluency assessment</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Goal: 30 letters correct per minute</a:t>
            </a:r>
          </a:p>
          <a:p>
            <a:pPr lvl="1">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Performance: 10 letters correct per minute </a:t>
            </a:r>
          </a:p>
        </p:txBody>
      </p:sp>
      <p:sp>
        <p:nvSpPr>
          <p:cNvPr id="9" name="Title 8">
            <a:extLst>
              <a:ext uri="{FF2B5EF4-FFF2-40B4-BE49-F238E27FC236}">
                <a16:creationId xmlns:a16="http://schemas.microsoft.com/office/drawing/2014/main" id="{96A4FD09-95CD-F8EA-FEA0-24EE178BB0F5}"/>
              </a:ext>
            </a:extLst>
          </p:cNvPr>
          <p:cNvSpPr>
            <a:spLocks noGrp="1"/>
          </p:cNvSpPr>
          <p:nvPr>
            <p:ph type="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Example Curriculum Based Assessments</a:t>
            </a:r>
          </a:p>
        </p:txBody>
      </p:sp>
      <p:sp>
        <p:nvSpPr>
          <p:cNvPr id="2" name="Slide Number Placeholder 3">
            <a:extLst>
              <a:ext uri="{FF2B5EF4-FFF2-40B4-BE49-F238E27FC236}">
                <a16:creationId xmlns:a16="http://schemas.microsoft.com/office/drawing/2014/main" id="{F39F739A-B4B6-3FD9-5D75-9CEBE3FAD006}"/>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46</a:t>
            </a:fld>
            <a:endParaRPr lang="en-US" sz="1000" dirty="0">
              <a:latin typeface="Candara" panose="020E0502030303020204" pitchFamily="34" charset="0"/>
            </a:endParaRPr>
          </a:p>
        </p:txBody>
      </p:sp>
    </p:spTree>
    <p:extLst>
      <p:ext uri="{BB962C8B-B14F-4D97-AF65-F5344CB8AC3E}">
        <p14:creationId xmlns:p14="http://schemas.microsoft.com/office/powerpoint/2010/main" val="3009913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graphicFrame>
        <p:nvGraphicFramePr>
          <p:cNvPr id="853" name="Google Shape;853;p38" descr="Three human shapes of different sizes are standing next to identical measuring sticks. They are labeled from smallest to largest: time one, time 2, and time 3."/>
          <p:cNvGraphicFramePr/>
          <p:nvPr>
            <p:extLst>
              <p:ext uri="{D42A27DB-BD31-4B8C-83A1-F6EECF244321}">
                <p14:modId xmlns:p14="http://schemas.microsoft.com/office/powerpoint/2010/main" val="3731837401"/>
              </p:ext>
            </p:extLst>
          </p:nvPr>
        </p:nvGraphicFramePr>
        <p:xfrm>
          <a:off x="78330" y="888872"/>
          <a:ext cx="8879550" cy="4109425"/>
        </p:xfrm>
        <a:graphic>
          <a:graphicData uri="http://schemas.openxmlformats.org/drawingml/2006/table">
            <a:tbl>
              <a:tblPr firstRow="1" bandRow="1">
                <a:noFill/>
              </a:tblPr>
              <a:tblGrid>
                <a:gridCol w="2959850">
                  <a:extLst>
                    <a:ext uri="{9D8B030D-6E8A-4147-A177-3AD203B41FA5}">
                      <a16:colId xmlns:a16="http://schemas.microsoft.com/office/drawing/2014/main" val="20000"/>
                    </a:ext>
                  </a:extLst>
                </a:gridCol>
                <a:gridCol w="2959850">
                  <a:extLst>
                    <a:ext uri="{9D8B030D-6E8A-4147-A177-3AD203B41FA5}">
                      <a16:colId xmlns:a16="http://schemas.microsoft.com/office/drawing/2014/main" val="20001"/>
                    </a:ext>
                  </a:extLst>
                </a:gridCol>
                <a:gridCol w="2959850">
                  <a:extLst>
                    <a:ext uri="{9D8B030D-6E8A-4147-A177-3AD203B41FA5}">
                      <a16:colId xmlns:a16="http://schemas.microsoft.com/office/drawing/2014/main" val="20002"/>
                    </a:ext>
                  </a:extLst>
                </a:gridCol>
              </a:tblGrid>
              <a:tr h="5642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bg1"/>
                          </a:solidFill>
                          <a:latin typeface="Arial" panose="020B0604020202020204" pitchFamily="34" charset="0"/>
                          <a:cs typeface="Arial" panose="020B0604020202020204" pitchFamily="34" charset="0"/>
                        </a:rPr>
                        <a:t>Time 1</a:t>
                      </a:r>
                      <a:endParaRPr sz="1100" u="none" strike="noStrike" cap="none" dirty="0">
                        <a:solidFill>
                          <a:schemeClr val="bg1"/>
                        </a:solidFill>
                        <a:latin typeface="Arial" panose="020B0604020202020204" pitchFamily="34" charset="0"/>
                        <a:cs typeface="Arial" panose="020B0604020202020204" pitchFamily="34" charset="0"/>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bg1"/>
                          </a:solidFill>
                          <a:latin typeface="Arial" panose="020B0604020202020204" pitchFamily="34" charset="0"/>
                          <a:cs typeface="Arial" panose="020B0604020202020204" pitchFamily="34" charset="0"/>
                        </a:rPr>
                        <a:t>Time 2</a:t>
                      </a:r>
                      <a:endParaRPr sz="1100" u="none" strike="noStrike" cap="none">
                        <a:solidFill>
                          <a:schemeClr val="bg1"/>
                        </a:solidFill>
                        <a:latin typeface="Arial" panose="020B0604020202020204" pitchFamily="34" charset="0"/>
                        <a:cs typeface="Arial" panose="020B0604020202020204" pitchFamily="34" charset="0"/>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bg1"/>
                          </a:solidFill>
                          <a:latin typeface="Arial" panose="020B0604020202020204" pitchFamily="34" charset="0"/>
                          <a:cs typeface="Arial" panose="020B0604020202020204" pitchFamily="34" charset="0"/>
                        </a:rPr>
                        <a:t>Time 3</a:t>
                      </a:r>
                      <a:endParaRPr sz="1100" u="none" strike="noStrike" cap="none">
                        <a:solidFill>
                          <a:schemeClr val="bg1"/>
                        </a:solidFill>
                        <a:latin typeface="Arial" panose="020B0604020202020204" pitchFamily="34" charset="0"/>
                        <a:cs typeface="Arial" panose="020B0604020202020204" pitchFamily="34" charset="0"/>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545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Arial" panose="020B0604020202020204" pitchFamily="34" charset="0"/>
                        <a:cs typeface="Arial" panose="020B0604020202020204" pitchFamily="34" charset="0"/>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rial" panose="020B0604020202020204" pitchFamily="34" charset="0"/>
                        <a:cs typeface="Arial" panose="020B0604020202020204" pitchFamily="34" charset="0"/>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Arial" panose="020B0604020202020204" pitchFamily="34" charset="0"/>
                        <a:cs typeface="Arial" panose="020B0604020202020204" pitchFamily="34" charset="0"/>
                      </a:endParaRPr>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854" name="Google Shape;854;p38">
            <a:extLst>
              <a:ext uri="{C183D7F6-B498-43B3-948B-1728B52AA6E4}">
                <adec:decorative xmlns:adec="http://schemas.microsoft.com/office/drawing/2017/decorative" val="1"/>
              </a:ext>
            </a:extLst>
          </p:cNvPr>
          <p:cNvPicPr preferRelativeResize="0"/>
          <p:nvPr/>
        </p:nvPicPr>
        <p:blipFill rotWithShape="1">
          <a:blip r:embed="rId3">
            <a:alphaModFix/>
          </a:blip>
          <a:srcRect l="33067" r="32168"/>
          <a:stretch/>
        </p:blipFill>
        <p:spPr>
          <a:xfrm>
            <a:off x="6257729" y="2018475"/>
            <a:ext cx="841755" cy="2421422"/>
          </a:xfrm>
          <a:prstGeom prst="rect">
            <a:avLst/>
          </a:prstGeom>
          <a:noFill/>
          <a:ln>
            <a:noFill/>
          </a:ln>
        </p:spPr>
      </p:pic>
      <p:pic>
        <p:nvPicPr>
          <p:cNvPr id="855" name="Google Shape;855;p38">
            <a:extLst>
              <a:ext uri="{C183D7F6-B498-43B3-948B-1728B52AA6E4}">
                <adec:decorative xmlns:adec="http://schemas.microsoft.com/office/drawing/2017/decorative" val="1"/>
              </a:ext>
            </a:extLst>
          </p:cNvPr>
          <p:cNvPicPr preferRelativeResize="0"/>
          <p:nvPr/>
        </p:nvPicPr>
        <p:blipFill rotWithShape="1">
          <a:blip r:embed="rId3">
            <a:alphaModFix/>
          </a:blip>
          <a:srcRect l="33067" r="32168"/>
          <a:stretch/>
        </p:blipFill>
        <p:spPr>
          <a:xfrm>
            <a:off x="399854" y="2036278"/>
            <a:ext cx="841755" cy="2421422"/>
          </a:xfrm>
          <a:prstGeom prst="rect">
            <a:avLst/>
          </a:prstGeom>
          <a:noFill/>
          <a:ln>
            <a:noFill/>
          </a:ln>
        </p:spPr>
      </p:pic>
      <p:pic>
        <p:nvPicPr>
          <p:cNvPr id="856" name="Google Shape;856;p38">
            <a:extLst>
              <a:ext uri="{C183D7F6-B498-43B3-948B-1728B52AA6E4}">
                <adec:decorative xmlns:adec="http://schemas.microsoft.com/office/drawing/2017/decorative" val="1"/>
              </a:ext>
            </a:extLst>
          </p:cNvPr>
          <p:cNvPicPr preferRelativeResize="0"/>
          <p:nvPr/>
        </p:nvPicPr>
        <p:blipFill rotWithShape="1">
          <a:blip r:embed="rId3">
            <a:alphaModFix/>
          </a:blip>
          <a:srcRect l="33067" r="32168"/>
          <a:stretch/>
        </p:blipFill>
        <p:spPr>
          <a:xfrm>
            <a:off x="3328792" y="2036277"/>
            <a:ext cx="841755" cy="2421422"/>
          </a:xfrm>
          <a:prstGeom prst="rect">
            <a:avLst/>
          </a:prstGeom>
          <a:noFill/>
          <a:ln>
            <a:noFill/>
          </a:ln>
        </p:spPr>
      </p:pic>
      <p:pic>
        <p:nvPicPr>
          <p:cNvPr id="857" name="Google Shape;857;p3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99850" y="2670125"/>
            <a:ext cx="2236800" cy="2069826"/>
          </a:xfrm>
          <a:prstGeom prst="rect">
            <a:avLst/>
          </a:prstGeom>
          <a:noFill/>
          <a:ln>
            <a:noFill/>
          </a:ln>
        </p:spPr>
      </p:pic>
      <p:pic>
        <p:nvPicPr>
          <p:cNvPr id="858" name="Google Shape;858;p3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69450" y="2165450"/>
            <a:ext cx="2736201" cy="2683251"/>
          </a:xfrm>
          <a:prstGeom prst="rect">
            <a:avLst/>
          </a:prstGeom>
          <a:noFill/>
          <a:ln>
            <a:noFill/>
          </a:ln>
        </p:spPr>
      </p:pic>
      <p:pic>
        <p:nvPicPr>
          <p:cNvPr id="859" name="Google Shape;859;p3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187150" y="1606000"/>
            <a:ext cx="2736201" cy="3279900"/>
          </a:xfrm>
          <a:prstGeom prst="rect">
            <a:avLst/>
          </a:prstGeom>
          <a:noFill/>
          <a:ln>
            <a:noFill/>
          </a:ln>
        </p:spPr>
      </p:pic>
      <p:sp>
        <p:nvSpPr>
          <p:cNvPr id="852" name="Google Shape;852;p38" descr="Slide shows that if you compare growth to standard measure, such as a yard stick, then you can assess growth over time. "/>
          <p:cNvSpPr txBox="1">
            <a:spLocks noGrp="1"/>
          </p:cNvSpPr>
          <p:nvPr>
            <p:ph type="title" idx="4294967295"/>
          </p:nvPr>
        </p:nvSpPr>
        <p:spPr>
          <a:xfrm>
            <a:off x="220649" y="114594"/>
            <a:ext cx="8702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US" sz="2850" dirty="0">
                <a:latin typeface="Arial" panose="020B0604020202020204" pitchFamily="34" charset="0"/>
                <a:cs typeface="Arial" panose="020B0604020202020204" pitchFamily="34" charset="0"/>
              </a:rPr>
              <a:t>Assessment of Growth with Criterion Referenced</a:t>
            </a:r>
            <a:endParaRPr sz="285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92631C66-881F-34DC-6CE8-FCE820758F34}"/>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47</a:t>
            </a:fld>
            <a:endParaRPr lang="en-US" sz="1000" dirty="0">
              <a:latin typeface="Candara" panose="020E0502030303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F78D3C-0AB7-9127-4E6D-467635DC2E35}"/>
              </a:ext>
              <a:ext uri="{C183D7F6-B498-43B3-948B-1728B52AA6E4}">
                <adec:decorative xmlns:adec="http://schemas.microsoft.com/office/drawing/2017/decorative" val="1"/>
              </a:ext>
            </a:extLst>
          </p:cNvPr>
          <p:cNvSpPr/>
          <p:nvPr/>
        </p:nvSpPr>
        <p:spPr>
          <a:xfrm>
            <a:off x="0" y="4316819"/>
            <a:ext cx="1371600" cy="8266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7EE29FF-F3EA-373C-C9AD-7E2D45B0DF40}"/>
              </a:ext>
            </a:extLst>
          </p:cNvPr>
          <p:cNvSpPr>
            <a:spLocks noGrp="1"/>
          </p:cNvSpPr>
          <p:nvPr>
            <p:ph type="body" idx="1"/>
          </p:nvPr>
        </p:nvSpPr>
        <p:spPr>
          <a:xfrm>
            <a:off x="311700" y="959375"/>
            <a:ext cx="8672812" cy="572700"/>
          </a:xfrm>
        </p:spPr>
        <p:txBody>
          <a:bodyPr>
            <a:noAutofit/>
          </a:bodyPr>
          <a:lstStyle/>
          <a:p>
            <a:pPr marL="76200" indent="0">
              <a:spcAft>
                <a:spcPts val="1200"/>
              </a:spcAft>
              <a:buNone/>
            </a:pPr>
            <a:r>
              <a:rPr lang="en-US" sz="1800" dirty="0">
                <a:latin typeface="Arial" panose="020B0604020202020204" pitchFamily="34" charset="0"/>
                <a:cs typeface="Arial" panose="020B0604020202020204" pitchFamily="34" charset="0"/>
              </a:rPr>
              <a:t>Letter sound intervention administered, and this is her progress:</a:t>
            </a:r>
          </a:p>
        </p:txBody>
      </p:sp>
      <p:graphicFrame>
        <p:nvGraphicFramePr>
          <p:cNvPr id="3" name="Chart 2" descr="Chart showing Letter Sound Fluency progress over 4 weeks from October 13 to November 16. Beginning on October 13 with 10 letters correct, and advanced to 25 letters correct. Goal is 30">
            <a:extLst>
              <a:ext uri="{FF2B5EF4-FFF2-40B4-BE49-F238E27FC236}">
                <a16:creationId xmlns:a16="http://schemas.microsoft.com/office/drawing/2014/main" id="{D14BF2D6-CF6E-2C20-F7DE-CD0BACD2DAE0}"/>
              </a:ext>
            </a:extLst>
          </p:cNvPr>
          <p:cNvGraphicFramePr>
            <a:graphicFrameLocks/>
          </p:cNvGraphicFramePr>
          <p:nvPr>
            <p:extLst>
              <p:ext uri="{D42A27DB-BD31-4B8C-83A1-F6EECF244321}">
                <p14:modId xmlns:p14="http://schemas.microsoft.com/office/powerpoint/2010/main" val="89845737"/>
              </p:ext>
            </p:extLst>
          </p:nvPr>
        </p:nvGraphicFramePr>
        <p:xfrm>
          <a:off x="337744" y="1366819"/>
          <a:ext cx="8406998" cy="357681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96A4FD09-95CD-F8EA-FEA0-24EE178BB0F5}"/>
              </a:ext>
            </a:extLst>
          </p:cNvPr>
          <p:cNvSpPr>
            <a:spLocks noGrp="1"/>
          </p:cNvSpPr>
          <p:nvPr>
            <p:ph type="title"/>
          </p:nvPr>
        </p:nvSpPr>
        <p:spPr>
          <a:xfrm>
            <a:off x="311700" y="0"/>
            <a:ext cx="8520600" cy="572700"/>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Example Curriculum Based Assessments-Graph</a:t>
            </a:r>
          </a:p>
        </p:txBody>
      </p:sp>
      <p:sp>
        <p:nvSpPr>
          <p:cNvPr id="2" name="Slide Number Placeholder 3">
            <a:extLst>
              <a:ext uri="{FF2B5EF4-FFF2-40B4-BE49-F238E27FC236}">
                <a16:creationId xmlns:a16="http://schemas.microsoft.com/office/drawing/2014/main" id="{85263517-295D-4ECD-53D5-2A46D2A6031F}"/>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48</a:t>
            </a:fld>
            <a:endParaRPr lang="en-US" sz="1000" dirty="0">
              <a:latin typeface="Candara" panose="020E0502030303020204" pitchFamily="34" charset="0"/>
            </a:endParaRPr>
          </a:p>
        </p:txBody>
      </p:sp>
    </p:spTree>
    <p:extLst>
      <p:ext uri="{BB962C8B-B14F-4D97-AF65-F5344CB8AC3E}">
        <p14:creationId xmlns:p14="http://schemas.microsoft.com/office/powerpoint/2010/main" val="859455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43F4BB-5FE6-D2A2-57C3-E784DA1A295B}"/>
              </a:ext>
            </a:extLst>
          </p:cNvPr>
          <p:cNvSpPr>
            <a:spLocks noGrp="1"/>
          </p:cNvSpPr>
          <p:nvPr>
            <p:ph type="body" idx="1"/>
          </p:nvPr>
        </p:nvSpPr>
        <p:spPr>
          <a:xfrm>
            <a:off x="311700" y="1141842"/>
            <a:ext cx="7939165" cy="3416400"/>
          </a:xfrm>
        </p:spPr>
        <p:txBody>
          <a:bodyPr>
            <a:normAutofit fontScale="85000" lnSpcReduction="10000"/>
          </a:bodyPr>
          <a:lstStyle/>
          <a:p>
            <a:pPr>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Tests are individual tools that are used in assessments, and assessments are the procedures used in an evaluation.</a:t>
            </a:r>
          </a:p>
          <a:p>
            <a:pPr>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When examining test results in a report, it is important to understand if norm-referenced or criterion referenced scores were used.</a:t>
            </a:r>
          </a:p>
          <a:p>
            <a:pPr>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Individual standardized assessments are useful for disability identification, curriculum-based assessments are better for identify skill deficits.</a:t>
            </a:r>
          </a:p>
        </p:txBody>
      </p:sp>
      <p:sp>
        <p:nvSpPr>
          <p:cNvPr id="2" name="Title 1">
            <a:extLst>
              <a:ext uri="{FF2B5EF4-FFF2-40B4-BE49-F238E27FC236}">
                <a16:creationId xmlns:a16="http://schemas.microsoft.com/office/drawing/2014/main" id="{CC01EC63-A9EA-ACBA-2A12-D72C34A4F832}"/>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Key Take Aways</a:t>
            </a:r>
          </a:p>
        </p:txBody>
      </p:sp>
      <p:sp>
        <p:nvSpPr>
          <p:cNvPr id="3" name="Slide Number Placeholder 3">
            <a:extLst>
              <a:ext uri="{FF2B5EF4-FFF2-40B4-BE49-F238E27FC236}">
                <a16:creationId xmlns:a16="http://schemas.microsoft.com/office/drawing/2014/main" id="{EBCE4E0B-79C8-5D91-D487-39ACB4C71753}"/>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49</a:t>
            </a:fld>
            <a:endParaRPr lang="en-US" sz="1000" dirty="0">
              <a:latin typeface="Candara" panose="020E0502030303020204" pitchFamily="34" charset="0"/>
            </a:endParaRPr>
          </a:p>
        </p:txBody>
      </p:sp>
    </p:spTree>
    <p:extLst>
      <p:ext uri="{BB962C8B-B14F-4D97-AF65-F5344CB8AC3E}">
        <p14:creationId xmlns:p14="http://schemas.microsoft.com/office/powerpoint/2010/main" val="32464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p>
            <a:pPr marL="457200" lvl="0" indent="-374650" algn="l" rtl="0">
              <a:lnSpc>
                <a:spcPct val="100000"/>
              </a:lnSpc>
              <a:spcBef>
                <a:spcPts val="0"/>
              </a:spcBef>
              <a:spcAft>
                <a:spcPts val="0"/>
              </a:spcAft>
              <a:buSzPts val="2300"/>
              <a:buFont typeface="Arial" panose="020B0604020202020204" pitchFamily="34" charset="0"/>
              <a:buChar char="•"/>
            </a:pPr>
            <a:r>
              <a:rPr lang="en-US" sz="2800" dirty="0">
                <a:latin typeface="Arial" panose="020B0604020202020204" pitchFamily="34" charset="0"/>
                <a:cs typeface="Arial" panose="020B0604020202020204" pitchFamily="34" charset="0"/>
              </a:rPr>
              <a:t>To determine if the child is a “</a:t>
            </a:r>
            <a:r>
              <a:rPr lang="en-US" sz="2800" dirty="0">
                <a:solidFill>
                  <a:srgbClr val="F16725"/>
                </a:solidFill>
                <a:latin typeface="Arial" panose="020B0604020202020204" pitchFamily="34" charset="0"/>
                <a:cs typeface="Arial" panose="020B0604020202020204" pitchFamily="34" charset="0"/>
              </a:rPr>
              <a:t>child with a disability</a:t>
            </a:r>
            <a:r>
              <a:rPr lang="en-US" sz="2800" dirty="0">
                <a:latin typeface="Arial" panose="020B0604020202020204" pitchFamily="34" charset="0"/>
                <a:cs typeface="Arial" panose="020B0604020202020204" pitchFamily="34" charset="0"/>
              </a:rPr>
              <a:t>,” as defined by IDEA</a:t>
            </a:r>
          </a:p>
          <a:p>
            <a:pPr marL="457200" lvl="0" indent="-374650" algn="l" rtl="0">
              <a:lnSpc>
                <a:spcPct val="100000"/>
              </a:lnSpc>
              <a:spcBef>
                <a:spcPts val="0"/>
              </a:spcBef>
              <a:spcAft>
                <a:spcPts val="0"/>
              </a:spcAft>
              <a:buSzPts val="2300"/>
              <a:buFont typeface="Arial" panose="020B0604020202020204" pitchFamily="34" charset="0"/>
              <a:buChar char="•"/>
            </a:pPr>
            <a:r>
              <a:rPr lang="en-US" sz="2800" dirty="0">
                <a:latin typeface="Arial" panose="020B0604020202020204" pitchFamily="34" charset="0"/>
                <a:cs typeface="Arial" panose="020B0604020202020204" pitchFamily="34" charset="0"/>
              </a:rPr>
              <a:t>To gather information that will help determine the </a:t>
            </a:r>
            <a:r>
              <a:rPr lang="en-US" sz="2800" dirty="0">
                <a:solidFill>
                  <a:srgbClr val="F16725"/>
                </a:solidFill>
                <a:latin typeface="Arial" panose="020B0604020202020204" pitchFamily="34" charset="0"/>
                <a:cs typeface="Arial" panose="020B0604020202020204" pitchFamily="34" charset="0"/>
              </a:rPr>
              <a:t>child’s educational needs</a:t>
            </a:r>
            <a:endParaRPr sz="2800" dirty="0">
              <a:solidFill>
                <a:schemeClr val="lt1"/>
              </a:solidFill>
              <a:latin typeface="Arial" panose="020B0604020202020204" pitchFamily="34" charset="0"/>
              <a:cs typeface="Arial" panose="020B0604020202020204" pitchFamily="34" charset="0"/>
            </a:endParaRPr>
          </a:p>
          <a:p>
            <a:pPr marL="457200" lvl="0" indent="-374650" algn="l" rtl="0">
              <a:lnSpc>
                <a:spcPct val="100000"/>
              </a:lnSpc>
              <a:spcBef>
                <a:spcPts val="1000"/>
              </a:spcBef>
              <a:spcAft>
                <a:spcPts val="1000"/>
              </a:spcAft>
              <a:buSzPts val="2300"/>
              <a:buFont typeface="Arial" panose="020B0604020202020204" pitchFamily="34" charset="0"/>
              <a:buChar char="•"/>
            </a:pPr>
            <a:r>
              <a:rPr lang="en-US" sz="2800" dirty="0">
                <a:latin typeface="Arial" panose="020B0604020202020204" pitchFamily="34" charset="0"/>
                <a:cs typeface="Arial" panose="020B0604020202020204" pitchFamily="34" charset="0"/>
              </a:rPr>
              <a:t>To guide decision making about appropriate </a:t>
            </a:r>
            <a:r>
              <a:rPr lang="en-US" sz="2800" dirty="0">
                <a:solidFill>
                  <a:srgbClr val="F16725"/>
                </a:solidFill>
                <a:latin typeface="Arial" panose="020B0604020202020204" pitchFamily="34" charset="0"/>
                <a:cs typeface="Arial" panose="020B0604020202020204" pitchFamily="34" charset="0"/>
              </a:rPr>
              <a:t>educational programming</a:t>
            </a:r>
            <a:r>
              <a:rPr lang="en-US" sz="2800" dirty="0">
                <a:latin typeface="Arial" panose="020B0604020202020204" pitchFamily="34" charset="0"/>
                <a:cs typeface="Arial" panose="020B0604020202020204" pitchFamily="34" charset="0"/>
              </a:rPr>
              <a:t> for </a:t>
            </a:r>
            <a:r>
              <a:rPr lang="en-US" sz="2800">
                <a:latin typeface="Arial" panose="020B0604020202020204" pitchFamily="34" charset="0"/>
                <a:cs typeface="Arial" panose="020B0604020202020204" pitchFamily="34" charset="0"/>
              </a:rPr>
              <a:t>the child</a:t>
            </a:r>
            <a:endParaRPr lang="en-US" sz="2800" dirty="0">
              <a:solidFill>
                <a:schemeClr val="lt1"/>
              </a:solidFill>
              <a:latin typeface="Arial" panose="020B0604020202020204" pitchFamily="34" charset="0"/>
              <a:cs typeface="Arial" panose="020B0604020202020204" pitchFamily="34" charset="0"/>
            </a:endParaRPr>
          </a:p>
          <a:p>
            <a:pPr marL="82550" lvl="0" indent="0" algn="l" rtl="0">
              <a:lnSpc>
                <a:spcPct val="100000"/>
              </a:lnSpc>
              <a:spcBef>
                <a:spcPts val="1000"/>
              </a:spcBef>
              <a:spcAft>
                <a:spcPts val="1000"/>
              </a:spcAft>
              <a:buSzPts val="2300"/>
              <a:buNone/>
            </a:pPr>
            <a:endParaRPr lang="en-US" sz="1800" baseline="30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BDF6471-F703-D3D8-896B-B3C2F1A9462A}"/>
              </a:ext>
            </a:extLst>
          </p:cNvPr>
          <p:cNvSpPr txBox="1"/>
          <p:nvPr/>
        </p:nvSpPr>
        <p:spPr>
          <a:xfrm>
            <a:off x="4411980" y="4808349"/>
            <a:ext cx="4572000" cy="235962"/>
          </a:xfrm>
          <a:prstGeom prst="rect">
            <a:avLst/>
          </a:prstGeom>
          <a:noFill/>
        </p:spPr>
        <p:txBody>
          <a:bodyPr wrap="square">
            <a:spAutoFit/>
          </a:bodyPr>
          <a:lstStyle/>
          <a:p>
            <a:pPr marL="0" marR="0" indent="457200" algn="r">
              <a:spcBef>
                <a:spcPts val="0"/>
              </a:spcBef>
              <a:spcAft>
                <a:spcPts val="0"/>
              </a:spcAft>
            </a:pPr>
            <a:r>
              <a:rPr lang="en-US" sz="1400" baseline="30000">
                <a:effectLst/>
                <a:latin typeface="Arial" panose="020B0604020202020204" pitchFamily="34" charset="0"/>
                <a:ea typeface="Calibri" panose="020F0502020204030204" pitchFamily="34" charset="0"/>
                <a:cs typeface="Arial" panose="020B0604020202020204" pitchFamily="34" charset="0"/>
              </a:rPr>
              <a:t>1. 34 CFR § 300.8</a:t>
            </a:r>
          </a:p>
        </p:txBody>
      </p:sp>
      <p:sp>
        <p:nvSpPr>
          <p:cNvPr id="522" name="Google Shape;522;p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US" sz="2800" dirty="0">
                <a:latin typeface="Arial" panose="020B0604020202020204" pitchFamily="34" charset="0"/>
                <a:cs typeface="Arial" panose="020B0604020202020204" pitchFamily="34" charset="0"/>
              </a:rPr>
              <a:t>Purpose of Evaluation According to IDEA</a:t>
            </a:r>
            <a:endParaRPr sz="280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8CBBE0A5-31F3-5782-6C85-BC02A0B8D4CD}"/>
              </a:ext>
            </a:extLst>
          </p:cNvPr>
          <p:cNvSpPr txBox="1">
            <a:spLocks/>
          </p:cNvSpPr>
          <p:nvPr/>
        </p:nvSpPr>
        <p:spPr>
          <a:xfrm>
            <a:off x="8706720" y="4808349"/>
            <a:ext cx="437280" cy="3351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5</a:t>
            </a:fld>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7" name="Google Shape;947;p46"/>
          <p:cNvSpPr txBox="1">
            <a:spLocks noGrp="1"/>
          </p:cNvSpPr>
          <p:nvPr>
            <p:ph type="body" idx="1"/>
          </p:nvPr>
        </p:nvSpPr>
        <p:spPr>
          <a:xfrm>
            <a:off x="311700" y="1017725"/>
            <a:ext cx="8520600" cy="3416700"/>
          </a:xfrm>
          <a:prstGeom prst="rect">
            <a:avLst/>
          </a:prstGeom>
          <a:noFill/>
          <a:ln>
            <a:noFill/>
          </a:ln>
        </p:spPr>
        <p:txBody>
          <a:bodyPr spcFirstLastPara="1" wrap="square" lIns="91425" tIns="91425" rIns="91425" bIns="91425" anchor="t" anchorCtr="0">
            <a:noAutofit/>
          </a:bodyPr>
          <a:lstStyle/>
          <a:p>
            <a:pPr marL="457200" lvl="0" indent="-358140" algn="l" rtl="0">
              <a:lnSpc>
                <a:spcPct val="115000"/>
              </a:lnSpc>
              <a:spcBef>
                <a:spcPts val="0"/>
              </a:spcBef>
              <a:spcAft>
                <a:spcPts val="0"/>
              </a:spcAft>
              <a:buClr>
                <a:schemeClr val="tx1"/>
              </a:buClr>
              <a:buSzPct val="100000"/>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Books</a:t>
            </a:r>
            <a:r>
              <a:rPr lang="en-US" sz="1800" dirty="0">
                <a:solidFill>
                  <a:schemeClr val="tx1"/>
                </a:solidFill>
                <a:latin typeface="Arial" panose="020B0604020202020204" pitchFamily="34" charset="0"/>
                <a:cs typeface="Arial" panose="020B0604020202020204" pitchFamily="34" charset="0"/>
              </a:rPr>
              <a:t>: </a:t>
            </a:r>
          </a:p>
          <a:p>
            <a:pPr lvl="1" indent="-358140">
              <a:spcBef>
                <a:spcPts val="1000"/>
              </a:spcBef>
              <a:buClr>
                <a:schemeClr val="tx1"/>
              </a:buClr>
              <a:buSzPct val="10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hlinkClick r:id="rId3"/>
              </a:rPr>
              <a:t>Assessment of disorders in childhood and adolescence</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Younstrom</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Prinstein</a:t>
            </a:r>
            <a:r>
              <a:rPr lang="en-US" sz="1800" dirty="0">
                <a:solidFill>
                  <a:schemeClr val="tx1"/>
                </a:solidFill>
                <a:latin typeface="Arial" panose="020B0604020202020204" pitchFamily="34" charset="0"/>
                <a:cs typeface="Arial" panose="020B0604020202020204" pitchFamily="34" charset="0"/>
              </a:rPr>
              <a:t>, Mash, and Barkley. Guilford Publications.</a:t>
            </a:r>
          </a:p>
          <a:p>
            <a:pPr marL="457200" lvl="0" indent="-358140" algn="l" rtl="0">
              <a:lnSpc>
                <a:spcPct val="115000"/>
              </a:lnSpc>
              <a:spcBef>
                <a:spcPts val="1000"/>
              </a:spcBef>
              <a:spcAft>
                <a:spcPts val="0"/>
              </a:spcAft>
              <a:buClr>
                <a:schemeClr val="tx1"/>
              </a:buClr>
              <a:buSzPct val="100000"/>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Guidance Documents</a:t>
            </a:r>
            <a:r>
              <a:rPr lang="en-US" sz="1800" dirty="0">
                <a:solidFill>
                  <a:schemeClr val="tx1"/>
                </a:solidFill>
                <a:latin typeface="Arial" panose="020B0604020202020204" pitchFamily="34" charset="0"/>
                <a:cs typeface="Arial" panose="020B0604020202020204" pitchFamily="34" charset="0"/>
              </a:rPr>
              <a:t>: </a:t>
            </a:r>
          </a:p>
          <a:p>
            <a:pPr lvl="1" indent="-358140">
              <a:spcBef>
                <a:spcPts val="1000"/>
              </a:spcBef>
              <a:buClr>
                <a:schemeClr val="tx1"/>
              </a:buClr>
              <a:buSzPct val="10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hlinkClick r:id="rId4"/>
              </a:rPr>
              <a:t>Principles for </a:t>
            </a:r>
            <a:r>
              <a:rPr lang="en-US" sz="1800" dirty="0" err="1">
                <a:solidFill>
                  <a:schemeClr val="tx1"/>
                </a:solidFill>
                <a:latin typeface="Arial" panose="020B0604020202020204" pitchFamily="34" charset="0"/>
                <a:cs typeface="Arial" panose="020B0604020202020204" pitchFamily="34" charset="0"/>
                <a:hlinkClick r:id="rId4"/>
              </a:rPr>
              <a:t>SLD</a:t>
            </a:r>
            <a:r>
              <a:rPr lang="en-US" sz="1800" dirty="0">
                <a:solidFill>
                  <a:schemeClr val="tx1"/>
                </a:solidFill>
                <a:latin typeface="Arial" panose="020B0604020202020204" pitchFamily="34" charset="0"/>
                <a:cs typeface="Arial" panose="020B0604020202020204" pitchFamily="34" charset="0"/>
                <a:hlinkClick r:id="rId4"/>
              </a:rPr>
              <a:t> Eligibility</a:t>
            </a:r>
            <a:r>
              <a:rPr lang="en-US" sz="1800" dirty="0">
                <a:solidFill>
                  <a:schemeClr val="tx1"/>
                </a:solidFill>
                <a:latin typeface="Arial" panose="020B0604020202020204" pitchFamily="34" charset="0"/>
                <a:cs typeface="Arial" panose="020B0604020202020204" pitchFamily="34" charset="0"/>
              </a:rPr>
              <a:t>: Practice &amp; Policy Considerations for States and School Districts Procedures/assessments used for the evaluation.</a:t>
            </a:r>
          </a:p>
          <a:p>
            <a:pPr lvl="1" indent="-358140">
              <a:spcBef>
                <a:spcPts val="1000"/>
              </a:spcBef>
              <a:buClr>
                <a:schemeClr val="tx1"/>
              </a:buClr>
              <a:buSzPct val="100000"/>
              <a:buFont typeface="Arial" panose="020B0604020202020204" pitchFamily="34" charset="0"/>
              <a:buChar char="•"/>
            </a:pPr>
            <a:endParaRPr lang="en-US" sz="1800" dirty="0">
              <a:solidFill>
                <a:schemeClr val="tx1"/>
              </a:solidFill>
            </a:endParaRPr>
          </a:p>
          <a:p>
            <a:pPr lvl="1" indent="-358140">
              <a:spcBef>
                <a:spcPts val="1000"/>
              </a:spcBef>
              <a:buClr>
                <a:schemeClr val="tx1"/>
              </a:buClr>
              <a:buSzPct val="100000"/>
              <a:buFont typeface="Arial" panose="020B0604020202020204" pitchFamily="34" charset="0"/>
              <a:buChar char="•"/>
            </a:pPr>
            <a:endParaRPr lang="en-US" sz="1800" dirty="0">
              <a:solidFill>
                <a:schemeClr val="tx1"/>
              </a:solidFill>
            </a:endParaRPr>
          </a:p>
          <a:p>
            <a:pPr lvl="1" indent="-358140">
              <a:spcBef>
                <a:spcPts val="1000"/>
              </a:spcBef>
              <a:buClr>
                <a:schemeClr val="tx1"/>
              </a:buClr>
              <a:buSzPct val="100000"/>
              <a:buFont typeface="Arial" panose="020B0604020202020204" pitchFamily="34" charset="0"/>
              <a:buChar char="•"/>
            </a:pPr>
            <a:endParaRPr lang="en-US" sz="1800" dirty="0">
              <a:solidFill>
                <a:schemeClr val="tx1"/>
              </a:solidFill>
            </a:endParaRPr>
          </a:p>
        </p:txBody>
      </p:sp>
      <p:sp>
        <p:nvSpPr>
          <p:cNvPr id="946" name="Google Shape;94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580" dirty="0">
                <a:latin typeface="Arial" panose="020B0604020202020204" pitchFamily="34" charset="0"/>
                <a:cs typeface="Arial" panose="020B0604020202020204" pitchFamily="34" charset="0"/>
              </a:rPr>
              <a:t>Recommended Resources</a:t>
            </a:r>
            <a:endParaRPr sz="2580"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FC12EB0B-AFFF-3513-3961-0A846A62792E}"/>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50</a:t>
            </a:fld>
            <a:endParaRPr lang="en-US" sz="1000" dirty="0">
              <a:latin typeface="Candara" panose="020E0502030303020204" pitchFamily="34" charset="0"/>
            </a:endParaRPr>
          </a:p>
        </p:txBody>
      </p:sp>
    </p:spTree>
    <p:extLst>
      <p:ext uri="{BB962C8B-B14F-4D97-AF65-F5344CB8AC3E}">
        <p14:creationId xmlns:p14="http://schemas.microsoft.com/office/powerpoint/2010/main" val="131597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6"/>
        <p:cNvGrpSpPr/>
        <p:nvPr/>
      </p:nvGrpSpPr>
      <p:grpSpPr>
        <a:xfrm>
          <a:off x="0" y="0"/>
          <a:ext cx="0" cy="0"/>
          <a:chOff x="0" y="0"/>
          <a:chExt cx="0" cy="0"/>
        </a:xfrm>
      </p:grpSpPr>
      <p:sp>
        <p:nvSpPr>
          <p:cNvPr id="4448" name="Google Shape;4448;p706">
            <a:extLst>
              <a:ext uri="{C183D7F6-B498-43B3-948B-1728B52AA6E4}">
                <adec:decorative xmlns:adec="http://schemas.microsoft.com/office/drawing/2017/decorative" val="1"/>
              </a:ext>
            </a:extLst>
          </p:cNvPr>
          <p:cNvSpPr/>
          <p:nvPr/>
        </p:nvSpPr>
        <p:spPr>
          <a:xfrm>
            <a:off x="2362000" y="0"/>
            <a:ext cx="1648200" cy="5143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a:extLst>
              <a:ext uri="{FF2B5EF4-FFF2-40B4-BE49-F238E27FC236}">
                <a16:creationId xmlns:a16="http://schemas.microsoft.com/office/drawing/2014/main" id="{D21472A3-59DE-9491-033C-984C96DB01B3}"/>
              </a:ext>
            </a:extLst>
          </p:cNvPr>
          <p:cNvSpPr>
            <a:spLocks noGrp="1"/>
          </p:cNvSpPr>
          <p:nvPr>
            <p:ph type="title"/>
          </p:nvPr>
        </p:nvSpPr>
        <p:spPr>
          <a:xfrm>
            <a:off x="3170135" y="-1580532"/>
            <a:ext cx="3893375" cy="1429500"/>
          </a:xfrm>
        </p:spPr>
        <p:txBody>
          <a:bodyPr spcFirstLastPara="1" wrap="square" lIns="91425" tIns="91425" rIns="91425" bIns="91425" anchor="b" anchorCtr="0">
            <a:normAutofit/>
          </a:bodyPr>
          <a:lstStyle/>
          <a:p>
            <a:r>
              <a:rPr lang="en-US" sz="4000" b="0" dirty="0">
                <a:latin typeface="Arial" panose="020B0604020202020204" pitchFamily="34" charset="0"/>
                <a:cs typeface="Arial" panose="020B0604020202020204" pitchFamily="34" charset="0"/>
              </a:rPr>
              <a:t>Wrap up</a:t>
            </a:r>
          </a:p>
        </p:txBody>
      </p:sp>
      <p:sp>
        <p:nvSpPr>
          <p:cNvPr id="3" name="TextBox 2">
            <a:extLst>
              <a:ext uri="{FF2B5EF4-FFF2-40B4-BE49-F238E27FC236}">
                <a16:creationId xmlns:a16="http://schemas.microsoft.com/office/drawing/2014/main" id="{9CDBA2A0-A269-8C50-972F-151F5791F065}"/>
              </a:ext>
            </a:extLst>
          </p:cNvPr>
          <p:cNvSpPr txBox="1"/>
          <p:nvPr/>
        </p:nvSpPr>
        <p:spPr>
          <a:xfrm>
            <a:off x="313752" y="2308408"/>
            <a:ext cx="3336967" cy="769441"/>
          </a:xfrm>
          <a:prstGeom prst="rect">
            <a:avLst/>
          </a:prstGeom>
          <a:noFill/>
        </p:spPr>
        <p:txBody>
          <a:bodyPr wrap="square">
            <a:spAutoFit/>
          </a:bodyPr>
          <a:lstStyle/>
          <a:p>
            <a:pPr marL="0" lvl="0" indent="0" algn="ctr" rtl="0">
              <a:spcBef>
                <a:spcPts val="0"/>
              </a:spcBef>
              <a:spcAft>
                <a:spcPts val="0"/>
              </a:spcAft>
              <a:buNone/>
            </a:pPr>
            <a:r>
              <a:rPr lang="en-US" sz="4400" b="1" dirty="0">
                <a:solidFill>
                  <a:schemeClr val="bg1"/>
                </a:solidFill>
                <a:latin typeface="Arial" panose="020B0604020202020204" pitchFamily="34" charset="0"/>
                <a:ea typeface="Proxima Nova"/>
                <a:cs typeface="Arial" panose="020B0604020202020204" pitchFamily="34" charset="0"/>
                <a:sym typeface="Proxima Nova"/>
              </a:rPr>
              <a:t>Questions?</a:t>
            </a:r>
          </a:p>
        </p:txBody>
      </p:sp>
      <p:sp>
        <p:nvSpPr>
          <p:cNvPr id="4447" name="Google Shape;4447;p706"/>
          <p:cNvSpPr txBox="1"/>
          <p:nvPr/>
        </p:nvSpPr>
        <p:spPr>
          <a:xfrm>
            <a:off x="4005050" y="260215"/>
            <a:ext cx="5076900" cy="252373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endParaRPr sz="800" b="1" dirty="0">
              <a:solidFill>
                <a:srgbClr val="F16725"/>
              </a:solidFill>
              <a:latin typeface="Proxima Nova"/>
              <a:ea typeface="Proxima Nova"/>
              <a:cs typeface="Proxima Nova"/>
              <a:sym typeface="Proxima Nova"/>
            </a:endParaRPr>
          </a:p>
          <a:p>
            <a:pPr marL="0" lvl="0" indent="0" algn="ctr" rtl="0">
              <a:spcBef>
                <a:spcPts val="0"/>
              </a:spcBef>
              <a:spcAft>
                <a:spcPts val="0"/>
              </a:spcAft>
              <a:buNone/>
            </a:pPr>
            <a:r>
              <a:rPr lang="en" sz="2400" b="1" dirty="0">
                <a:solidFill>
                  <a:srgbClr val="F16725"/>
                </a:solidFill>
                <a:latin typeface="Arial" panose="020B0604020202020204" pitchFamily="34" charset="0"/>
                <a:ea typeface="Proxima Nova"/>
                <a:cs typeface="Arial" panose="020B0604020202020204" pitchFamily="34" charset="0"/>
                <a:sym typeface="Proxima Nova"/>
              </a:rPr>
              <a:t>Sara Rich, PhD, HSP, NCSP</a:t>
            </a:r>
            <a:endParaRPr sz="2000" dirty="0">
              <a:solidFill>
                <a:srgbClr val="000000"/>
              </a:solidFill>
              <a:latin typeface="Arial" panose="020B0604020202020204" pitchFamily="34" charset="0"/>
              <a:ea typeface="Proxima Nova"/>
              <a:cs typeface="Arial" panose="020B0604020202020204" pitchFamily="34" charset="0"/>
              <a:sym typeface="Proxima Nova"/>
            </a:endParaRPr>
          </a:p>
          <a:p>
            <a:pPr marL="0" lvl="0" indent="0" algn="ctr" rtl="0">
              <a:spcBef>
                <a:spcPts val="0"/>
              </a:spcBef>
              <a:spcAft>
                <a:spcPts val="0"/>
              </a:spcAft>
              <a:buNone/>
            </a:pPr>
            <a:r>
              <a:rPr lang="en" sz="1200" dirty="0">
                <a:solidFill>
                  <a:srgbClr val="000000"/>
                </a:solidFill>
                <a:latin typeface="Arial" panose="020B0604020202020204" pitchFamily="34" charset="0"/>
                <a:ea typeface="Proxima Nova"/>
                <a:cs typeface="Arial" panose="020B0604020202020204" pitchFamily="34" charset="0"/>
                <a:sym typeface="Proxima Nova"/>
              </a:rPr>
              <a:t>Clinical Assistant Professor, OSU-CHS</a:t>
            </a:r>
            <a:endParaRPr sz="1200" dirty="0">
              <a:solidFill>
                <a:srgbClr val="000000"/>
              </a:solidFill>
              <a:latin typeface="Arial" panose="020B0604020202020204" pitchFamily="34" charset="0"/>
              <a:ea typeface="Proxima Nova"/>
              <a:cs typeface="Arial" panose="020B0604020202020204" pitchFamily="34" charset="0"/>
              <a:sym typeface="Proxima Nova"/>
            </a:endParaRPr>
          </a:p>
          <a:p>
            <a:pPr marL="0" lvl="0" indent="0" algn="ctr" rtl="0">
              <a:spcBef>
                <a:spcPts val="0"/>
              </a:spcBef>
              <a:spcAft>
                <a:spcPts val="0"/>
              </a:spcAft>
              <a:buNone/>
            </a:pPr>
            <a:r>
              <a:rPr lang="en" sz="1200" dirty="0">
                <a:solidFill>
                  <a:srgbClr val="000000"/>
                </a:solidFill>
                <a:latin typeface="Arial" panose="020B0604020202020204" pitchFamily="34" charset="0"/>
                <a:ea typeface="Proxima Nova"/>
                <a:cs typeface="Arial" panose="020B0604020202020204" pitchFamily="34" charset="0"/>
                <a:sym typeface="Proxima Nova"/>
              </a:rPr>
              <a:t>OSU BRIDGE Center Co-Director</a:t>
            </a:r>
            <a:endParaRPr sz="1200" dirty="0">
              <a:solidFill>
                <a:srgbClr val="000000"/>
              </a:solidFill>
              <a:latin typeface="Arial" panose="020B0604020202020204" pitchFamily="34" charset="0"/>
              <a:ea typeface="Proxima Nova"/>
              <a:cs typeface="Arial" panose="020B0604020202020204" pitchFamily="34" charset="0"/>
              <a:sym typeface="Proxima Nova"/>
            </a:endParaRPr>
          </a:p>
          <a:p>
            <a:pPr marL="0" lvl="0" indent="0" algn="ctr" rtl="0">
              <a:spcBef>
                <a:spcPts val="0"/>
              </a:spcBef>
              <a:spcAft>
                <a:spcPts val="0"/>
              </a:spcAft>
              <a:buNone/>
            </a:pPr>
            <a:r>
              <a:rPr lang="en" sz="2000" b="1" dirty="0">
                <a:solidFill>
                  <a:srgbClr val="000000"/>
                </a:solidFill>
                <a:uFill>
                  <a:noFill/>
                </a:uFill>
                <a:latin typeface="Arial" panose="020B0604020202020204" pitchFamily="34" charset="0"/>
                <a:ea typeface="Proxima Nova"/>
                <a:cs typeface="Arial" panose="020B0604020202020204" pitchFamily="34" charset="0"/>
                <a:sym typeface="Proxima Nova"/>
                <a:hlinkClick r:id="rId3">
                  <a:extLst>
                    <a:ext uri="{A12FA001-AC4F-418D-AE19-62706E023703}">
                      <ahyp:hlinkClr xmlns:ahyp="http://schemas.microsoft.com/office/drawing/2018/hyperlinkcolor" val="tx"/>
                    </a:ext>
                  </a:extLst>
                </a:hlinkClick>
              </a:rPr>
              <a:t>sara.e.house@okstate.edu</a:t>
            </a:r>
            <a:endParaRPr sz="1200" b="1" dirty="0">
              <a:solidFill>
                <a:srgbClr val="000000"/>
              </a:solidFill>
              <a:latin typeface="Arial" panose="020B0604020202020204" pitchFamily="34" charset="0"/>
              <a:ea typeface="Proxima Nova"/>
              <a:cs typeface="Arial" panose="020B0604020202020204" pitchFamily="34" charset="0"/>
              <a:sym typeface="Proxima Nova"/>
            </a:endParaRPr>
          </a:p>
          <a:p>
            <a:pPr marL="0" lvl="0" indent="0" algn="l" rtl="0">
              <a:spcBef>
                <a:spcPts val="0"/>
              </a:spcBef>
              <a:spcAft>
                <a:spcPts val="0"/>
              </a:spcAft>
              <a:buNone/>
            </a:pPr>
            <a:endParaRPr sz="800" dirty="0">
              <a:solidFill>
                <a:srgbClr val="000000"/>
              </a:solidFill>
              <a:latin typeface="Montserrat"/>
              <a:ea typeface="Montserrat"/>
              <a:cs typeface="Montserrat"/>
              <a:sym typeface="Montserrat"/>
            </a:endParaRPr>
          </a:p>
          <a:p>
            <a:pPr marL="0" lvl="0" indent="0" algn="ctr" rtl="0">
              <a:spcBef>
                <a:spcPts val="0"/>
              </a:spcBef>
              <a:spcAft>
                <a:spcPts val="0"/>
              </a:spcAft>
              <a:buClr>
                <a:srgbClr val="000000"/>
              </a:buClr>
              <a:buSzPts val="1100"/>
              <a:buFont typeface="Arial"/>
              <a:buNone/>
            </a:pPr>
            <a:r>
              <a:rPr lang="en" sz="2400" b="1" dirty="0">
                <a:solidFill>
                  <a:srgbClr val="F16725"/>
                </a:solidFill>
                <a:latin typeface="Arial" panose="020B0604020202020204" pitchFamily="34" charset="0"/>
                <a:ea typeface="Proxima Nova"/>
                <a:cs typeface="Arial" panose="020B0604020202020204" pitchFamily="34" charset="0"/>
                <a:sym typeface="Proxima Nova"/>
              </a:rPr>
              <a:t>Brit’ny Stein, PhD, HSP, NCSP</a:t>
            </a:r>
            <a:endParaRPr sz="2400" b="1" dirty="0">
              <a:solidFill>
                <a:srgbClr val="F16725"/>
              </a:solidFill>
              <a:latin typeface="Arial" panose="020B0604020202020204" pitchFamily="34" charset="0"/>
              <a:ea typeface="Proxima Nova"/>
              <a:cs typeface="Arial" panose="020B0604020202020204" pitchFamily="34" charset="0"/>
              <a:sym typeface="Proxima Nova"/>
            </a:endParaRPr>
          </a:p>
          <a:p>
            <a:pPr marL="0" lvl="0" indent="0" algn="ctr" rtl="0">
              <a:spcBef>
                <a:spcPts val="0"/>
              </a:spcBef>
              <a:spcAft>
                <a:spcPts val="0"/>
              </a:spcAft>
              <a:buNone/>
            </a:pPr>
            <a:r>
              <a:rPr lang="en" sz="1200" dirty="0">
                <a:latin typeface="Arial" panose="020B0604020202020204" pitchFamily="34" charset="0"/>
                <a:ea typeface="Proxima Nova"/>
                <a:cs typeface="Arial" panose="020B0604020202020204" pitchFamily="34" charset="0"/>
                <a:sym typeface="Proxima Nova"/>
              </a:rPr>
              <a:t>Clinical Assistant Professor, OSU-CHS</a:t>
            </a:r>
            <a:endParaRPr sz="1200" dirty="0">
              <a:latin typeface="Arial" panose="020B0604020202020204" pitchFamily="34" charset="0"/>
              <a:ea typeface="Proxima Nova"/>
              <a:cs typeface="Arial" panose="020B0604020202020204" pitchFamily="34" charset="0"/>
              <a:sym typeface="Proxima Nova"/>
            </a:endParaRPr>
          </a:p>
          <a:p>
            <a:pPr marL="0" lvl="0" indent="0" algn="ctr" rtl="0">
              <a:spcBef>
                <a:spcPts val="0"/>
              </a:spcBef>
              <a:spcAft>
                <a:spcPts val="0"/>
              </a:spcAft>
              <a:buNone/>
            </a:pPr>
            <a:r>
              <a:rPr lang="en" sz="1200" dirty="0">
                <a:latin typeface="Arial" panose="020B0604020202020204" pitchFamily="34" charset="0"/>
                <a:ea typeface="Proxima Nova"/>
                <a:cs typeface="Arial" panose="020B0604020202020204" pitchFamily="34" charset="0"/>
                <a:sym typeface="Proxima Nova"/>
              </a:rPr>
              <a:t>OSU BRIDGE Center Director of Technical Assistance</a:t>
            </a:r>
            <a:endParaRPr sz="1200" dirty="0">
              <a:latin typeface="Arial" panose="020B0604020202020204" pitchFamily="34" charset="0"/>
              <a:ea typeface="Proxima Nova"/>
              <a:cs typeface="Arial" panose="020B0604020202020204" pitchFamily="34" charset="0"/>
              <a:sym typeface="Proxima Nova"/>
            </a:endParaRPr>
          </a:p>
          <a:p>
            <a:pPr marL="0" lvl="0" indent="0" algn="ctr" rtl="0">
              <a:spcBef>
                <a:spcPts val="0"/>
              </a:spcBef>
              <a:spcAft>
                <a:spcPts val="0"/>
              </a:spcAft>
              <a:buNone/>
            </a:pPr>
            <a:r>
              <a:rPr lang="en" sz="2000" b="1" dirty="0">
                <a:solidFill>
                  <a:srgbClr val="000000"/>
                </a:solidFill>
                <a:uFill>
                  <a:noFill/>
                </a:uFill>
                <a:latin typeface="Arial" panose="020B0604020202020204" pitchFamily="34" charset="0"/>
                <a:ea typeface="Proxima Nova"/>
                <a:cs typeface="Arial" panose="020B0604020202020204" pitchFamily="34" charset="0"/>
                <a:sym typeface="Proxima Nova"/>
                <a:hlinkClick r:id="rId4">
                  <a:extLst>
                    <a:ext uri="{A12FA001-AC4F-418D-AE19-62706E023703}">
                      <ahyp:hlinkClr xmlns:ahyp="http://schemas.microsoft.com/office/drawing/2018/hyperlinkcolor" val="tx"/>
                    </a:ext>
                  </a:extLst>
                </a:hlinkClick>
              </a:rPr>
              <a:t>britny.stein@okstate.edu</a:t>
            </a:r>
            <a:endParaRPr sz="1200" b="1" dirty="0">
              <a:latin typeface="Arial" panose="020B0604020202020204" pitchFamily="34" charset="0"/>
              <a:ea typeface="Proxima Nova"/>
              <a:cs typeface="Arial" panose="020B0604020202020204" pitchFamily="34" charset="0"/>
              <a:sym typeface="Proxima Nova"/>
            </a:endParaRPr>
          </a:p>
        </p:txBody>
      </p:sp>
      <p:sp>
        <p:nvSpPr>
          <p:cNvPr id="4454" name="Google Shape;4454;p706"/>
          <p:cNvSpPr txBox="1"/>
          <p:nvPr/>
        </p:nvSpPr>
        <p:spPr>
          <a:xfrm>
            <a:off x="4264550" y="3649171"/>
            <a:ext cx="4817400" cy="118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300" b="1" dirty="0">
                <a:solidFill>
                  <a:schemeClr val="dk1"/>
                </a:solidFill>
                <a:latin typeface="Arial" panose="020B0604020202020204" pitchFamily="34" charset="0"/>
                <a:ea typeface="Proxima Nova"/>
                <a:cs typeface="Arial" panose="020B0604020202020204" pitchFamily="34" charset="0"/>
                <a:sym typeface="Proxima Nova"/>
              </a:rPr>
              <a:t>Thank you!</a:t>
            </a:r>
            <a:endParaRPr sz="5300" b="1" dirty="0">
              <a:solidFill>
                <a:schemeClr val="dk1"/>
              </a:solidFill>
              <a:latin typeface="Arial" panose="020B0604020202020204" pitchFamily="34" charset="0"/>
              <a:ea typeface="Proxima Nova"/>
              <a:cs typeface="Arial" panose="020B0604020202020204" pitchFamily="34" charset="0"/>
              <a:sym typeface="Proxima Nova"/>
            </a:endParaRPr>
          </a:p>
        </p:txBody>
      </p:sp>
      <p:cxnSp>
        <p:nvCxnSpPr>
          <p:cNvPr id="4451" name="Google Shape;4451;p706">
            <a:extLst>
              <a:ext uri="{C183D7F6-B498-43B3-948B-1728B52AA6E4}">
                <adec:decorative xmlns:adec="http://schemas.microsoft.com/office/drawing/2017/decorative" val="1"/>
              </a:ext>
            </a:extLst>
          </p:cNvPr>
          <p:cNvCxnSpPr/>
          <p:nvPr/>
        </p:nvCxnSpPr>
        <p:spPr>
          <a:xfrm>
            <a:off x="4010200" y="-41850"/>
            <a:ext cx="39000" cy="5194500"/>
          </a:xfrm>
          <a:prstGeom prst="straightConnector1">
            <a:avLst/>
          </a:prstGeom>
          <a:noFill/>
          <a:ln w="114300" cap="flat" cmpd="sng">
            <a:solidFill>
              <a:schemeClr val="dk1"/>
            </a:solidFill>
            <a:prstDash val="solid"/>
            <a:round/>
            <a:headEnd type="none" w="med" len="med"/>
            <a:tailEnd type="none" w="med" len="med"/>
          </a:ln>
        </p:spPr>
      </p:cxnSp>
      <p:cxnSp>
        <p:nvCxnSpPr>
          <p:cNvPr id="4452" name="Google Shape;4452;p706">
            <a:extLst>
              <a:ext uri="{C183D7F6-B498-43B3-948B-1728B52AA6E4}">
                <adec:decorative xmlns:adec="http://schemas.microsoft.com/office/drawing/2017/decorative" val="1"/>
              </a:ext>
            </a:extLst>
          </p:cNvPr>
          <p:cNvCxnSpPr/>
          <p:nvPr/>
        </p:nvCxnSpPr>
        <p:spPr>
          <a:xfrm flipH="1">
            <a:off x="3981300" y="3323642"/>
            <a:ext cx="5134500" cy="18300"/>
          </a:xfrm>
          <a:prstGeom prst="straightConnector1">
            <a:avLst/>
          </a:prstGeom>
          <a:noFill/>
          <a:ln w="114300" cap="flat" cmpd="sng">
            <a:solidFill>
              <a:schemeClr val="dk1"/>
            </a:solidFill>
            <a:prstDash val="solid"/>
            <a:round/>
            <a:headEnd type="none" w="med" len="med"/>
            <a:tailEnd type="none" w="med" len="med"/>
          </a:ln>
        </p:spPr>
      </p:cxnSp>
      <p:sp>
        <p:nvSpPr>
          <p:cNvPr id="2" name="Slide Number Placeholder 3">
            <a:extLst>
              <a:ext uri="{FF2B5EF4-FFF2-40B4-BE49-F238E27FC236}">
                <a16:creationId xmlns:a16="http://schemas.microsoft.com/office/drawing/2014/main" id="{E2DE26E4-0CA4-EB51-A831-7D6F95447CB1}"/>
              </a:ext>
            </a:extLst>
          </p:cNvPr>
          <p:cNvSpPr txBox="1">
            <a:spLocks/>
          </p:cNvSpPr>
          <p:nvPr/>
        </p:nvSpPr>
        <p:spPr>
          <a:xfrm>
            <a:off x="8531604" y="4778375"/>
            <a:ext cx="4262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Candara" panose="020E0502030303020204" pitchFamily="34" charset="0"/>
              </a:rPr>
              <a:pPr algn="r"/>
              <a:t>51</a:t>
            </a:fld>
            <a:endParaRPr lang="en-US" sz="1000" dirty="0">
              <a:latin typeface="Candara" panose="020E05020303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
            <a:extLst>
              <a:ext uri="{C183D7F6-B498-43B3-948B-1728B52AA6E4}">
                <adec:decorative xmlns:adec="http://schemas.microsoft.com/office/drawing/2017/decorative" val="1"/>
              </a:ext>
            </a:extLst>
          </p:cNvPr>
          <p:cNvSpPr/>
          <p:nvPr/>
        </p:nvSpPr>
        <p:spPr>
          <a:xfrm>
            <a:off x="0" y="-7175"/>
            <a:ext cx="2606100" cy="5209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36" name="Google Shape;536;p6"/>
          <p:cNvSpPr txBox="1">
            <a:spLocks noGrp="1"/>
          </p:cNvSpPr>
          <p:nvPr>
            <p:ph type="body" idx="1"/>
          </p:nvPr>
        </p:nvSpPr>
        <p:spPr>
          <a:xfrm>
            <a:off x="2750128" y="167455"/>
            <a:ext cx="2792486" cy="605700"/>
          </a:xfrm>
          <a:prstGeom prst="rect">
            <a:avLst/>
          </a:prstGeom>
          <a:solidFill>
            <a:schemeClr val="accent1"/>
          </a:solidFill>
          <a:ln>
            <a:noFill/>
          </a:ln>
        </p:spPr>
        <p:txBody>
          <a:bodyPr spcFirstLastPara="1" wrap="square" lIns="68575" tIns="34275" rIns="68575" bIns="34275" anchor="ctr" anchorCtr="0">
            <a:normAutofit lnSpcReduction="10000"/>
          </a:bodyPr>
          <a:lstStyle/>
          <a:p>
            <a:pPr marL="0" lvl="0" indent="0" algn="ctr" rtl="0">
              <a:lnSpc>
                <a:spcPct val="90000"/>
              </a:lnSpc>
              <a:spcBef>
                <a:spcPts val="0"/>
              </a:spcBef>
              <a:spcAft>
                <a:spcPts val="0"/>
              </a:spcAft>
              <a:buSzPts val="1500"/>
              <a:buNone/>
            </a:pPr>
            <a:r>
              <a:rPr lang="en-US" sz="2000" dirty="0">
                <a:solidFill>
                  <a:schemeClr val="lt1"/>
                </a:solidFill>
                <a:latin typeface="Arial" panose="020B0604020202020204" pitchFamily="34" charset="0"/>
                <a:cs typeface="Arial" panose="020B0604020202020204" pitchFamily="34" charset="0"/>
                <a:sym typeface="Proxima Nova"/>
              </a:rPr>
              <a:t>DSM (Medical</a:t>
            </a:r>
            <a:r>
              <a:rPr lang="en-US" sz="2000" dirty="0">
                <a:solidFill>
                  <a:schemeClr val="lt1"/>
                </a:solidFill>
                <a:latin typeface="Arial" panose="020B0604020202020204" pitchFamily="34" charset="0"/>
                <a:cs typeface="Arial" panose="020B0604020202020204" pitchFamily="34" charset="0"/>
              </a:rPr>
              <a:t>/ Mental Health</a:t>
            </a:r>
            <a:r>
              <a:rPr lang="en-US" sz="2000" dirty="0">
                <a:solidFill>
                  <a:schemeClr val="lt1"/>
                </a:solidFill>
                <a:latin typeface="Arial" panose="020B0604020202020204" pitchFamily="34" charset="0"/>
                <a:cs typeface="Arial" panose="020B0604020202020204" pitchFamily="34" charset="0"/>
                <a:sym typeface="Proxima Nova"/>
              </a:rPr>
              <a:t>)</a:t>
            </a:r>
            <a:endParaRPr sz="2000" dirty="0">
              <a:latin typeface="Arial" panose="020B0604020202020204" pitchFamily="34" charset="0"/>
              <a:cs typeface="Arial" panose="020B0604020202020204" pitchFamily="34" charset="0"/>
              <a:sym typeface="Proxima Nova"/>
            </a:endParaRPr>
          </a:p>
        </p:txBody>
      </p:sp>
      <p:sp>
        <p:nvSpPr>
          <p:cNvPr id="537" name="Google Shape;537;p6"/>
          <p:cNvSpPr txBox="1">
            <a:spLocks noGrp="1"/>
          </p:cNvSpPr>
          <p:nvPr>
            <p:ph type="body" idx="2"/>
          </p:nvPr>
        </p:nvSpPr>
        <p:spPr>
          <a:xfrm>
            <a:off x="2840078" y="873891"/>
            <a:ext cx="2702536" cy="3017400"/>
          </a:xfrm>
          <a:prstGeom prst="rect">
            <a:avLst/>
          </a:prstGeom>
          <a:noFill/>
          <a:ln>
            <a:noFill/>
          </a:ln>
        </p:spPr>
        <p:txBody>
          <a:bodyPr spcFirstLastPara="1" wrap="square" lIns="68575" tIns="34275" rIns="68575" bIns="34275" anchor="t" anchorCtr="0">
            <a:normAutofit lnSpcReduction="10000"/>
          </a:bodyPr>
          <a:lstStyle/>
          <a:p>
            <a:pPr marL="457200" lvl="0" indent="-323850" algn="l" rtl="0">
              <a:lnSpc>
                <a:spcPct val="90000"/>
              </a:lnSpc>
              <a:spcBef>
                <a:spcPts val="0"/>
              </a:spcBef>
              <a:spcAft>
                <a:spcPts val="0"/>
              </a:spcAft>
              <a:buClr>
                <a:schemeClr val="dk1"/>
              </a:buClr>
              <a:buSzPts val="1500"/>
              <a:buFont typeface="Proxima Nova"/>
              <a:buChar char="●"/>
            </a:pPr>
            <a:r>
              <a:rPr lang="en-US" sz="2000" dirty="0">
                <a:solidFill>
                  <a:schemeClr val="dk1"/>
                </a:solidFill>
                <a:latin typeface="Arial" panose="020B0604020202020204" pitchFamily="34" charset="0"/>
                <a:cs typeface="Arial" panose="020B0604020202020204" pitchFamily="34" charset="0"/>
                <a:sym typeface="Proxima Nova"/>
              </a:rPr>
              <a:t>Diagnosis.</a:t>
            </a:r>
            <a:endParaRPr sz="2000" dirty="0">
              <a:solidFill>
                <a:schemeClr val="lt1"/>
              </a:solidFill>
              <a:latin typeface="Arial" panose="020B0604020202020204" pitchFamily="34" charset="0"/>
              <a:cs typeface="Arial" panose="020B0604020202020204" pitchFamily="34" charset="0"/>
              <a:sym typeface="Proxima Nova"/>
            </a:endParaRPr>
          </a:p>
          <a:p>
            <a:pPr marL="457200" lvl="0" indent="-323850" algn="l" rtl="0">
              <a:lnSpc>
                <a:spcPct val="90000"/>
              </a:lnSpc>
              <a:spcBef>
                <a:spcPts val="1000"/>
              </a:spcBef>
              <a:spcAft>
                <a:spcPts val="0"/>
              </a:spcAft>
              <a:buClr>
                <a:schemeClr val="dk1"/>
              </a:buClr>
              <a:buSzPts val="1500"/>
              <a:buFont typeface="Proxima Nova"/>
              <a:buChar char="●"/>
            </a:pPr>
            <a:r>
              <a:rPr lang="en-US" sz="2000" dirty="0">
                <a:solidFill>
                  <a:schemeClr val="dk1"/>
                </a:solidFill>
                <a:latin typeface="Arial" panose="020B0604020202020204" pitchFamily="34" charset="0"/>
                <a:cs typeface="Arial" panose="020B0604020202020204" pitchFamily="34" charset="0"/>
                <a:sym typeface="Proxima Nova"/>
              </a:rPr>
              <a:t>Meets DSM criteria for disorder</a:t>
            </a:r>
            <a:r>
              <a:rPr lang="en-US" sz="2000" dirty="0">
                <a:solidFill>
                  <a:schemeClr val="lt1"/>
                </a:solidFill>
                <a:latin typeface="Arial" panose="020B0604020202020204" pitchFamily="34" charset="0"/>
                <a:cs typeface="Arial" panose="020B0604020202020204" pitchFamily="34" charset="0"/>
                <a:sym typeface="Proxima Nova"/>
              </a:rPr>
              <a:t>.</a:t>
            </a:r>
            <a:endParaRPr sz="2000" dirty="0">
              <a:solidFill>
                <a:schemeClr val="lt1"/>
              </a:solidFill>
              <a:latin typeface="Arial" panose="020B0604020202020204" pitchFamily="34" charset="0"/>
              <a:cs typeface="Arial" panose="020B0604020202020204" pitchFamily="34" charset="0"/>
              <a:sym typeface="Proxima Nova"/>
            </a:endParaRPr>
          </a:p>
          <a:p>
            <a:pPr marL="457200" lvl="0" indent="-323850" algn="l" rtl="0">
              <a:lnSpc>
                <a:spcPct val="90000"/>
              </a:lnSpc>
              <a:spcBef>
                <a:spcPts val="1000"/>
              </a:spcBef>
              <a:spcAft>
                <a:spcPts val="0"/>
              </a:spcAft>
              <a:buClr>
                <a:schemeClr val="dk1"/>
              </a:buClr>
              <a:buSzPts val="1500"/>
              <a:buFont typeface="Proxima Nova"/>
              <a:buChar char="●"/>
            </a:pPr>
            <a:r>
              <a:rPr lang="en-US" sz="2000" dirty="0">
                <a:solidFill>
                  <a:schemeClr val="dk1"/>
                </a:solidFill>
                <a:latin typeface="Arial" panose="020B0604020202020204" pitchFamily="34" charset="0"/>
                <a:cs typeface="Arial" panose="020B0604020202020204" pitchFamily="34" charset="0"/>
                <a:sym typeface="Proxima Nova"/>
              </a:rPr>
              <a:t>Licensed medical professional: MD, DO, PhD (psychologist)</a:t>
            </a:r>
            <a:r>
              <a:rPr lang="en-US" sz="2000" dirty="0">
                <a:solidFill>
                  <a:schemeClr val="lt1"/>
                </a:solidFill>
                <a:latin typeface="Arial" panose="020B0604020202020204" pitchFamily="34" charset="0"/>
                <a:cs typeface="Arial" panose="020B0604020202020204" pitchFamily="34" charset="0"/>
                <a:sym typeface="Proxima Nova"/>
              </a:rPr>
              <a:t>.</a:t>
            </a:r>
            <a:r>
              <a:rPr lang="en-US" sz="2000" dirty="0">
                <a:latin typeface="Arial" panose="020B0604020202020204" pitchFamily="34" charset="0"/>
                <a:cs typeface="Arial" panose="020B0604020202020204" pitchFamily="34" charset="0"/>
                <a:sym typeface="Proxima Nova"/>
              </a:rPr>
              <a:t>   </a:t>
            </a:r>
            <a:endParaRPr sz="2000" dirty="0">
              <a:latin typeface="Arial" panose="020B0604020202020204" pitchFamily="34" charset="0"/>
              <a:cs typeface="Arial" panose="020B0604020202020204" pitchFamily="34" charset="0"/>
              <a:sym typeface="Proxima Nova"/>
            </a:endParaRPr>
          </a:p>
          <a:p>
            <a:pPr marL="457200" lvl="0" indent="-323850" algn="l" rtl="0">
              <a:lnSpc>
                <a:spcPct val="90000"/>
              </a:lnSpc>
              <a:spcBef>
                <a:spcPts val="1000"/>
              </a:spcBef>
              <a:spcAft>
                <a:spcPts val="0"/>
              </a:spcAft>
              <a:buClr>
                <a:schemeClr val="dk1"/>
              </a:buClr>
              <a:buSzPts val="1500"/>
              <a:buFont typeface="Proxima Nova"/>
              <a:buChar char="●"/>
            </a:pPr>
            <a:r>
              <a:rPr lang="en-US" sz="2000" b="1" dirty="0">
                <a:solidFill>
                  <a:schemeClr val="dk1"/>
                </a:solidFill>
                <a:latin typeface="Arial" panose="020B0604020202020204" pitchFamily="34" charset="0"/>
                <a:cs typeface="Arial" panose="020B0604020202020204" pitchFamily="34" charset="0"/>
                <a:sym typeface="Proxima Nova"/>
              </a:rPr>
              <a:t>IEP ≠ Medical Diagnosis</a:t>
            </a:r>
            <a:endParaRPr sz="2000" b="1" dirty="0">
              <a:solidFill>
                <a:schemeClr val="dk1"/>
              </a:solidFill>
              <a:latin typeface="Arial" panose="020B0604020202020204" pitchFamily="34" charset="0"/>
              <a:cs typeface="Arial" panose="020B0604020202020204" pitchFamily="34" charset="0"/>
              <a:sym typeface="Proxima Nova"/>
            </a:endParaRPr>
          </a:p>
          <a:p>
            <a:pPr marL="139700" lvl="0" indent="-38100" algn="l" rtl="0">
              <a:lnSpc>
                <a:spcPct val="90000"/>
              </a:lnSpc>
              <a:spcBef>
                <a:spcPts val="1000"/>
              </a:spcBef>
              <a:spcAft>
                <a:spcPts val="0"/>
              </a:spcAft>
              <a:buSzPts val="1500"/>
              <a:buNone/>
            </a:pPr>
            <a:endParaRPr sz="2000" dirty="0">
              <a:solidFill>
                <a:schemeClr val="dk1"/>
              </a:solidFill>
              <a:latin typeface="Arial" panose="020B0604020202020204" pitchFamily="34" charset="0"/>
              <a:cs typeface="Arial" panose="020B0604020202020204" pitchFamily="34" charset="0"/>
              <a:sym typeface="Proxima Nova"/>
            </a:endParaRPr>
          </a:p>
        </p:txBody>
      </p:sp>
      <p:pic>
        <p:nvPicPr>
          <p:cNvPr id="540" name="Google Shape;540;p6" descr="Cover of the DSM-5"/>
          <p:cNvPicPr preferRelativeResize="0"/>
          <p:nvPr/>
        </p:nvPicPr>
        <p:blipFill rotWithShape="1">
          <a:blip r:embed="rId3">
            <a:alphaModFix/>
          </a:blip>
          <a:srcRect/>
          <a:stretch/>
        </p:blipFill>
        <p:spPr>
          <a:xfrm>
            <a:off x="2840078" y="3891291"/>
            <a:ext cx="800400" cy="1084754"/>
          </a:xfrm>
          <a:prstGeom prst="rect">
            <a:avLst/>
          </a:prstGeom>
          <a:noFill/>
          <a:ln>
            <a:noFill/>
          </a:ln>
        </p:spPr>
      </p:pic>
      <p:pic>
        <p:nvPicPr>
          <p:cNvPr id="541" name="Google Shape;541;p6" descr="Cover of the DSM-5-TR"/>
          <p:cNvPicPr preferRelativeResize="0"/>
          <p:nvPr/>
        </p:nvPicPr>
        <p:blipFill rotWithShape="1">
          <a:blip r:embed="rId4">
            <a:alphaModFix/>
          </a:blip>
          <a:srcRect/>
          <a:stretch/>
        </p:blipFill>
        <p:spPr>
          <a:xfrm>
            <a:off x="4627884" y="3840861"/>
            <a:ext cx="811536" cy="1126637"/>
          </a:xfrm>
          <a:prstGeom prst="rect">
            <a:avLst/>
          </a:prstGeom>
          <a:noFill/>
          <a:ln>
            <a:noFill/>
          </a:ln>
        </p:spPr>
      </p:pic>
      <p:sp>
        <p:nvSpPr>
          <p:cNvPr id="538" name="Google Shape;538;p6"/>
          <p:cNvSpPr txBox="1">
            <a:spLocks noGrp="1"/>
          </p:cNvSpPr>
          <p:nvPr>
            <p:ph type="body" idx="3"/>
          </p:nvPr>
        </p:nvSpPr>
        <p:spPr>
          <a:xfrm>
            <a:off x="5878395" y="171802"/>
            <a:ext cx="3075916" cy="609900"/>
          </a:xfrm>
          <a:prstGeom prst="rect">
            <a:avLst/>
          </a:prstGeom>
          <a:solidFill>
            <a:schemeClr val="accent1"/>
          </a:solidFill>
          <a:ln>
            <a:noFill/>
          </a:ln>
        </p:spPr>
        <p:txBody>
          <a:bodyPr spcFirstLastPara="1" wrap="square" lIns="68575" tIns="34275" rIns="68575" bIns="34275" anchor="ctr" anchorCtr="0">
            <a:normAutofit lnSpcReduction="10000"/>
          </a:bodyPr>
          <a:lstStyle/>
          <a:p>
            <a:pPr marL="0" lvl="0" indent="0" algn="ctr" rtl="0">
              <a:lnSpc>
                <a:spcPct val="90000"/>
              </a:lnSpc>
              <a:spcBef>
                <a:spcPts val="0"/>
              </a:spcBef>
              <a:spcAft>
                <a:spcPts val="0"/>
              </a:spcAft>
              <a:buSzPts val="1500"/>
              <a:buNone/>
            </a:pPr>
            <a:r>
              <a:rPr lang="en-US" sz="2400">
                <a:solidFill>
                  <a:schemeClr val="lt1"/>
                </a:solidFill>
                <a:latin typeface="Arial" panose="020B0604020202020204" pitchFamily="34" charset="0"/>
                <a:cs typeface="Arial" panose="020B0604020202020204" pitchFamily="34" charset="0"/>
                <a:sym typeface="Proxima Nova"/>
              </a:rPr>
              <a:t>IDEA (Educational)</a:t>
            </a:r>
            <a:endParaRPr sz="2400">
              <a:latin typeface="Arial" panose="020B0604020202020204" pitchFamily="34" charset="0"/>
              <a:cs typeface="Arial" panose="020B0604020202020204" pitchFamily="34" charset="0"/>
              <a:sym typeface="Proxima Nova"/>
            </a:endParaRPr>
          </a:p>
        </p:txBody>
      </p:sp>
      <p:sp>
        <p:nvSpPr>
          <p:cNvPr id="539" name="Google Shape;539;p6"/>
          <p:cNvSpPr txBox="1">
            <a:spLocks noGrp="1"/>
          </p:cNvSpPr>
          <p:nvPr>
            <p:ph type="body" idx="4"/>
          </p:nvPr>
        </p:nvSpPr>
        <p:spPr>
          <a:xfrm>
            <a:off x="5878395" y="873891"/>
            <a:ext cx="3075916" cy="3725818"/>
          </a:xfrm>
          <a:prstGeom prst="rect">
            <a:avLst/>
          </a:prstGeom>
          <a:noFill/>
          <a:ln>
            <a:noFill/>
          </a:ln>
        </p:spPr>
        <p:txBody>
          <a:bodyPr spcFirstLastPara="1" wrap="square" lIns="68575" tIns="34275" rIns="68575" bIns="34275" anchor="t" anchorCtr="0">
            <a:noAutofit/>
          </a:bodyPr>
          <a:lstStyle/>
          <a:p>
            <a:pPr marL="457200" lvl="0" indent="-323850" algn="l" rtl="0">
              <a:lnSpc>
                <a:spcPct val="90000"/>
              </a:lnSpc>
              <a:spcBef>
                <a:spcPts val="0"/>
              </a:spcBef>
              <a:spcAft>
                <a:spcPts val="0"/>
              </a:spcAft>
              <a:buClr>
                <a:schemeClr val="dk1"/>
              </a:buClr>
              <a:buSzPts val="1500"/>
              <a:buFont typeface="Proxima Nova"/>
              <a:buChar char="●"/>
            </a:pPr>
            <a:r>
              <a:rPr lang="en-US" sz="2000" dirty="0">
                <a:solidFill>
                  <a:schemeClr val="dk1"/>
                </a:solidFill>
                <a:latin typeface="Arial" panose="020B0604020202020204" pitchFamily="34" charset="0"/>
                <a:cs typeface="Arial" panose="020B0604020202020204" pitchFamily="34" charset="0"/>
                <a:sym typeface="Proxima Nova"/>
              </a:rPr>
              <a:t>Categorization for services</a:t>
            </a:r>
            <a:r>
              <a:rPr lang="en-US" sz="2000" dirty="0">
                <a:solidFill>
                  <a:schemeClr val="lt1"/>
                </a:solidFill>
                <a:latin typeface="Arial" panose="020B0604020202020204" pitchFamily="34" charset="0"/>
                <a:cs typeface="Arial" panose="020B0604020202020204" pitchFamily="34" charset="0"/>
                <a:sym typeface="Proxima Nova"/>
              </a:rPr>
              <a:t>.</a:t>
            </a:r>
            <a:endParaRPr sz="2000" dirty="0">
              <a:solidFill>
                <a:schemeClr val="lt1"/>
              </a:solidFill>
              <a:latin typeface="Arial" panose="020B0604020202020204" pitchFamily="34" charset="0"/>
              <a:cs typeface="Arial" panose="020B0604020202020204" pitchFamily="34" charset="0"/>
              <a:sym typeface="Proxima Nova"/>
            </a:endParaRPr>
          </a:p>
          <a:p>
            <a:pPr marL="457200" lvl="0" indent="-323850" algn="l" rtl="0">
              <a:lnSpc>
                <a:spcPct val="90000"/>
              </a:lnSpc>
              <a:spcBef>
                <a:spcPts val="1000"/>
              </a:spcBef>
              <a:spcAft>
                <a:spcPts val="0"/>
              </a:spcAft>
              <a:buClr>
                <a:schemeClr val="dk1"/>
              </a:buClr>
              <a:buSzPts val="1500"/>
              <a:buFont typeface="Proxima Nova"/>
              <a:buChar char="●"/>
            </a:pPr>
            <a:r>
              <a:rPr lang="en-US" sz="2000" dirty="0">
                <a:solidFill>
                  <a:schemeClr val="dk1"/>
                </a:solidFill>
                <a:latin typeface="Arial" panose="020B0604020202020204" pitchFamily="34" charset="0"/>
                <a:cs typeface="Arial" panose="020B0604020202020204" pitchFamily="34" charset="0"/>
                <a:sym typeface="Proxima Nova"/>
              </a:rPr>
              <a:t>Meets criteria for disability (medical or educational) AND has an </a:t>
            </a:r>
            <a:r>
              <a:rPr lang="en-US" sz="2000" u="sng" dirty="0">
                <a:solidFill>
                  <a:schemeClr val="dk1"/>
                </a:solidFill>
                <a:latin typeface="Arial" panose="020B0604020202020204" pitchFamily="34" charset="0"/>
                <a:cs typeface="Arial" panose="020B0604020202020204" pitchFamily="34" charset="0"/>
                <a:sym typeface="Proxima Nova"/>
              </a:rPr>
              <a:t>educational need</a:t>
            </a:r>
            <a:r>
              <a:rPr lang="en-US" sz="2000" dirty="0">
                <a:solidFill>
                  <a:schemeClr val="lt1"/>
                </a:solidFill>
                <a:latin typeface="Arial" panose="020B0604020202020204" pitchFamily="34" charset="0"/>
                <a:cs typeface="Arial" panose="020B0604020202020204" pitchFamily="34" charset="0"/>
                <a:sym typeface="Proxima Nova"/>
              </a:rPr>
              <a:t>. </a:t>
            </a:r>
            <a:endParaRPr sz="2000" dirty="0">
              <a:solidFill>
                <a:schemeClr val="lt1"/>
              </a:solidFill>
              <a:latin typeface="Arial" panose="020B0604020202020204" pitchFamily="34" charset="0"/>
              <a:cs typeface="Arial" panose="020B0604020202020204" pitchFamily="34" charset="0"/>
              <a:sym typeface="Proxima Nova"/>
            </a:endParaRPr>
          </a:p>
          <a:p>
            <a:pPr marL="457200" lvl="0" indent="-323850" algn="l" rtl="0">
              <a:lnSpc>
                <a:spcPct val="90000"/>
              </a:lnSpc>
              <a:spcBef>
                <a:spcPts val="1000"/>
              </a:spcBef>
              <a:spcAft>
                <a:spcPts val="0"/>
              </a:spcAft>
              <a:buClr>
                <a:schemeClr val="dk1"/>
              </a:buClr>
              <a:buSzPts val="1500"/>
              <a:buFont typeface="Proxima Nova"/>
              <a:buChar char="●"/>
            </a:pPr>
            <a:r>
              <a:rPr lang="en-US" sz="2000" dirty="0">
                <a:solidFill>
                  <a:schemeClr val="dk1"/>
                </a:solidFill>
                <a:latin typeface="Arial" panose="020B0604020202020204" pitchFamily="34" charset="0"/>
                <a:cs typeface="Arial" panose="020B0604020202020204" pitchFamily="34" charset="0"/>
                <a:sym typeface="Proxima Nova"/>
              </a:rPr>
              <a:t>IEP Team with a qualified examiner (i.e., school psychologist)</a:t>
            </a:r>
            <a:r>
              <a:rPr lang="en-US" sz="2000" dirty="0">
                <a:solidFill>
                  <a:schemeClr val="lt1"/>
                </a:solidFill>
                <a:latin typeface="Arial" panose="020B0604020202020204" pitchFamily="34" charset="0"/>
                <a:cs typeface="Arial" panose="020B0604020202020204" pitchFamily="34" charset="0"/>
                <a:sym typeface="Proxima Nova"/>
              </a:rPr>
              <a:t>.</a:t>
            </a:r>
            <a:endParaRPr sz="2000" dirty="0">
              <a:solidFill>
                <a:schemeClr val="lt1"/>
              </a:solidFill>
              <a:latin typeface="Arial" panose="020B0604020202020204" pitchFamily="34" charset="0"/>
              <a:cs typeface="Arial" panose="020B0604020202020204" pitchFamily="34" charset="0"/>
              <a:sym typeface="Proxima Nova"/>
            </a:endParaRPr>
          </a:p>
          <a:p>
            <a:pPr marL="457200" lvl="0" indent="-323850" algn="l" rtl="0">
              <a:lnSpc>
                <a:spcPct val="90000"/>
              </a:lnSpc>
              <a:spcBef>
                <a:spcPts val="1000"/>
              </a:spcBef>
              <a:spcAft>
                <a:spcPts val="0"/>
              </a:spcAft>
              <a:buClr>
                <a:schemeClr val="dk1"/>
              </a:buClr>
              <a:buSzPts val="1500"/>
              <a:buFont typeface="Proxima Nova"/>
              <a:buChar char="●"/>
            </a:pPr>
            <a:r>
              <a:rPr lang="en-US" sz="2000" b="1" dirty="0">
                <a:solidFill>
                  <a:schemeClr val="dk1"/>
                </a:solidFill>
                <a:latin typeface="Arial" panose="020B0604020202020204" pitchFamily="34" charset="0"/>
                <a:cs typeface="Arial" panose="020B0604020202020204" pitchFamily="34" charset="0"/>
                <a:sym typeface="Proxima Nova"/>
              </a:rPr>
              <a:t>Medical diagnosis ≠ IEP</a:t>
            </a:r>
            <a:r>
              <a:rPr lang="en-US" sz="2000" b="1" dirty="0">
                <a:solidFill>
                  <a:schemeClr val="lt1"/>
                </a:solidFill>
                <a:latin typeface="Arial" panose="020B0604020202020204" pitchFamily="34" charset="0"/>
                <a:cs typeface="Arial" panose="020B0604020202020204" pitchFamily="34" charset="0"/>
                <a:sym typeface="Proxima Nova"/>
              </a:rPr>
              <a:t>.</a:t>
            </a:r>
            <a:endParaRPr sz="2000" b="1" dirty="0">
              <a:solidFill>
                <a:schemeClr val="lt1"/>
              </a:solidFill>
              <a:latin typeface="Arial" panose="020B0604020202020204" pitchFamily="34" charset="0"/>
              <a:cs typeface="Arial" panose="020B0604020202020204" pitchFamily="34" charset="0"/>
              <a:sym typeface="Proxima Nova"/>
            </a:endParaRPr>
          </a:p>
          <a:p>
            <a:pPr marL="139700" lvl="0" indent="-38100" algn="l" rtl="0">
              <a:lnSpc>
                <a:spcPct val="90000"/>
              </a:lnSpc>
              <a:spcBef>
                <a:spcPts val="1000"/>
              </a:spcBef>
              <a:spcAft>
                <a:spcPts val="0"/>
              </a:spcAft>
              <a:buSzPts val="1500"/>
              <a:buNone/>
            </a:pPr>
            <a:endParaRPr sz="2000" dirty="0">
              <a:solidFill>
                <a:schemeClr val="dk1"/>
              </a:solidFill>
              <a:latin typeface="Arial" panose="020B0604020202020204" pitchFamily="34" charset="0"/>
              <a:cs typeface="Arial" panose="020B0604020202020204" pitchFamily="34" charset="0"/>
              <a:sym typeface="Proxima Nova"/>
            </a:endParaRPr>
          </a:p>
        </p:txBody>
      </p:sp>
      <p:sp>
        <p:nvSpPr>
          <p:cNvPr id="535" name="Google Shape;535;p6"/>
          <p:cNvSpPr txBox="1">
            <a:spLocks noGrp="1"/>
          </p:cNvSpPr>
          <p:nvPr>
            <p:ph type="title"/>
          </p:nvPr>
        </p:nvSpPr>
        <p:spPr>
          <a:xfrm>
            <a:off x="189688" y="842878"/>
            <a:ext cx="2416411" cy="34509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rgbClr val="FFFFFF"/>
              </a:buClr>
              <a:buSzPts val="2700"/>
              <a:buFont typeface="Corbel"/>
              <a:buNone/>
            </a:pPr>
            <a:r>
              <a:rPr lang="en-US" dirty="0">
                <a:solidFill>
                  <a:schemeClr val="bg1"/>
                </a:solidFill>
                <a:latin typeface="Arial" panose="020B0604020202020204" pitchFamily="34" charset="0"/>
                <a:cs typeface="Arial" panose="020B0604020202020204" pitchFamily="34" charset="0"/>
                <a:sym typeface="Proxima Nova"/>
              </a:rPr>
              <a:t>Medical Mental Health</a:t>
            </a:r>
            <a:endParaRPr dirty="0">
              <a:solidFill>
                <a:schemeClr val="bg1"/>
              </a:solidFill>
              <a:latin typeface="Arial" panose="020B0604020202020204" pitchFamily="34" charset="0"/>
              <a:cs typeface="Arial" panose="020B0604020202020204" pitchFamily="34" charset="0"/>
              <a:sym typeface="Proxima Nova"/>
            </a:endParaRPr>
          </a:p>
          <a:p>
            <a:pPr marL="0" lvl="0" indent="0" algn="ctr" rtl="0">
              <a:lnSpc>
                <a:spcPct val="90000"/>
              </a:lnSpc>
              <a:spcBef>
                <a:spcPts val="0"/>
              </a:spcBef>
              <a:spcAft>
                <a:spcPts val="0"/>
              </a:spcAft>
              <a:buClr>
                <a:srgbClr val="FFFFFF"/>
              </a:buClr>
              <a:buSzPts val="2700"/>
              <a:buFont typeface="Corbel"/>
              <a:buNone/>
            </a:pPr>
            <a:r>
              <a:rPr lang="en-US" dirty="0">
                <a:solidFill>
                  <a:schemeClr val="bg1"/>
                </a:solidFill>
                <a:latin typeface="Arial" panose="020B0604020202020204" pitchFamily="34" charset="0"/>
                <a:cs typeface="Arial" panose="020B0604020202020204" pitchFamily="34" charset="0"/>
                <a:sym typeface="Proxima Nova"/>
              </a:rPr>
              <a:t>vs</a:t>
            </a:r>
            <a:endParaRPr dirty="0">
              <a:solidFill>
                <a:schemeClr val="bg1"/>
              </a:solidFill>
              <a:latin typeface="Arial" panose="020B0604020202020204" pitchFamily="34" charset="0"/>
              <a:cs typeface="Arial" panose="020B0604020202020204" pitchFamily="34" charset="0"/>
              <a:sym typeface="Proxima Nova"/>
            </a:endParaRPr>
          </a:p>
          <a:p>
            <a:pPr marL="0" lvl="0" indent="0" algn="ctr" rtl="0">
              <a:lnSpc>
                <a:spcPct val="90000"/>
              </a:lnSpc>
              <a:spcBef>
                <a:spcPts val="0"/>
              </a:spcBef>
              <a:spcAft>
                <a:spcPts val="0"/>
              </a:spcAft>
              <a:buClr>
                <a:srgbClr val="FFFFFF"/>
              </a:buClr>
              <a:buSzPts val="2700"/>
              <a:buFont typeface="Corbel"/>
              <a:buNone/>
            </a:pPr>
            <a:r>
              <a:rPr lang="en-US" dirty="0">
                <a:solidFill>
                  <a:schemeClr val="bg1"/>
                </a:solidFill>
                <a:latin typeface="Arial" panose="020B0604020202020204" pitchFamily="34" charset="0"/>
                <a:cs typeface="Arial" panose="020B0604020202020204" pitchFamily="34" charset="0"/>
              </a:rPr>
              <a:t>Educational</a:t>
            </a:r>
            <a:r>
              <a:rPr lang="en-US" dirty="0">
                <a:solidFill>
                  <a:schemeClr val="bg1"/>
                </a:solidFill>
                <a:latin typeface="Arial" panose="020B0604020202020204" pitchFamily="34" charset="0"/>
                <a:cs typeface="Arial" panose="020B0604020202020204" pitchFamily="34" charset="0"/>
                <a:sym typeface="Proxima Nova"/>
              </a:rPr>
              <a:t> </a:t>
            </a:r>
            <a:r>
              <a:rPr lang="en-US" dirty="0">
                <a:solidFill>
                  <a:schemeClr val="bg1"/>
                </a:solidFill>
                <a:latin typeface="Arial" panose="020B0604020202020204" pitchFamily="34" charset="0"/>
                <a:cs typeface="Arial" panose="020B0604020202020204" pitchFamily="34" charset="0"/>
              </a:rPr>
              <a:t>Evaluations and Diagnoses</a:t>
            </a:r>
            <a:endParaRPr dirty="0">
              <a:solidFill>
                <a:schemeClr val="bg1"/>
              </a:solidFill>
              <a:latin typeface="Arial" panose="020B0604020202020204" pitchFamily="34" charset="0"/>
              <a:cs typeface="Arial" panose="020B0604020202020204" pitchFamily="34" charset="0"/>
              <a:sym typeface="Proxima Nova"/>
            </a:endParaRPr>
          </a:p>
        </p:txBody>
      </p:sp>
      <p:sp>
        <p:nvSpPr>
          <p:cNvPr id="3" name="Slide Number Placeholder 2">
            <a:extLst>
              <a:ext uri="{FF2B5EF4-FFF2-40B4-BE49-F238E27FC236}">
                <a16:creationId xmlns:a16="http://schemas.microsoft.com/office/drawing/2014/main" id="{223D97AC-78D9-6741-FECF-106C25EACE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7"/>
          <p:cNvSpPr txBox="1">
            <a:spLocks noGrp="1"/>
          </p:cNvSpPr>
          <p:nvPr>
            <p:ph type="subTitle" idx="1"/>
          </p:nvPr>
        </p:nvSpPr>
        <p:spPr>
          <a:xfrm>
            <a:off x="1149600" y="3197600"/>
            <a:ext cx="6844800" cy="5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Arial" panose="020B0604020202020204" pitchFamily="34" charset="0"/>
                <a:cs typeface="Arial" panose="020B0604020202020204" pitchFamily="34" charset="0"/>
              </a:rPr>
              <a:t>The process of using tests in assessments as part of the overall evaluation framework</a:t>
            </a:r>
          </a:p>
        </p:txBody>
      </p:sp>
      <p:sp>
        <p:nvSpPr>
          <p:cNvPr id="135" name="Google Shape;135;p27"/>
          <p:cNvSpPr txBox="1">
            <a:spLocks noGrp="1"/>
          </p:cNvSpPr>
          <p:nvPr>
            <p:ph type="ctrTitle"/>
          </p:nvPr>
        </p:nvSpPr>
        <p:spPr>
          <a:xfrm>
            <a:off x="1056900" y="1370925"/>
            <a:ext cx="7030200" cy="1581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dirty="0">
                <a:latin typeface="Arial" panose="020B0604020202020204" pitchFamily="34" charset="0"/>
                <a:cs typeface="Arial" panose="020B0604020202020204" pitchFamily="34" charset="0"/>
              </a:rPr>
              <a:t>Tests, Assessments, and Evaluations</a:t>
            </a:r>
            <a:endParaRPr dirty="0">
              <a:latin typeface="Arial" panose="020B060402020202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2DB3E1C4-99BF-3AB8-5A21-085DF7FAC093}"/>
              </a:ext>
            </a:extLst>
          </p:cNvPr>
          <p:cNvSpPr txBox="1">
            <a:spLocks/>
          </p:cNvSpPr>
          <p:nvPr/>
        </p:nvSpPr>
        <p:spPr>
          <a:xfrm>
            <a:off x="8706720" y="4778375"/>
            <a:ext cx="251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7</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98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6A337E-2661-BB95-AB48-DC13EF574412}"/>
              </a:ext>
            </a:extLst>
          </p:cNvPr>
          <p:cNvSpPr>
            <a:spLocks noGrp="1"/>
          </p:cNvSpPr>
          <p:nvPr>
            <p:ph type="body" idx="2"/>
          </p:nvPr>
        </p:nvSpPr>
        <p:spPr>
          <a:xfrm>
            <a:off x="311700" y="1062830"/>
            <a:ext cx="3999900" cy="3416400"/>
          </a:xfrm>
        </p:spPr>
        <p:txBody>
          <a:bodyPr wrap="square" anchor="ctr">
            <a:normAutofit fontScale="85000" lnSpcReduction="10000"/>
          </a:bodyPr>
          <a:lstStyle/>
          <a:p>
            <a:pPr>
              <a:buFont typeface="Arial" panose="020B0604020202020204" pitchFamily="34" charset="0"/>
              <a:buChar char="•"/>
            </a:pPr>
            <a:r>
              <a:rPr lang="en-US" b="1" dirty="0">
                <a:solidFill>
                  <a:schemeClr val="bg2"/>
                </a:solidFill>
                <a:latin typeface="Arial" panose="020B0604020202020204" pitchFamily="34" charset="0"/>
                <a:cs typeface="Arial" panose="020B0604020202020204" pitchFamily="34" charset="0"/>
              </a:rPr>
              <a:t>Evaluation</a:t>
            </a:r>
            <a:r>
              <a:rPr lang="en-US" dirty="0">
                <a:latin typeface="Arial" panose="020B0604020202020204" pitchFamily="34" charset="0"/>
                <a:cs typeface="Arial" panose="020B0604020202020204" pitchFamily="34" charset="0"/>
              </a:rPr>
              <a:t> is the process of determining a students’ needs. </a:t>
            </a:r>
          </a:p>
          <a:p>
            <a:pPr marL="76200" indent="0">
              <a:buNone/>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Evaluations are made of a set of assessment procedures.</a:t>
            </a:r>
          </a:p>
          <a:p>
            <a:pPr marL="76200" indent="0">
              <a:buNone/>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“Evaluation” usually refers to Special Education Evaluations.</a:t>
            </a:r>
          </a:p>
        </p:txBody>
      </p:sp>
      <p:sp>
        <p:nvSpPr>
          <p:cNvPr id="5" name="Text Placeholder 4">
            <a:extLst>
              <a:ext uri="{FF2B5EF4-FFF2-40B4-BE49-F238E27FC236}">
                <a16:creationId xmlns:a16="http://schemas.microsoft.com/office/drawing/2014/main" id="{97936E3C-72F4-B969-B44E-F26A16708ED9}"/>
              </a:ext>
            </a:extLst>
          </p:cNvPr>
          <p:cNvSpPr>
            <a:spLocks noGrp="1"/>
          </p:cNvSpPr>
          <p:nvPr>
            <p:ph type="body" idx="4294967295"/>
          </p:nvPr>
        </p:nvSpPr>
        <p:spPr>
          <a:xfrm>
            <a:off x="4832402" y="918020"/>
            <a:ext cx="4125542" cy="3706019"/>
          </a:xfrm>
        </p:spPr>
        <p:txBody>
          <a:bodyPr wrap="square" anchor="ctr">
            <a:normAutofit fontScale="85000" lnSpcReduction="20000"/>
          </a:bodyPr>
          <a:lstStyle/>
          <a:p>
            <a:pPr>
              <a:buFont typeface="Arial" panose="020B0604020202020204" pitchFamily="34" charset="0"/>
              <a:buChar char="•"/>
            </a:pPr>
            <a:r>
              <a:rPr lang="en-US" b="1" dirty="0">
                <a:solidFill>
                  <a:schemeClr val="bg2"/>
                </a:solidFill>
                <a:latin typeface="Arial" panose="020B0604020202020204" pitchFamily="34" charset="0"/>
                <a:cs typeface="Arial" panose="020B0604020202020204" pitchFamily="34" charset="0"/>
              </a:rPr>
              <a:t>Assessments</a:t>
            </a:r>
            <a:r>
              <a:rPr lang="en-US" dirty="0">
                <a:latin typeface="Arial" panose="020B0604020202020204" pitchFamily="34" charset="0"/>
                <a:cs typeface="Arial" panose="020B0604020202020204" pitchFamily="34" charset="0"/>
              </a:rPr>
              <a:t> are the individual procedures used to determine levels of performance and current functioning. </a:t>
            </a:r>
          </a:p>
          <a:p>
            <a:pPr marL="76200" indent="0">
              <a:buNone/>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Assessments can be used across a variety of contexts including classroom assessments, screening tools, and standardized individualized assessments.</a:t>
            </a:r>
          </a:p>
        </p:txBody>
      </p:sp>
      <p:sp>
        <p:nvSpPr>
          <p:cNvPr id="2" name="Title 1">
            <a:extLst>
              <a:ext uri="{FF2B5EF4-FFF2-40B4-BE49-F238E27FC236}">
                <a16:creationId xmlns:a16="http://schemas.microsoft.com/office/drawing/2014/main" id="{6EF9ED94-472A-1583-3B26-CF7A8158F6CA}"/>
              </a:ext>
            </a:extLst>
          </p:cNvPr>
          <p:cNvSpPr>
            <a:spLocks noGrp="1"/>
          </p:cNvSpPr>
          <p:nvPr>
            <p:ph type="title"/>
          </p:nvPr>
        </p:nvSpPr>
        <p:spPr/>
        <p:txBody>
          <a:bodyPr wrap="square" anchor="ctr">
            <a:normAutofit fontScale="90000"/>
          </a:bodyPr>
          <a:lstStyle/>
          <a:p>
            <a:pPr algn="ctr"/>
            <a:r>
              <a:rPr lang="en-US" sz="2700">
                <a:latin typeface="Arial" panose="020B0604020202020204" pitchFamily="34" charset="0"/>
                <a:cs typeface="Arial" panose="020B0604020202020204" pitchFamily="34" charset="0"/>
              </a:rPr>
              <a:t>Evaluation versus Assessment</a:t>
            </a:r>
          </a:p>
        </p:txBody>
      </p:sp>
      <p:sp>
        <p:nvSpPr>
          <p:cNvPr id="3" name="Slide Number Placeholder 3">
            <a:extLst>
              <a:ext uri="{FF2B5EF4-FFF2-40B4-BE49-F238E27FC236}">
                <a16:creationId xmlns:a16="http://schemas.microsoft.com/office/drawing/2014/main" id="{2539CA94-24FB-60A5-8A8F-314626E99054}"/>
              </a:ext>
            </a:extLst>
          </p:cNvPr>
          <p:cNvSpPr txBox="1">
            <a:spLocks/>
          </p:cNvSpPr>
          <p:nvPr/>
        </p:nvSpPr>
        <p:spPr>
          <a:xfrm>
            <a:off x="8706720" y="4778375"/>
            <a:ext cx="251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8</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61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6A337E-2661-BB95-AB48-DC13EF574412}"/>
              </a:ext>
            </a:extLst>
          </p:cNvPr>
          <p:cNvSpPr>
            <a:spLocks noGrp="1"/>
          </p:cNvSpPr>
          <p:nvPr>
            <p:ph type="body" idx="2"/>
          </p:nvPr>
        </p:nvSpPr>
        <p:spPr>
          <a:xfrm>
            <a:off x="311700" y="1095881"/>
            <a:ext cx="8118792" cy="3416400"/>
          </a:xfrm>
        </p:spPr>
        <p:txBody>
          <a:bodyPr wrap="square" anchor="ctr">
            <a:normAutofit fontScale="92500" lnSpcReduction="10000"/>
          </a:bodyPr>
          <a:lstStyle/>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Assessments and tests are not synonymous, but sometimes used interchangeably. </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chemeClr val="bg2"/>
                </a:solidFill>
                <a:latin typeface="Arial" panose="020B0604020202020204" pitchFamily="34" charset="0"/>
                <a:cs typeface="Arial" panose="020B0604020202020204" pitchFamily="34" charset="0"/>
              </a:rPr>
              <a:t>Tests</a:t>
            </a:r>
            <a:r>
              <a:rPr lang="en-US" dirty="0">
                <a:solidFill>
                  <a:schemeClr val="tx1"/>
                </a:solidFill>
                <a:latin typeface="Arial" panose="020B0604020202020204" pitchFamily="34" charset="0"/>
                <a:cs typeface="Arial" panose="020B0604020202020204" pitchFamily="34" charset="0"/>
              </a:rPr>
              <a:t> are tools administered to determine a specific level of skills, performance, or functioning based on a pre-set criteria or norm-reference.</a:t>
            </a:r>
          </a:p>
          <a:p>
            <a:pPr marL="76200" indent="0">
              <a:buNone/>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chemeClr val="bg2"/>
                </a:solidFill>
                <a:latin typeface="Arial" panose="020B0604020202020204" pitchFamily="34" charset="0"/>
                <a:cs typeface="Arial" panose="020B0604020202020204" pitchFamily="34" charset="0"/>
              </a:rPr>
              <a:t>Assessment</a:t>
            </a:r>
            <a:r>
              <a:rPr lang="en-US" dirty="0">
                <a:solidFill>
                  <a:schemeClr val="tx1"/>
                </a:solidFill>
                <a:latin typeface="Arial" panose="020B0604020202020204" pitchFamily="34" charset="0"/>
                <a:cs typeface="Arial" panose="020B0604020202020204" pitchFamily="34" charset="0"/>
              </a:rPr>
              <a:t> procedures usually include administering different tests, as well as other data collection processes.  </a:t>
            </a:r>
          </a:p>
        </p:txBody>
      </p:sp>
      <p:sp>
        <p:nvSpPr>
          <p:cNvPr id="2" name="Title 1">
            <a:extLst>
              <a:ext uri="{FF2B5EF4-FFF2-40B4-BE49-F238E27FC236}">
                <a16:creationId xmlns:a16="http://schemas.microsoft.com/office/drawing/2014/main" id="{6EF9ED94-472A-1583-3B26-CF7A8158F6CA}"/>
              </a:ext>
            </a:extLst>
          </p:cNvPr>
          <p:cNvSpPr>
            <a:spLocks noGrp="1"/>
          </p:cNvSpPr>
          <p:nvPr>
            <p:ph type="title"/>
          </p:nvPr>
        </p:nvSpPr>
        <p:spPr/>
        <p:txBody>
          <a:bodyPr wrap="square" anchor="ctr">
            <a:normAutofit fontScale="90000"/>
          </a:bodyPr>
          <a:lstStyle/>
          <a:p>
            <a:pPr algn="ctr"/>
            <a:r>
              <a:rPr lang="en-US" sz="2700">
                <a:latin typeface="Arial" panose="020B0604020202020204" pitchFamily="34" charset="0"/>
                <a:cs typeface="Arial" panose="020B0604020202020204" pitchFamily="34" charset="0"/>
              </a:rPr>
              <a:t>Assessment versus Test</a:t>
            </a:r>
          </a:p>
        </p:txBody>
      </p:sp>
      <p:sp>
        <p:nvSpPr>
          <p:cNvPr id="3" name="Slide Number Placeholder 3">
            <a:extLst>
              <a:ext uri="{FF2B5EF4-FFF2-40B4-BE49-F238E27FC236}">
                <a16:creationId xmlns:a16="http://schemas.microsoft.com/office/drawing/2014/main" id="{A76B1F8E-675A-2DF6-43C5-213A6028F027}"/>
              </a:ext>
            </a:extLst>
          </p:cNvPr>
          <p:cNvSpPr txBox="1">
            <a:spLocks/>
          </p:cNvSpPr>
          <p:nvPr/>
        </p:nvSpPr>
        <p:spPr>
          <a:xfrm>
            <a:off x="8706720" y="4778375"/>
            <a:ext cx="251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97CB40-D9BE-4CE6-A22F-5A7D8FBE1E51}" type="slidenum">
              <a:rPr lang="en-US" sz="1000" smtClean="0">
                <a:latin typeface="Arial" panose="020B0604020202020204" pitchFamily="34" charset="0"/>
                <a:cs typeface="Arial" panose="020B0604020202020204" pitchFamily="34" charset="0"/>
              </a:rPr>
              <a:pPr algn="r"/>
              <a:t>9</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251596"/>
      </p:ext>
    </p:extLst>
  </p:cSld>
  <p:clrMapOvr>
    <a:masterClrMapping/>
  </p:clrMapOvr>
</p:sld>
</file>

<file path=ppt/theme/theme1.xml><?xml version="1.0" encoding="utf-8"?>
<a:theme xmlns:a="http://schemas.openxmlformats.org/drawingml/2006/main" name="OSU BRIDGE-ADA Complia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ustom 1">
      <a:majorFont>
        <a:latin typeface="Abadi"/>
        <a:ea typeface=""/>
        <a:cs typeface=""/>
      </a:majorFont>
      <a:minorFont>
        <a:latin typeface="Abadi Extr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8" ma:contentTypeDescription="Create a new document." ma:contentTypeScope="" ma:versionID="2aed24aca9a7c8605e8b13a3e0eef16e">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d4bf66c6f34808b7142419c124522b32"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57CA35-E878-46FE-9DEA-55AE7750A8F4}">
  <ds:schemaRefs>
    <ds:schemaRef ds:uri="d0cbbd92-a969-402e-8621-447322a11182"/>
    <ds:schemaRef ds:uri="db903174-bb1c-4609-9d70-465268ead5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E30EF5-959D-4E23-B4FC-34866308F6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354</TotalTime>
  <Words>2812</Words>
  <Application>Microsoft Office PowerPoint</Application>
  <PresentationFormat>On-screen Show (16:9)</PresentationFormat>
  <Paragraphs>436</Paragraphs>
  <Slides>51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Proxima Nova</vt:lpstr>
      <vt:lpstr>Proxima Nova Extrabold</vt:lpstr>
      <vt:lpstr>Playfair Display</vt:lpstr>
      <vt:lpstr>Montserrat</vt:lpstr>
      <vt:lpstr>Wingdings</vt:lpstr>
      <vt:lpstr>Century Gothic</vt:lpstr>
      <vt:lpstr>Proxima Nova Semibold</vt:lpstr>
      <vt:lpstr>Arial</vt:lpstr>
      <vt:lpstr>Corbel</vt:lpstr>
      <vt:lpstr>Candara</vt:lpstr>
      <vt:lpstr>Open Sans</vt:lpstr>
      <vt:lpstr>OSU BRIDGE-ADA Compliant</vt:lpstr>
      <vt:lpstr>Digging Deep Into Data:  Best Practices in  Understanding a Psycho-Educational Evaluation</vt:lpstr>
      <vt:lpstr>Introductions</vt:lpstr>
      <vt:lpstr>Objectives  </vt:lpstr>
      <vt:lpstr>Purpose of Evaluation</vt:lpstr>
      <vt:lpstr>Purpose of Evaluation According to IDEA</vt:lpstr>
      <vt:lpstr>Medical Mental Health vs Educational Evaluations and Diagnoses</vt:lpstr>
      <vt:lpstr>Tests, Assessments, and Evaluations</vt:lpstr>
      <vt:lpstr>Evaluation versus Assessment</vt:lpstr>
      <vt:lpstr>Assessment versus Test</vt:lpstr>
      <vt:lpstr>Evaluation, Assessments, and Tests -1</vt:lpstr>
      <vt:lpstr>Evaluation, Assessments, and Tests -2</vt:lpstr>
      <vt:lpstr>Evaluation, Assessments, and Tests -3</vt:lpstr>
      <vt:lpstr>Assessment Procedures (RIOT)</vt:lpstr>
      <vt:lpstr>Commonly Used Tests</vt:lpstr>
      <vt:lpstr>Types of Commonly Used Tests - 1 -1</vt:lpstr>
      <vt:lpstr>Types of Commonly Used Tests -- 21</vt:lpstr>
      <vt:lpstr>Types of Commonly Used Tests --31</vt:lpstr>
      <vt:lpstr>Types of Commonly Used Tests -1-4</vt:lpstr>
      <vt:lpstr>What does “standardization” mean?</vt:lpstr>
      <vt:lpstr>Standardization</vt:lpstr>
      <vt:lpstr>What is norm and criterion reference?</vt:lpstr>
      <vt:lpstr>Criterion and Norm referenced testing</vt:lpstr>
      <vt:lpstr>Norm-Referenced Score Example 1</vt:lpstr>
      <vt:lpstr>Norm-Referenced Score Example 2</vt:lpstr>
      <vt:lpstr>Criterion-Referenced Score Example 1</vt:lpstr>
      <vt:lpstr>Criterion-Referenced Score Example 2</vt:lpstr>
      <vt:lpstr>Norm and Criterion Reference Score Example 1</vt:lpstr>
      <vt:lpstr>Norm and Criterion Reference Score Example 2</vt:lpstr>
      <vt:lpstr>Norm and Criterion Reference Score Example 3 (more realistic)</vt:lpstr>
      <vt:lpstr>National versus Local Norms and Criteria</vt:lpstr>
      <vt:lpstr>Standard distribution of Student Skills</vt:lpstr>
      <vt:lpstr>Types of Scores</vt:lpstr>
      <vt:lpstr>Grade Equivalents</vt:lpstr>
      <vt:lpstr>From KTEA-3 Manual</vt:lpstr>
      <vt:lpstr>Standardized Scores</vt:lpstr>
      <vt:lpstr>What are commonly used tests?</vt:lpstr>
      <vt:lpstr>Common Individual Standardized Tests</vt:lpstr>
      <vt:lpstr>Common Standardized Rating Forms </vt:lpstr>
      <vt:lpstr>Common Curriculum Based Measurements</vt:lpstr>
      <vt:lpstr>How should the different assessments be used in evaluations? </vt:lpstr>
      <vt:lpstr>How different assessment tools are used-1</vt:lpstr>
      <vt:lpstr>How different assessment tools are used-2 </vt:lpstr>
      <vt:lpstr>How different assessment tools are used-3</vt:lpstr>
      <vt:lpstr>Example Standardized Scores</vt:lpstr>
      <vt:lpstr>Assessment of Growth with Norm Referenced</vt:lpstr>
      <vt:lpstr>Example Curriculum Based Assessments</vt:lpstr>
      <vt:lpstr>Assessment of Growth with Criterion Referenced</vt:lpstr>
      <vt:lpstr>Example Curriculum Based Assessments-Graph</vt:lpstr>
      <vt:lpstr>Key Take Aways</vt:lpstr>
      <vt:lpstr>Recommended Resources</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Psycho-Educational Evaluations</dc:title>
  <dc:creator>Rich, Sara</dc:creator>
  <cp:lastModifiedBy>Melanie Reese</cp:lastModifiedBy>
  <cp:revision>7</cp:revision>
  <cp:lastPrinted>2023-11-20T20:54:29Z</cp:lastPrinted>
  <dcterms:modified xsi:type="dcterms:W3CDTF">2024-02-03T01:32:22Z</dcterms:modified>
</cp:coreProperties>
</file>