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4"/>
  </p:sldMasterIdLst>
  <p:notesMasterIdLst>
    <p:notesMasterId r:id="rId19"/>
  </p:notesMasterIdLst>
  <p:sldIdLst>
    <p:sldId id="256" r:id="rId5"/>
    <p:sldId id="257" r:id="rId6"/>
    <p:sldId id="258" r:id="rId7"/>
    <p:sldId id="259" r:id="rId8"/>
    <p:sldId id="263" r:id="rId9"/>
    <p:sldId id="260" r:id="rId10"/>
    <p:sldId id="261" r:id="rId11"/>
    <p:sldId id="264" r:id="rId12"/>
    <p:sldId id="265" r:id="rId13"/>
    <p:sldId id="266" r:id="rId14"/>
    <p:sldId id="267" r:id="rId15"/>
    <p:sldId id="268"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AA9"/>
    <a:srgbClr val="3BA5ED"/>
    <a:srgbClr val="0063A2"/>
    <a:srgbClr val="323232"/>
    <a:srgbClr val="3498DB"/>
    <a:srgbClr val="248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8"/>
    <p:restoredTop sz="96327"/>
  </p:normalViewPr>
  <p:slideViewPr>
    <p:cSldViewPr snapToGrid="0" showGuides="1">
      <p:cViewPr varScale="1">
        <p:scale>
          <a:sx n="68" d="100"/>
          <a:sy n="68" d="100"/>
        </p:scale>
        <p:origin x="604"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5CB81-0504-F345-BE1C-859F23F7F6C0}" type="datetimeFigureOut">
              <a:rPr lang="en-US" smtClean="0"/>
              <a:t>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E6F797-3760-F24F-9FB3-FD9F8C310B19}" type="slidenum">
              <a:rPr lang="en-US" smtClean="0"/>
              <a:t>‹#›</a:t>
            </a:fld>
            <a:endParaRPr lang="en-US"/>
          </a:p>
        </p:txBody>
      </p:sp>
    </p:spTree>
    <p:extLst>
      <p:ext uri="{BB962C8B-B14F-4D97-AF65-F5344CB8AC3E}">
        <p14:creationId xmlns:p14="http://schemas.microsoft.com/office/powerpoint/2010/main" val="105659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5621-CA77-50ED-606C-037989FD83CE}"/>
              </a:ext>
            </a:extLst>
          </p:cNvPr>
          <p:cNvSpPr>
            <a:spLocks noGrp="1"/>
          </p:cNvSpPr>
          <p:nvPr>
            <p:ph type="ctrTitle"/>
          </p:nvPr>
        </p:nvSpPr>
        <p:spPr>
          <a:xfrm>
            <a:off x="906089" y="1371947"/>
            <a:ext cx="10379822" cy="2387600"/>
          </a:xfrm>
        </p:spPr>
        <p:txBody>
          <a:bodyPr anchor="b">
            <a:normAutofit/>
          </a:bodyPr>
          <a:lstStyle>
            <a:lvl1pPr algn="l">
              <a:defRPr sz="5400">
                <a:solidFill>
                  <a:srgbClr val="0063A2"/>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2DF6977-8393-82AB-EA20-59B29C6A54E9}"/>
              </a:ext>
            </a:extLst>
          </p:cNvPr>
          <p:cNvSpPr>
            <a:spLocks noGrp="1"/>
          </p:cNvSpPr>
          <p:nvPr>
            <p:ph type="subTitle" idx="1"/>
          </p:nvPr>
        </p:nvSpPr>
        <p:spPr>
          <a:xfrm>
            <a:off x="906089" y="3851622"/>
            <a:ext cx="10379822" cy="1655762"/>
          </a:xfrm>
        </p:spPr>
        <p:txBody>
          <a:bodyPr/>
          <a:lstStyle>
            <a:lvl1pPr marL="0" indent="0" algn="l">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7" name="Google Shape;166;p23">
            <a:extLst>
              <a:ext uri="{FF2B5EF4-FFF2-40B4-BE49-F238E27FC236}">
                <a16:creationId xmlns:a16="http://schemas.microsoft.com/office/drawing/2014/main" id="{57E15D53-430A-5530-6DA0-CDA4E842EBB6}"/>
              </a:ext>
            </a:extLst>
          </p:cNvPr>
          <p:cNvCxnSpPr>
            <a:cxnSpLocks/>
          </p:cNvCxnSpPr>
          <p:nvPr userDrawn="1"/>
        </p:nvCxnSpPr>
        <p:spPr>
          <a:xfrm>
            <a:off x="701390" y="696465"/>
            <a:ext cx="10789220" cy="0"/>
          </a:xfrm>
          <a:prstGeom prst="straightConnector1">
            <a:avLst/>
          </a:prstGeom>
          <a:noFill/>
          <a:ln w="9525" cap="flat" cmpd="sng">
            <a:solidFill>
              <a:schemeClr val="dk1"/>
            </a:solidFill>
            <a:prstDash val="solid"/>
            <a:round/>
            <a:headEnd type="none" w="med" len="med"/>
            <a:tailEnd type="none" w="med" len="med"/>
          </a:ln>
        </p:spPr>
      </p:cxnSp>
      <p:cxnSp>
        <p:nvCxnSpPr>
          <p:cNvPr id="13" name="Google Shape;166;p23">
            <a:extLst>
              <a:ext uri="{FF2B5EF4-FFF2-40B4-BE49-F238E27FC236}">
                <a16:creationId xmlns:a16="http://schemas.microsoft.com/office/drawing/2014/main" id="{3DBBDE4B-2835-8FAC-0D3F-6DB966723C58}"/>
              </a:ext>
            </a:extLst>
          </p:cNvPr>
          <p:cNvCxnSpPr>
            <a:cxnSpLocks/>
          </p:cNvCxnSpPr>
          <p:nvPr userDrawn="1"/>
        </p:nvCxnSpPr>
        <p:spPr>
          <a:xfrm>
            <a:off x="701390" y="6182865"/>
            <a:ext cx="10789220" cy="0"/>
          </a:xfrm>
          <a:prstGeom prst="straightConnector1">
            <a:avLst/>
          </a:prstGeom>
          <a:noFill/>
          <a:ln w="9525" cap="flat" cmpd="sng">
            <a:solidFill>
              <a:schemeClr val="dk1"/>
            </a:solidFill>
            <a:prstDash val="solid"/>
            <a:round/>
            <a:headEnd type="none" w="med" len="med"/>
            <a:tailEnd type="none" w="med" len="med"/>
          </a:ln>
        </p:spPr>
      </p:cxnSp>
      <p:sp>
        <p:nvSpPr>
          <p:cNvPr id="15" name="Slide Number Placeholder 14">
            <a:extLst>
              <a:ext uri="{FF2B5EF4-FFF2-40B4-BE49-F238E27FC236}">
                <a16:creationId xmlns:a16="http://schemas.microsoft.com/office/drawing/2014/main" id="{663512E0-9729-CA0F-82C0-DF76236A52E6}"/>
              </a:ext>
            </a:extLst>
          </p:cNvPr>
          <p:cNvSpPr>
            <a:spLocks noGrp="1"/>
          </p:cNvSpPr>
          <p:nvPr>
            <p:ph type="sldNum" sz="quarter" idx="10"/>
          </p:nvPr>
        </p:nvSpPr>
        <p:spPr/>
        <p:txBody>
          <a:bodyPr/>
          <a:lstStyle>
            <a:lvl1pPr>
              <a:defRPr sz="2400">
                <a:solidFill>
                  <a:schemeClr val="tx1"/>
                </a:solidFill>
                <a:latin typeface="Source Sans Pro" panose="020B0503030403020204" pitchFamily="34" charset="0"/>
              </a:defRPr>
            </a:lvl1pPr>
          </a:lstStyle>
          <a:p>
            <a:fld id="{B183EB55-6F8A-E54A-90C0-1FAD11D97FCD}" type="slidenum">
              <a:rPr lang="en-US" smtClean="0"/>
              <a:pPr/>
              <a:t>‹#›</a:t>
            </a:fld>
            <a:endParaRPr lang="en-US" dirty="0"/>
          </a:p>
        </p:txBody>
      </p:sp>
      <p:pic>
        <p:nvPicPr>
          <p:cNvPr id="5" name="Picture 4" descr="Oklahoma State Department of Education logo">
            <a:extLst>
              <a:ext uri="{FF2B5EF4-FFF2-40B4-BE49-F238E27FC236}">
                <a16:creationId xmlns:a16="http://schemas.microsoft.com/office/drawing/2014/main" id="{2C5C11C7-0133-6402-D3F2-700B9B9D3D06}"/>
              </a:ext>
            </a:extLst>
          </p:cNvPr>
          <p:cNvPicPr>
            <a:picLocks noChangeAspect="1"/>
          </p:cNvPicPr>
          <p:nvPr userDrawn="1"/>
        </p:nvPicPr>
        <p:blipFill>
          <a:blip r:embed="rId2"/>
          <a:stretch>
            <a:fillRect/>
          </a:stretch>
        </p:blipFill>
        <p:spPr>
          <a:xfrm>
            <a:off x="7253488" y="4908893"/>
            <a:ext cx="2273748" cy="1189928"/>
          </a:xfrm>
          <a:prstGeom prst="rect">
            <a:avLst/>
          </a:prstGeom>
        </p:spPr>
      </p:pic>
      <p:pic>
        <p:nvPicPr>
          <p:cNvPr id="12" name="Picture 11" descr="SERC logo">
            <a:extLst>
              <a:ext uri="{FF2B5EF4-FFF2-40B4-BE49-F238E27FC236}">
                <a16:creationId xmlns:a16="http://schemas.microsoft.com/office/drawing/2014/main" id="{386AEAEB-7893-BF56-0588-D818E35E7764}"/>
              </a:ext>
            </a:extLst>
          </p:cNvPr>
          <p:cNvPicPr>
            <a:picLocks noChangeAspect="1"/>
          </p:cNvPicPr>
          <p:nvPr userDrawn="1"/>
        </p:nvPicPr>
        <p:blipFill>
          <a:blip r:embed="rId3"/>
          <a:stretch>
            <a:fillRect/>
          </a:stretch>
        </p:blipFill>
        <p:spPr>
          <a:xfrm>
            <a:off x="9982200" y="4947708"/>
            <a:ext cx="1257705" cy="1114283"/>
          </a:xfrm>
          <a:prstGeom prst="rect">
            <a:avLst/>
          </a:prstGeom>
        </p:spPr>
      </p:pic>
    </p:spTree>
    <p:extLst>
      <p:ext uri="{BB962C8B-B14F-4D97-AF65-F5344CB8AC3E}">
        <p14:creationId xmlns:p14="http://schemas.microsoft.com/office/powerpoint/2010/main" val="18313017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ontact Informa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5621-CA77-50ED-606C-037989FD83CE}"/>
              </a:ext>
            </a:extLst>
          </p:cNvPr>
          <p:cNvSpPr>
            <a:spLocks noGrp="1"/>
          </p:cNvSpPr>
          <p:nvPr>
            <p:ph type="ctrTitle" hasCustomPrompt="1"/>
          </p:nvPr>
        </p:nvSpPr>
        <p:spPr>
          <a:xfrm>
            <a:off x="906089" y="1371947"/>
            <a:ext cx="10379822" cy="1655758"/>
          </a:xfrm>
        </p:spPr>
        <p:txBody>
          <a:bodyPr anchor="b">
            <a:normAutofit/>
          </a:bodyPr>
          <a:lstStyle>
            <a:lvl1pPr algn="r">
              <a:defRPr sz="8000" b="1" i="0">
                <a:solidFill>
                  <a:srgbClr val="0063A2"/>
                </a:solidFill>
                <a:latin typeface="Source Sans Pro" panose="020B0503030403020204" pitchFamily="34" charset="0"/>
              </a:defRPr>
            </a:lvl1pPr>
          </a:lstStyle>
          <a:p>
            <a:r>
              <a:rPr lang="en-US" dirty="0"/>
              <a:t>Your Name</a:t>
            </a:r>
          </a:p>
        </p:txBody>
      </p:sp>
      <p:sp>
        <p:nvSpPr>
          <p:cNvPr id="3" name="Subtitle 2">
            <a:extLst>
              <a:ext uri="{FF2B5EF4-FFF2-40B4-BE49-F238E27FC236}">
                <a16:creationId xmlns:a16="http://schemas.microsoft.com/office/drawing/2014/main" id="{22DF6977-8393-82AB-EA20-59B29C6A54E9}"/>
              </a:ext>
            </a:extLst>
          </p:cNvPr>
          <p:cNvSpPr>
            <a:spLocks noGrp="1"/>
          </p:cNvSpPr>
          <p:nvPr>
            <p:ph type="subTitle" idx="1" hasCustomPrompt="1"/>
          </p:nvPr>
        </p:nvSpPr>
        <p:spPr>
          <a:xfrm>
            <a:off x="906089" y="3195077"/>
            <a:ext cx="10379822" cy="1655762"/>
          </a:xfrm>
        </p:spPr>
        <p:txBody>
          <a:bodyPr/>
          <a:lstStyle>
            <a:lvl1pPr marL="0" indent="0" algn="r">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Your Job Title</a:t>
            </a:r>
          </a:p>
          <a:p>
            <a:r>
              <a:rPr lang="en-US" dirty="0" err="1"/>
              <a:t>your.name@okstate.edu</a:t>
            </a:r>
            <a:endParaRPr lang="en-US" dirty="0"/>
          </a:p>
          <a:p>
            <a:r>
              <a:rPr lang="en-US" dirty="0"/>
              <a:t>405-744-0000</a:t>
            </a:r>
          </a:p>
        </p:txBody>
      </p:sp>
      <p:cxnSp>
        <p:nvCxnSpPr>
          <p:cNvPr id="7" name="Google Shape;166;p23">
            <a:extLst>
              <a:ext uri="{FF2B5EF4-FFF2-40B4-BE49-F238E27FC236}">
                <a16:creationId xmlns:a16="http://schemas.microsoft.com/office/drawing/2014/main" id="{57E15D53-430A-5530-6DA0-CDA4E842EBB6}"/>
              </a:ext>
            </a:extLst>
          </p:cNvPr>
          <p:cNvCxnSpPr>
            <a:cxnSpLocks/>
          </p:cNvCxnSpPr>
          <p:nvPr userDrawn="1"/>
        </p:nvCxnSpPr>
        <p:spPr>
          <a:xfrm>
            <a:off x="701390" y="696465"/>
            <a:ext cx="10789220" cy="0"/>
          </a:xfrm>
          <a:prstGeom prst="straightConnector1">
            <a:avLst/>
          </a:prstGeom>
          <a:noFill/>
          <a:ln w="9525" cap="flat" cmpd="sng">
            <a:solidFill>
              <a:schemeClr val="dk1"/>
            </a:solidFill>
            <a:prstDash val="solid"/>
            <a:round/>
            <a:headEnd type="none" w="med" len="med"/>
            <a:tailEnd type="none" w="med" len="med"/>
          </a:ln>
        </p:spPr>
      </p:cxnSp>
      <p:cxnSp>
        <p:nvCxnSpPr>
          <p:cNvPr id="13" name="Google Shape;166;p23">
            <a:extLst>
              <a:ext uri="{FF2B5EF4-FFF2-40B4-BE49-F238E27FC236}">
                <a16:creationId xmlns:a16="http://schemas.microsoft.com/office/drawing/2014/main" id="{3DBBDE4B-2835-8FAC-0D3F-6DB966723C58}"/>
              </a:ext>
            </a:extLst>
          </p:cNvPr>
          <p:cNvCxnSpPr>
            <a:cxnSpLocks/>
          </p:cNvCxnSpPr>
          <p:nvPr userDrawn="1"/>
        </p:nvCxnSpPr>
        <p:spPr>
          <a:xfrm>
            <a:off x="701390" y="6182865"/>
            <a:ext cx="10789220" cy="0"/>
          </a:xfrm>
          <a:prstGeom prst="straightConnector1">
            <a:avLst/>
          </a:prstGeom>
          <a:noFill/>
          <a:ln w="9525" cap="flat" cmpd="sng">
            <a:solidFill>
              <a:schemeClr val="dk1"/>
            </a:solidFill>
            <a:prstDash val="solid"/>
            <a:round/>
            <a:headEnd type="none" w="med" len="med"/>
            <a:tailEnd type="none" w="med" len="med"/>
          </a:ln>
        </p:spPr>
      </p:cxnSp>
      <p:pic>
        <p:nvPicPr>
          <p:cNvPr id="4" name="Picture 3" descr="SERC logo">
            <a:extLst>
              <a:ext uri="{FF2B5EF4-FFF2-40B4-BE49-F238E27FC236}">
                <a16:creationId xmlns:a16="http://schemas.microsoft.com/office/drawing/2014/main" id="{9DCB1140-A46C-3A2D-D2B8-92289B090490}"/>
              </a:ext>
            </a:extLst>
          </p:cNvPr>
          <p:cNvPicPr>
            <a:picLocks noChangeAspect="1"/>
          </p:cNvPicPr>
          <p:nvPr userDrawn="1"/>
        </p:nvPicPr>
        <p:blipFill>
          <a:blip r:embed="rId2"/>
          <a:stretch>
            <a:fillRect/>
          </a:stretch>
        </p:blipFill>
        <p:spPr>
          <a:xfrm>
            <a:off x="9982200" y="4947708"/>
            <a:ext cx="1257705" cy="1114283"/>
          </a:xfrm>
          <a:prstGeom prst="rect">
            <a:avLst/>
          </a:prstGeom>
        </p:spPr>
      </p:pic>
    </p:spTree>
    <p:extLst>
      <p:ext uri="{BB962C8B-B14F-4D97-AF65-F5344CB8AC3E}">
        <p14:creationId xmlns:p14="http://schemas.microsoft.com/office/powerpoint/2010/main" val="6590742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9C8E5-1160-E6E9-B6D8-C71066B560C0}"/>
              </a:ext>
            </a:extLst>
          </p:cNvPr>
          <p:cNvSpPr>
            <a:spLocks noGrp="1"/>
          </p:cNvSpPr>
          <p:nvPr>
            <p:ph type="title"/>
          </p:nvPr>
        </p:nvSpPr>
        <p:spPr>
          <a:xfrm>
            <a:off x="838200" y="1199070"/>
            <a:ext cx="10515600" cy="1325563"/>
          </a:xfrm>
        </p:spPr>
        <p:txBody>
          <a:bodyPr/>
          <a:lstStyle>
            <a:lvl1pPr>
              <a:defRPr>
                <a:solidFill>
                  <a:srgbClr val="0063A2"/>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13A066-5343-2E61-8BE5-CA75136A92FD}"/>
              </a:ext>
            </a:extLst>
          </p:cNvPr>
          <p:cNvSpPr>
            <a:spLocks noGrp="1"/>
          </p:cNvSpPr>
          <p:nvPr>
            <p:ph idx="1"/>
          </p:nvPr>
        </p:nvSpPr>
        <p:spPr>
          <a:xfrm>
            <a:off x="838200" y="2659570"/>
            <a:ext cx="10515600" cy="30206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Google Shape;166;p23">
            <a:extLst>
              <a:ext uri="{FF2B5EF4-FFF2-40B4-BE49-F238E27FC236}">
                <a16:creationId xmlns:a16="http://schemas.microsoft.com/office/drawing/2014/main" id="{850C12EA-0441-FEF0-A104-A8515E769909}"/>
              </a:ext>
            </a:extLst>
          </p:cNvPr>
          <p:cNvCxnSpPr>
            <a:cxnSpLocks/>
          </p:cNvCxnSpPr>
          <p:nvPr userDrawn="1"/>
        </p:nvCxnSpPr>
        <p:spPr>
          <a:xfrm>
            <a:off x="701390" y="6182865"/>
            <a:ext cx="10789220" cy="0"/>
          </a:xfrm>
          <a:prstGeom prst="straightConnector1">
            <a:avLst/>
          </a:prstGeom>
          <a:noFill/>
          <a:ln w="9525" cap="flat" cmpd="sng">
            <a:solidFill>
              <a:schemeClr val="dk1"/>
            </a:solidFill>
            <a:prstDash val="solid"/>
            <a:round/>
            <a:headEnd type="none" w="med" len="med"/>
            <a:tailEnd type="none" w="med" len="med"/>
          </a:ln>
        </p:spPr>
      </p:cxnSp>
      <p:cxnSp>
        <p:nvCxnSpPr>
          <p:cNvPr id="8" name="Google Shape;166;p23">
            <a:extLst>
              <a:ext uri="{FF2B5EF4-FFF2-40B4-BE49-F238E27FC236}">
                <a16:creationId xmlns:a16="http://schemas.microsoft.com/office/drawing/2014/main" id="{06964FDB-A177-0F6F-4DC9-C00A6C940D3F}"/>
              </a:ext>
            </a:extLst>
          </p:cNvPr>
          <p:cNvCxnSpPr>
            <a:cxnSpLocks/>
          </p:cNvCxnSpPr>
          <p:nvPr userDrawn="1"/>
        </p:nvCxnSpPr>
        <p:spPr>
          <a:xfrm>
            <a:off x="701390" y="696465"/>
            <a:ext cx="10789220" cy="0"/>
          </a:xfrm>
          <a:prstGeom prst="straightConnector1">
            <a:avLst/>
          </a:prstGeom>
          <a:noFill/>
          <a:ln w="9525" cap="flat" cmpd="sng">
            <a:solidFill>
              <a:schemeClr val="dk1"/>
            </a:solidFill>
            <a:prstDash val="solid"/>
            <a:round/>
            <a:headEnd type="none" w="med" len="med"/>
            <a:tailEnd type="none" w="med" len="med"/>
          </a:ln>
        </p:spPr>
      </p:cxnSp>
      <p:sp>
        <p:nvSpPr>
          <p:cNvPr id="9" name="Slide Number Placeholder 8">
            <a:extLst>
              <a:ext uri="{FF2B5EF4-FFF2-40B4-BE49-F238E27FC236}">
                <a16:creationId xmlns:a16="http://schemas.microsoft.com/office/drawing/2014/main" id="{8C81BF91-4265-5C1F-3832-F55C0836FB02}"/>
              </a:ext>
            </a:extLst>
          </p:cNvPr>
          <p:cNvSpPr>
            <a:spLocks noGrp="1"/>
          </p:cNvSpPr>
          <p:nvPr>
            <p:ph type="sldNum" sz="quarter" idx="10"/>
          </p:nvPr>
        </p:nvSpPr>
        <p:spPr/>
        <p:txBody>
          <a:bodyPr/>
          <a:lstStyle/>
          <a:p>
            <a:fld id="{B183EB55-6F8A-E54A-90C0-1FAD11D97FCD}" type="slidenum">
              <a:rPr lang="en-US" smtClean="0"/>
              <a:t>‹#›</a:t>
            </a:fld>
            <a:endParaRPr lang="en-US"/>
          </a:p>
        </p:txBody>
      </p:sp>
    </p:spTree>
    <p:extLst>
      <p:ext uri="{BB962C8B-B14F-4D97-AF65-F5344CB8AC3E}">
        <p14:creationId xmlns:p14="http://schemas.microsoft.com/office/powerpoint/2010/main" val="378490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 Portrait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5621-CA77-50ED-606C-037989FD83CE}"/>
              </a:ext>
            </a:extLst>
          </p:cNvPr>
          <p:cNvSpPr>
            <a:spLocks noGrp="1"/>
          </p:cNvSpPr>
          <p:nvPr>
            <p:ph type="ctrTitle"/>
          </p:nvPr>
        </p:nvSpPr>
        <p:spPr>
          <a:xfrm>
            <a:off x="906089" y="1371947"/>
            <a:ext cx="5261031" cy="2387600"/>
          </a:xfrm>
        </p:spPr>
        <p:txBody>
          <a:bodyPr anchor="b">
            <a:normAutofit/>
          </a:bodyPr>
          <a:lstStyle>
            <a:lvl1pPr algn="l">
              <a:defRPr sz="5400">
                <a:solidFill>
                  <a:srgbClr val="0063A2"/>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2DF6977-8393-82AB-EA20-59B29C6A54E9}"/>
              </a:ext>
            </a:extLst>
          </p:cNvPr>
          <p:cNvSpPr>
            <a:spLocks noGrp="1"/>
          </p:cNvSpPr>
          <p:nvPr>
            <p:ph type="subTitle" idx="1"/>
          </p:nvPr>
        </p:nvSpPr>
        <p:spPr>
          <a:xfrm>
            <a:off x="906089" y="3851622"/>
            <a:ext cx="5261031" cy="1655762"/>
          </a:xfrm>
        </p:spPr>
        <p:txBody>
          <a:bodyPr/>
          <a:lstStyle>
            <a:lvl1pPr marL="0" indent="0" algn="l">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7" name="Google Shape;166;p23">
            <a:extLst>
              <a:ext uri="{FF2B5EF4-FFF2-40B4-BE49-F238E27FC236}">
                <a16:creationId xmlns:a16="http://schemas.microsoft.com/office/drawing/2014/main" id="{57E15D53-430A-5530-6DA0-CDA4E842EBB6}"/>
              </a:ext>
            </a:extLst>
          </p:cNvPr>
          <p:cNvCxnSpPr>
            <a:cxnSpLocks/>
          </p:cNvCxnSpPr>
          <p:nvPr userDrawn="1"/>
        </p:nvCxnSpPr>
        <p:spPr>
          <a:xfrm>
            <a:off x="701390" y="696465"/>
            <a:ext cx="6329330" cy="0"/>
          </a:xfrm>
          <a:prstGeom prst="straightConnector1">
            <a:avLst/>
          </a:prstGeom>
          <a:noFill/>
          <a:ln w="9525" cap="flat" cmpd="sng">
            <a:solidFill>
              <a:schemeClr val="dk1"/>
            </a:solidFill>
            <a:prstDash val="solid"/>
            <a:round/>
            <a:headEnd type="none" w="med" len="med"/>
            <a:tailEnd type="none" w="med" len="med"/>
          </a:ln>
        </p:spPr>
      </p:cxnSp>
      <p:cxnSp>
        <p:nvCxnSpPr>
          <p:cNvPr id="13" name="Google Shape;166;p23">
            <a:extLst>
              <a:ext uri="{FF2B5EF4-FFF2-40B4-BE49-F238E27FC236}">
                <a16:creationId xmlns:a16="http://schemas.microsoft.com/office/drawing/2014/main" id="{3DBBDE4B-2835-8FAC-0D3F-6DB966723C58}"/>
              </a:ext>
            </a:extLst>
          </p:cNvPr>
          <p:cNvCxnSpPr>
            <a:cxnSpLocks/>
          </p:cNvCxnSpPr>
          <p:nvPr userDrawn="1"/>
        </p:nvCxnSpPr>
        <p:spPr>
          <a:xfrm>
            <a:off x="701390" y="6182865"/>
            <a:ext cx="6329330" cy="0"/>
          </a:xfrm>
          <a:prstGeom prst="straightConnector1">
            <a:avLst/>
          </a:prstGeom>
          <a:noFill/>
          <a:ln w="9525" cap="flat" cmpd="sng">
            <a:solidFill>
              <a:schemeClr val="dk1"/>
            </a:solidFill>
            <a:prstDash val="solid"/>
            <a:round/>
            <a:headEnd type="none" w="med" len="med"/>
            <a:tailEnd type="none" w="med" len="med"/>
          </a:ln>
        </p:spPr>
      </p:cxnSp>
      <p:sp>
        <p:nvSpPr>
          <p:cNvPr id="8" name="Picture Placeholder 7">
            <a:extLst>
              <a:ext uri="{FF2B5EF4-FFF2-40B4-BE49-F238E27FC236}">
                <a16:creationId xmlns:a16="http://schemas.microsoft.com/office/drawing/2014/main" id="{685ADA6E-C131-4328-3BA3-5BCCEBCCC07A}"/>
              </a:ext>
            </a:extLst>
          </p:cNvPr>
          <p:cNvSpPr>
            <a:spLocks noGrp="1"/>
          </p:cNvSpPr>
          <p:nvPr>
            <p:ph type="pic" sz="quarter" idx="10"/>
          </p:nvPr>
        </p:nvSpPr>
        <p:spPr>
          <a:xfrm>
            <a:off x="7314883" y="228600"/>
            <a:ext cx="4572000" cy="6400800"/>
          </a:xfrm>
        </p:spPr>
        <p:txBody>
          <a:bodyPr/>
          <a:lstStyle/>
          <a:p>
            <a:r>
              <a:rPr lang="en-US"/>
              <a:t>Drag picture to placeholder or click icon to add</a:t>
            </a:r>
          </a:p>
        </p:txBody>
      </p:sp>
      <p:sp>
        <p:nvSpPr>
          <p:cNvPr id="4" name="Slide Number Placeholder 8">
            <a:extLst>
              <a:ext uri="{FF2B5EF4-FFF2-40B4-BE49-F238E27FC236}">
                <a16:creationId xmlns:a16="http://schemas.microsoft.com/office/drawing/2014/main" id="{FAA3DADF-F841-6C84-01BF-F060DFD10CDA}"/>
              </a:ext>
            </a:extLst>
          </p:cNvPr>
          <p:cNvSpPr txBox="1">
            <a:spLocks/>
          </p:cNvSpPr>
          <p:nvPr userDrawn="1"/>
        </p:nvSpPr>
        <p:spPr>
          <a:xfrm>
            <a:off x="906089" y="6335997"/>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2400" kern="1200">
                <a:solidFill>
                  <a:schemeClr val="tx1"/>
                </a:solidFill>
                <a:latin typeface="Source Sans Pro" panose="020B0503030403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183EB55-6F8A-E54A-90C0-1FAD11D97FCD}" type="slidenum">
              <a:rPr lang="en-US" smtClean="0"/>
              <a:pPr/>
              <a:t>‹#›</a:t>
            </a:fld>
            <a:endParaRPr lang="en-US"/>
          </a:p>
        </p:txBody>
      </p:sp>
    </p:spTree>
    <p:extLst>
      <p:ext uri="{BB962C8B-B14F-4D97-AF65-F5344CB8AC3E}">
        <p14:creationId xmlns:p14="http://schemas.microsoft.com/office/powerpoint/2010/main" val="275331183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ith Landscape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5621-CA77-50ED-606C-037989FD83CE}"/>
              </a:ext>
            </a:extLst>
          </p:cNvPr>
          <p:cNvSpPr>
            <a:spLocks noGrp="1"/>
          </p:cNvSpPr>
          <p:nvPr>
            <p:ph type="ctrTitle"/>
          </p:nvPr>
        </p:nvSpPr>
        <p:spPr>
          <a:xfrm>
            <a:off x="906089" y="1371947"/>
            <a:ext cx="5261031" cy="2387600"/>
          </a:xfrm>
        </p:spPr>
        <p:txBody>
          <a:bodyPr anchor="b">
            <a:normAutofit/>
          </a:bodyPr>
          <a:lstStyle>
            <a:lvl1pPr algn="l">
              <a:defRPr sz="5400">
                <a:solidFill>
                  <a:srgbClr val="0063A2"/>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2DF6977-8393-82AB-EA20-59B29C6A54E9}"/>
              </a:ext>
            </a:extLst>
          </p:cNvPr>
          <p:cNvSpPr>
            <a:spLocks noGrp="1"/>
          </p:cNvSpPr>
          <p:nvPr>
            <p:ph type="subTitle" idx="1"/>
          </p:nvPr>
        </p:nvSpPr>
        <p:spPr>
          <a:xfrm>
            <a:off x="906089" y="3851622"/>
            <a:ext cx="5261031" cy="1655762"/>
          </a:xfrm>
        </p:spPr>
        <p:txBody>
          <a:bodyPr/>
          <a:lstStyle>
            <a:lvl1pPr marL="0" indent="0" algn="l">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7" name="Google Shape;166;p23">
            <a:extLst>
              <a:ext uri="{FF2B5EF4-FFF2-40B4-BE49-F238E27FC236}">
                <a16:creationId xmlns:a16="http://schemas.microsoft.com/office/drawing/2014/main" id="{57E15D53-430A-5530-6DA0-CDA4E842EBB6}"/>
              </a:ext>
            </a:extLst>
          </p:cNvPr>
          <p:cNvCxnSpPr>
            <a:cxnSpLocks/>
          </p:cNvCxnSpPr>
          <p:nvPr userDrawn="1"/>
        </p:nvCxnSpPr>
        <p:spPr>
          <a:xfrm>
            <a:off x="701390" y="696465"/>
            <a:ext cx="6329330" cy="0"/>
          </a:xfrm>
          <a:prstGeom prst="straightConnector1">
            <a:avLst/>
          </a:prstGeom>
          <a:noFill/>
          <a:ln w="9525" cap="flat" cmpd="sng">
            <a:solidFill>
              <a:schemeClr val="dk1"/>
            </a:solidFill>
            <a:prstDash val="solid"/>
            <a:round/>
            <a:headEnd type="none" w="med" len="med"/>
            <a:tailEnd type="none" w="med" len="med"/>
          </a:ln>
        </p:spPr>
      </p:cxnSp>
      <p:cxnSp>
        <p:nvCxnSpPr>
          <p:cNvPr id="13" name="Google Shape;166;p23">
            <a:extLst>
              <a:ext uri="{FF2B5EF4-FFF2-40B4-BE49-F238E27FC236}">
                <a16:creationId xmlns:a16="http://schemas.microsoft.com/office/drawing/2014/main" id="{3DBBDE4B-2835-8FAC-0D3F-6DB966723C58}"/>
              </a:ext>
            </a:extLst>
          </p:cNvPr>
          <p:cNvCxnSpPr>
            <a:cxnSpLocks/>
          </p:cNvCxnSpPr>
          <p:nvPr userDrawn="1"/>
        </p:nvCxnSpPr>
        <p:spPr>
          <a:xfrm>
            <a:off x="701390" y="6182865"/>
            <a:ext cx="6329330" cy="0"/>
          </a:xfrm>
          <a:prstGeom prst="straightConnector1">
            <a:avLst/>
          </a:prstGeom>
          <a:noFill/>
          <a:ln w="9525" cap="flat" cmpd="sng">
            <a:solidFill>
              <a:schemeClr val="dk1"/>
            </a:solidFill>
            <a:prstDash val="solid"/>
            <a:round/>
            <a:headEnd type="none" w="med" len="med"/>
            <a:tailEnd type="none" w="med" len="med"/>
          </a:ln>
        </p:spPr>
      </p:cxnSp>
      <p:sp>
        <p:nvSpPr>
          <p:cNvPr id="4" name="Picture Placeholder 7">
            <a:extLst>
              <a:ext uri="{FF2B5EF4-FFF2-40B4-BE49-F238E27FC236}">
                <a16:creationId xmlns:a16="http://schemas.microsoft.com/office/drawing/2014/main" id="{D9A44F6E-4CF8-47C6-0E6C-8DC42B7E41DD}"/>
              </a:ext>
            </a:extLst>
          </p:cNvPr>
          <p:cNvSpPr>
            <a:spLocks noGrp="1"/>
          </p:cNvSpPr>
          <p:nvPr>
            <p:ph type="pic" sz="quarter" idx="12"/>
          </p:nvPr>
        </p:nvSpPr>
        <p:spPr>
          <a:xfrm>
            <a:off x="7015481" y="1824686"/>
            <a:ext cx="4829990" cy="3219993"/>
          </a:xfrm>
        </p:spPr>
        <p:txBody>
          <a:bodyPr/>
          <a:lstStyle/>
          <a:p>
            <a:r>
              <a:rPr lang="en-US"/>
              <a:t>Drag picture to placeholder or click icon to add</a:t>
            </a:r>
          </a:p>
        </p:txBody>
      </p:sp>
      <p:sp>
        <p:nvSpPr>
          <p:cNvPr id="5" name="Slide Number Placeholder 4">
            <a:extLst>
              <a:ext uri="{FF2B5EF4-FFF2-40B4-BE49-F238E27FC236}">
                <a16:creationId xmlns:a16="http://schemas.microsoft.com/office/drawing/2014/main" id="{ABFAEB95-D9D3-E16C-D51F-9A0A57A28266}"/>
              </a:ext>
            </a:extLst>
          </p:cNvPr>
          <p:cNvSpPr>
            <a:spLocks noGrp="1"/>
          </p:cNvSpPr>
          <p:nvPr>
            <p:ph type="sldNum" sz="quarter" idx="13"/>
          </p:nvPr>
        </p:nvSpPr>
        <p:spPr/>
        <p:txBody>
          <a:bodyPr/>
          <a:lstStyle/>
          <a:p>
            <a:fld id="{B183EB55-6F8A-E54A-90C0-1FAD11D97FCD}" type="slidenum">
              <a:rPr lang="en-US" smtClean="0"/>
              <a:t>‹#›</a:t>
            </a:fld>
            <a:endParaRPr lang="en-US"/>
          </a:p>
        </p:txBody>
      </p:sp>
    </p:spTree>
    <p:extLst>
      <p:ext uri="{BB962C8B-B14F-4D97-AF65-F5344CB8AC3E}">
        <p14:creationId xmlns:p14="http://schemas.microsoft.com/office/powerpoint/2010/main" val="14585886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allout">
    <p:spTree>
      <p:nvGrpSpPr>
        <p:cNvPr id="1" name=""/>
        <p:cNvGrpSpPr/>
        <p:nvPr/>
      </p:nvGrpSpPr>
      <p:grpSpPr>
        <a:xfrm>
          <a:off x="0" y="0"/>
          <a:ext cx="0" cy="0"/>
          <a:chOff x="0" y="0"/>
          <a:chExt cx="0" cy="0"/>
        </a:xfrm>
      </p:grpSpPr>
      <p:cxnSp>
        <p:nvCxnSpPr>
          <p:cNvPr id="5" name="Google Shape;166;p23">
            <a:extLst>
              <a:ext uri="{FF2B5EF4-FFF2-40B4-BE49-F238E27FC236}">
                <a16:creationId xmlns:a16="http://schemas.microsoft.com/office/drawing/2014/main" id="{8E1420D4-4F94-881E-54C7-458F669FC74B}"/>
              </a:ext>
            </a:extLst>
          </p:cNvPr>
          <p:cNvCxnSpPr>
            <a:cxnSpLocks/>
          </p:cNvCxnSpPr>
          <p:nvPr userDrawn="1"/>
        </p:nvCxnSpPr>
        <p:spPr>
          <a:xfrm>
            <a:off x="701390" y="6182865"/>
            <a:ext cx="10789220" cy="0"/>
          </a:xfrm>
          <a:prstGeom prst="straightConnector1">
            <a:avLst/>
          </a:prstGeom>
          <a:noFill/>
          <a:ln w="9525" cap="flat" cmpd="sng">
            <a:solidFill>
              <a:schemeClr val="dk1"/>
            </a:solidFill>
            <a:prstDash val="solid"/>
            <a:round/>
            <a:headEnd type="none" w="med" len="med"/>
            <a:tailEnd type="none" w="med" len="med"/>
          </a:ln>
        </p:spPr>
      </p:cxnSp>
      <p:cxnSp>
        <p:nvCxnSpPr>
          <p:cNvPr id="6" name="Google Shape;166;p23">
            <a:extLst>
              <a:ext uri="{FF2B5EF4-FFF2-40B4-BE49-F238E27FC236}">
                <a16:creationId xmlns:a16="http://schemas.microsoft.com/office/drawing/2014/main" id="{25B6510B-AB52-3479-26E9-56A7DF9ABB5B}"/>
              </a:ext>
            </a:extLst>
          </p:cNvPr>
          <p:cNvCxnSpPr>
            <a:cxnSpLocks/>
          </p:cNvCxnSpPr>
          <p:nvPr userDrawn="1"/>
        </p:nvCxnSpPr>
        <p:spPr>
          <a:xfrm>
            <a:off x="701390" y="696465"/>
            <a:ext cx="10789220" cy="0"/>
          </a:xfrm>
          <a:prstGeom prst="straightConnector1">
            <a:avLst/>
          </a:prstGeom>
          <a:noFill/>
          <a:ln w="9525" cap="flat" cmpd="sng">
            <a:solidFill>
              <a:schemeClr val="dk1"/>
            </a:solidFill>
            <a:prstDash val="solid"/>
            <a:round/>
            <a:headEnd type="none" w="med" len="med"/>
            <a:tailEnd type="none" w="med" len="med"/>
          </a:ln>
        </p:spPr>
      </p:cxnSp>
      <p:sp>
        <p:nvSpPr>
          <p:cNvPr id="7" name="Title 1">
            <a:extLst>
              <a:ext uri="{FF2B5EF4-FFF2-40B4-BE49-F238E27FC236}">
                <a16:creationId xmlns:a16="http://schemas.microsoft.com/office/drawing/2014/main" id="{5D6E2171-8C8C-F604-3047-EC47E72BE388}"/>
              </a:ext>
            </a:extLst>
          </p:cNvPr>
          <p:cNvSpPr>
            <a:spLocks noGrp="1"/>
          </p:cNvSpPr>
          <p:nvPr>
            <p:ph type="ctrTitle"/>
          </p:nvPr>
        </p:nvSpPr>
        <p:spPr>
          <a:xfrm>
            <a:off x="906089" y="1859283"/>
            <a:ext cx="10379822" cy="3139434"/>
          </a:xfrm>
        </p:spPr>
        <p:txBody>
          <a:bodyPr anchor="b">
            <a:noAutofit/>
          </a:bodyPr>
          <a:lstStyle>
            <a:lvl1pPr algn="ctr">
              <a:defRPr sz="9600">
                <a:solidFill>
                  <a:srgbClr val="0063A2"/>
                </a:solidFill>
              </a:defRPr>
            </a:lvl1pPr>
          </a:lstStyle>
          <a:p>
            <a:r>
              <a:rPr lang="en-US"/>
              <a:t>Click to edit Master title style</a:t>
            </a:r>
            <a:endParaRPr lang="en-US" dirty="0"/>
          </a:p>
        </p:txBody>
      </p:sp>
      <p:sp>
        <p:nvSpPr>
          <p:cNvPr id="8" name="Slide Number Placeholder 7">
            <a:extLst>
              <a:ext uri="{FF2B5EF4-FFF2-40B4-BE49-F238E27FC236}">
                <a16:creationId xmlns:a16="http://schemas.microsoft.com/office/drawing/2014/main" id="{1F670579-9B39-4979-4017-115C07E2D9CC}"/>
              </a:ext>
            </a:extLst>
          </p:cNvPr>
          <p:cNvSpPr>
            <a:spLocks noGrp="1"/>
          </p:cNvSpPr>
          <p:nvPr>
            <p:ph type="sldNum" sz="quarter" idx="10"/>
          </p:nvPr>
        </p:nvSpPr>
        <p:spPr/>
        <p:txBody>
          <a:bodyPr/>
          <a:lstStyle/>
          <a:p>
            <a:fld id="{B183EB55-6F8A-E54A-90C0-1FAD11D97FCD}" type="slidenum">
              <a:rPr lang="en-US" smtClean="0"/>
              <a:t>‹#›</a:t>
            </a:fld>
            <a:endParaRPr lang="en-US"/>
          </a:p>
        </p:txBody>
      </p:sp>
    </p:spTree>
    <p:extLst>
      <p:ext uri="{BB962C8B-B14F-4D97-AF65-F5344CB8AC3E}">
        <p14:creationId xmlns:p14="http://schemas.microsoft.com/office/powerpoint/2010/main" val="4144818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4B76E-43D7-104C-F9E5-62AFE090594F}"/>
              </a:ext>
            </a:extLst>
          </p:cNvPr>
          <p:cNvSpPr>
            <a:spLocks noGrp="1"/>
          </p:cNvSpPr>
          <p:nvPr>
            <p:ph type="title"/>
          </p:nvPr>
        </p:nvSpPr>
        <p:spPr>
          <a:xfrm>
            <a:off x="838200" y="1198886"/>
            <a:ext cx="10515600" cy="812824"/>
          </a:xfrm>
        </p:spPr>
        <p:txBody>
          <a:bodyPr>
            <a:normAutofit/>
          </a:bodyPr>
          <a:lstStyle>
            <a:lvl1pPr>
              <a:defRPr sz="4800">
                <a:solidFill>
                  <a:srgbClr val="0063A2"/>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BCF53C9-16F0-754C-47CC-236D7CEAEEFA}"/>
              </a:ext>
            </a:extLst>
          </p:cNvPr>
          <p:cNvSpPr>
            <a:spLocks noGrp="1"/>
          </p:cNvSpPr>
          <p:nvPr>
            <p:ph sz="half" idx="1"/>
          </p:nvPr>
        </p:nvSpPr>
        <p:spPr>
          <a:xfrm>
            <a:off x="838200" y="2292061"/>
            <a:ext cx="5181600" cy="3393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AFB6122-096C-7FFA-E094-3758EB72C2A6}"/>
              </a:ext>
            </a:extLst>
          </p:cNvPr>
          <p:cNvSpPr>
            <a:spLocks noGrp="1"/>
          </p:cNvSpPr>
          <p:nvPr>
            <p:ph sz="half" idx="2"/>
          </p:nvPr>
        </p:nvSpPr>
        <p:spPr>
          <a:xfrm>
            <a:off x="6172200" y="2292061"/>
            <a:ext cx="5181600" cy="3393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Google Shape;166;p23">
            <a:extLst>
              <a:ext uri="{FF2B5EF4-FFF2-40B4-BE49-F238E27FC236}">
                <a16:creationId xmlns:a16="http://schemas.microsoft.com/office/drawing/2014/main" id="{3F879911-170E-8C81-D63E-5AE257B46966}"/>
              </a:ext>
            </a:extLst>
          </p:cNvPr>
          <p:cNvCxnSpPr>
            <a:cxnSpLocks/>
          </p:cNvCxnSpPr>
          <p:nvPr userDrawn="1"/>
        </p:nvCxnSpPr>
        <p:spPr>
          <a:xfrm>
            <a:off x="701390" y="6182865"/>
            <a:ext cx="10789220" cy="0"/>
          </a:xfrm>
          <a:prstGeom prst="straightConnector1">
            <a:avLst/>
          </a:prstGeom>
          <a:noFill/>
          <a:ln w="9525" cap="flat" cmpd="sng">
            <a:solidFill>
              <a:schemeClr val="dk1"/>
            </a:solidFill>
            <a:prstDash val="solid"/>
            <a:round/>
            <a:headEnd type="none" w="med" len="med"/>
            <a:tailEnd type="none" w="med" len="med"/>
          </a:ln>
        </p:spPr>
      </p:cxnSp>
      <p:cxnSp>
        <p:nvCxnSpPr>
          <p:cNvPr id="9" name="Google Shape;166;p23">
            <a:extLst>
              <a:ext uri="{FF2B5EF4-FFF2-40B4-BE49-F238E27FC236}">
                <a16:creationId xmlns:a16="http://schemas.microsoft.com/office/drawing/2014/main" id="{94AB4E78-55A6-22DF-C488-25058F3ACB35}"/>
              </a:ext>
            </a:extLst>
          </p:cNvPr>
          <p:cNvCxnSpPr>
            <a:cxnSpLocks/>
          </p:cNvCxnSpPr>
          <p:nvPr userDrawn="1"/>
        </p:nvCxnSpPr>
        <p:spPr>
          <a:xfrm>
            <a:off x="701390" y="696465"/>
            <a:ext cx="10789220" cy="0"/>
          </a:xfrm>
          <a:prstGeom prst="straightConnector1">
            <a:avLst/>
          </a:prstGeom>
          <a:noFill/>
          <a:ln w="9525" cap="flat" cmpd="sng">
            <a:solidFill>
              <a:schemeClr val="dk1"/>
            </a:solidFill>
            <a:prstDash val="solid"/>
            <a:round/>
            <a:headEnd type="none" w="med" len="med"/>
            <a:tailEnd type="none" w="med" len="med"/>
          </a:ln>
        </p:spPr>
      </p:cxnSp>
      <p:sp>
        <p:nvSpPr>
          <p:cNvPr id="10" name="Slide Number Placeholder 9">
            <a:extLst>
              <a:ext uri="{FF2B5EF4-FFF2-40B4-BE49-F238E27FC236}">
                <a16:creationId xmlns:a16="http://schemas.microsoft.com/office/drawing/2014/main" id="{F024A79F-03A3-3A83-28E4-9065DE5E415A}"/>
              </a:ext>
            </a:extLst>
          </p:cNvPr>
          <p:cNvSpPr>
            <a:spLocks noGrp="1"/>
          </p:cNvSpPr>
          <p:nvPr>
            <p:ph type="sldNum" sz="quarter" idx="10"/>
          </p:nvPr>
        </p:nvSpPr>
        <p:spPr/>
        <p:txBody>
          <a:bodyPr/>
          <a:lstStyle/>
          <a:p>
            <a:fld id="{B183EB55-6F8A-E54A-90C0-1FAD11D97FCD}" type="slidenum">
              <a:rPr lang="en-US" smtClean="0"/>
              <a:t>‹#›</a:t>
            </a:fld>
            <a:endParaRPr lang="en-US"/>
          </a:p>
        </p:txBody>
      </p:sp>
    </p:spTree>
    <p:extLst>
      <p:ext uri="{BB962C8B-B14F-4D97-AF65-F5344CB8AC3E}">
        <p14:creationId xmlns:p14="http://schemas.microsoft.com/office/powerpoint/2010/main" val="384800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Two Column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07165-128E-BF78-896C-50B184EC1C7C}"/>
              </a:ext>
            </a:extLst>
          </p:cNvPr>
          <p:cNvSpPr>
            <a:spLocks noGrp="1"/>
          </p:cNvSpPr>
          <p:nvPr>
            <p:ph type="title"/>
          </p:nvPr>
        </p:nvSpPr>
        <p:spPr>
          <a:xfrm>
            <a:off x="838200" y="1072163"/>
            <a:ext cx="10515600" cy="827535"/>
          </a:xfrm>
        </p:spPr>
        <p:txBody>
          <a:bodyPr/>
          <a:lstStyle>
            <a:lvl1pPr>
              <a:defRPr>
                <a:solidFill>
                  <a:srgbClr val="0063A2"/>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ACD8331-26F1-6D2F-B519-77BB16411CB3}"/>
              </a:ext>
            </a:extLst>
          </p:cNvPr>
          <p:cNvSpPr>
            <a:spLocks noGrp="1"/>
          </p:cNvSpPr>
          <p:nvPr>
            <p:ph type="body" idx="1"/>
          </p:nvPr>
        </p:nvSpPr>
        <p:spPr>
          <a:xfrm>
            <a:off x="838200" y="1890173"/>
            <a:ext cx="5157787" cy="823912"/>
          </a:xfrm>
        </p:spPr>
        <p:txBody>
          <a:bodyPr anchor="b"/>
          <a:lstStyle>
            <a:lvl1pPr marL="0" indent="0">
              <a:buNone/>
              <a:defRPr sz="2400" b="1">
                <a:solidFill>
                  <a:srgbClr val="0063A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21A836-68D8-EA5C-727B-7BC6593C97A8}"/>
              </a:ext>
            </a:extLst>
          </p:cNvPr>
          <p:cNvSpPr>
            <a:spLocks noGrp="1"/>
          </p:cNvSpPr>
          <p:nvPr>
            <p:ph sz="half" idx="2"/>
          </p:nvPr>
        </p:nvSpPr>
        <p:spPr>
          <a:xfrm>
            <a:off x="838200" y="2714085"/>
            <a:ext cx="5157787" cy="30930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F1BA2B7-F13C-B114-CE6D-65BA27A45B11}"/>
              </a:ext>
            </a:extLst>
          </p:cNvPr>
          <p:cNvSpPr>
            <a:spLocks noGrp="1"/>
          </p:cNvSpPr>
          <p:nvPr>
            <p:ph type="body" sz="quarter" idx="3"/>
          </p:nvPr>
        </p:nvSpPr>
        <p:spPr>
          <a:xfrm>
            <a:off x="6170612" y="1890173"/>
            <a:ext cx="5183188" cy="823912"/>
          </a:xfrm>
        </p:spPr>
        <p:txBody>
          <a:bodyPr anchor="b"/>
          <a:lstStyle>
            <a:lvl1pPr marL="0" indent="0">
              <a:buNone/>
              <a:defRPr sz="2400" b="1">
                <a:solidFill>
                  <a:srgbClr val="0063A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0CFD13-1993-8C18-802E-FC2FE976E1B3}"/>
              </a:ext>
            </a:extLst>
          </p:cNvPr>
          <p:cNvSpPr>
            <a:spLocks noGrp="1"/>
          </p:cNvSpPr>
          <p:nvPr>
            <p:ph sz="quarter" idx="4"/>
          </p:nvPr>
        </p:nvSpPr>
        <p:spPr>
          <a:xfrm>
            <a:off x="6170612" y="2714085"/>
            <a:ext cx="5183188" cy="30930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Google Shape;166;p23">
            <a:extLst>
              <a:ext uri="{FF2B5EF4-FFF2-40B4-BE49-F238E27FC236}">
                <a16:creationId xmlns:a16="http://schemas.microsoft.com/office/drawing/2014/main" id="{84C26DA7-4FAC-8876-CEF3-000B210ABA87}"/>
              </a:ext>
            </a:extLst>
          </p:cNvPr>
          <p:cNvCxnSpPr>
            <a:cxnSpLocks/>
          </p:cNvCxnSpPr>
          <p:nvPr userDrawn="1"/>
        </p:nvCxnSpPr>
        <p:spPr>
          <a:xfrm>
            <a:off x="701390" y="6182865"/>
            <a:ext cx="10789220" cy="0"/>
          </a:xfrm>
          <a:prstGeom prst="straightConnector1">
            <a:avLst/>
          </a:prstGeom>
          <a:noFill/>
          <a:ln w="9525" cap="flat" cmpd="sng">
            <a:solidFill>
              <a:schemeClr val="dk1"/>
            </a:solidFill>
            <a:prstDash val="solid"/>
            <a:round/>
            <a:headEnd type="none" w="med" len="med"/>
            <a:tailEnd type="none" w="med" len="med"/>
          </a:ln>
        </p:spPr>
      </p:cxnSp>
      <p:cxnSp>
        <p:nvCxnSpPr>
          <p:cNvPr id="11" name="Google Shape;166;p23">
            <a:extLst>
              <a:ext uri="{FF2B5EF4-FFF2-40B4-BE49-F238E27FC236}">
                <a16:creationId xmlns:a16="http://schemas.microsoft.com/office/drawing/2014/main" id="{58CDA0CF-401C-1BD2-78B2-0B4155EC251F}"/>
              </a:ext>
            </a:extLst>
          </p:cNvPr>
          <p:cNvCxnSpPr>
            <a:cxnSpLocks/>
          </p:cNvCxnSpPr>
          <p:nvPr userDrawn="1"/>
        </p:nvCxnSpPr>
        <p:spPr>
          <a:xfrm>
            <a:off x="701390" y="696465"/>
            <a:ext cx="10789220" cy="0"/>
          </a:xfrm>
          <a:prstGeom prst="straightConnector1">
            <a:avLst/>
          </a:prstGeom>
          <a:noFill/>
          <a:ln w="9525" cap="flat" cmpd="sng">
            <a:solidFill>
              <a:schemeClr val="dk1"/>
            </a:solidFill>
            <a:prstDash val="solid"/>
            <a:round/>
            <a:headEnd type="none" w="med" len="med"/>
            <a:tailEnd type="none" w="med" len="med"/>
          </a:ln>
        </p:spPr>
      </p:cxnSp>
      <p:sp>
        <p:nvSpPr>
          <p:cNvPr id="12" name="Slide Number Placeholder 11">
            <a:extLst>
              <a:ext uri="{FF2B5EF4-FFF2-40B4-BE49-F238E27FC236}">
                <a16:creationId xmlns:a16="http://schemas.microsoft.com/office/drawing/2014/main" id="{16F79671-AB15-8825-466A-07B6BD6E42D2}"/>
              </a:ext>
            </a:extLst>
          </p:cNvPr>
          <p:cNvSpPr>
            <a:spLocks noGrp="1"/>
          </p:cNvSpPr>
          <p:nvPr>
            <p:ph type="sldNum" sz="quarter" idx="10"/>
          </p:nvPr>
        </p:nvSpPr>
        <p:spPr/>
        <p:txBody>
          <a:bodyPr/>
          <a:lstStyle/>
          <a:p>
            <a:fld id="{B183EB55-6F8A-E54A-90C0-1FAD11D97FCD}" type="slidenum">
              <a:rPr lang="en-US" smtClean="0"/>
              <a:t>‹#›</a:t>
            </a:fld>
            <a:endParaRPr lang="en-US"/>
          </a:p>
        </p:txBody>
      </p:sp>
    </p:spTree>
    <p:extLst>
      <p:ext uri="{BB962C8B-B14F-4D97-AF65-F5344CB8AC3E}">
        <p14:creationId xmlns:p14="http://schemas.microsoft.com/office/powerpoint/2010/main" val="62245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hree columns" preserve="1" userDrawn="1">
  <p:cSld name="1_Title and three columns">
    <p:spTree>
      <p:nvGrpSpPr>
        <p:cNvPr id="1" name="Shape 99"/>
        <p:cNvGrpSpPr/>
        <p:nvPr/>
      </p:nvGrpSpPr>
      <p:grpSpPr>
        <a:xfrm>
          <a:off x="0" y="0"/>
          <a:ext cx="0" cy="0"/>
          <a:chOff x="0" y="0"/>
          <a:chExt cx="0" cy="0"/>
        </a:xfrm>
      </p:grpSpPr>
      <p:sp>
        <p:nvSpPr>
          <p:cNvPr id="101" name="Google Shape;101;p16"/>
          <p:cNvSpPr txBox="1">
            <a:spLocks noGrp="1"/>
          </p:cNvSpPr>
          <p:nvPr>
            <p:ph type="subTitle" idx="1"/>
          </p:nvPr>
        </p:nvSpPr>
        <p:spPr>
          <a:xfrm>
            <a:off x="1058784" y="2846323"/>
            <a:ext cx="3075200" cy="577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000"/>
              <a:buNone/>
              <a:defRPr sz="2800" b="1">
                <a:solidFill>
                  <a:schemeClr val="tx1"/>
                </a:solidFill>
              </a:defRPr>
            </a:lvl1pPr>
            <a:lvl2pPr lvl="1" algn="ctr" rtl="0">
              <a:lnSpc>
                <a:spcPct val="100000"/>
              </a:lnSpc>
              <a:spcBef>
                <a:spcPts val="0"/>
              </a:spcBef>
              <a:spcAft>
                <a:spcPts val="0"/>
              </a:spcAft>
              <a:buSzPts val="2000"/>
              <a:buNone/>
              <a:defRPr sz="2667" b="1"/>
            </a:lvl2pPr>
            <a:lvl3pPr lvl="2" algn="ctr" rtl="0">
              <a:lnSpc>
                <a:spcPct val="100000"/>
              </a:lnSpc>
              <a:spcBef>
                <a:spcPts val="0"/>
              </a:spcBef>
              <a:spcAft>
                <a:spcPts val="0"/>
              </a:spcAft>
              <a:buSzPts val="2000"/>
              <a:buNone/>
              <a:defRPr sz="2667" b="1"/>
            </a:lvl3pPr>
            <a:lvl4pPr lvl="3" algn="ctr" rtl="0">
              <a:lnSpc>
                <a:spcPct val="100000"/>
              </a:lnSpc>
              <a:spcBef>
                <a:spcPts val="0"/>
              </a:spcBef>
              <a:spcAft>
                <a:spcPts val="0"/>
              </a:spcAft>
              <a:buSzPts val="2000"/>
              <a:buNone/>
              <a:defRPr sz="2667" b="1"/>
            </a:lvl4pPr>
            <a:lvl5pPr lvl="4" algn="ctr" rtl="0">
              <a:lnSpc>
                <a:spcPct val="100000"/>
              </a:lnSpc>
              <a:spcBef>
                <a:spcPts val="0"/>
              </a:spcBef>
              <a:spcAft>
                <a:spcPts val="0"/>
              </a:spcAft>
              <a:buSzPts val="2000"/>
              <a:buNone/>
              <a:defRPr sz="2667" b="1"/>
            </a:lvl5pPr>
            <a:lvl6pPr lvl="5" algn="ctr" rtl="0">
              <a:lnSpc>
                <a:spcPct val="100000"/>
              </a:lnSpc>
              <a:spcBef>
                <a:spcPts val="0"/>
              </a:spcBef>
              <a:spcAft>
                <a:spcPts val="0"/>
              </a:spcAft>
              <a:buSzPts val="2000"/>
              <a:buNone/>
              <a:defRPr sz="2667" b="1"/>
            </a:lvl6pPr>
            <a:lvl7pPr lvl="6" algn="ctr" rtl="0">
              <a:lnSpc>
                <a:spcPct val="100000"/>
              </a:lnSpc>
              <a:spcBef>
                <a:spcPts val="0"/>
              </a:spcBef>
              <a:spcAft>
                <a:spcPts val="0"/>
              </a:spcAft>
              <a:buSzPts val="2000"/>
              <a:buNone/>
              <a:defRPr sz="2667" b="1"/>
            </a:lvl7pPr>
            <a:lvl8pPr lvl="7" algn="ctr" rtl="0">
              <a:lnSpc>
                <a:spcPct val="100000"/>
              </a:lnSpc>
              <a:spcBef>
                <a:spcPts val="0"/>
              </a:spcBef>
              <a:spcAft>
                <a:spcPts val="0"/>
              </a:spcAft>
              <a:buSzPts val="2000"/>
              <a:buNone/>
              <a:defRPr sz="2667" b="1"/>
            </a:lvl8pPr>
            <a:lvl9pPr lvl="8" algn="ctr" rtl="0">
              <a:lnSpc>
                <a:spcPct val="100000"/>
              </a:lnSpc>
              <a:spcBef>
                <a:spcPts val="0"/>
              </a:spcBef>
              <a:spcAft>
                <a:spcPts val="0"/>
              </a:spcAft>
              <a:buSzPts val="2000"/>
              <a:buNone/>
              <a:defRPr sz="2667" b="1"/>
            </a:lvl9pPr>
          </a:lstStyle>
          <a:p>
            <a:r>
              <a:rPr lang="en-US"/>
              <a:t>Click to edit Master subtitle style</a:t>
            </a:r>
            <a:endParaRPr dirty="0"/>
          </a:p>
        </p:txBody>
      </p:sp>
      <p:sp>
        <p:nvSpPr>
          <p:cNvPr id="103" name="Google Shape;103;p16"/>
          <p:cNvSpPr txBox="1">
            <a:spLocks noGrp="1"/>
          </p:cNvSpPr>
          <p:nvPr>
            <p:ph type="subTitle" idx="3"/>
          </p:nvPr>
        </p:nvSpPr>
        <p:spPr>
          <a:xfrm>
            <a:off x="4558400" y="2846323"/>
            <a:ext cx="3075200" cy="577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000"/>
              <a:buNone/>
              <a:defRPr sz="2800" b="1">
                <a:solidFill>
                  <a:schemeClr val="tx1"/>
                </a:solidFill>
              </a:defRPr>
            </a:lvl1pPr>
            <a:lvl2pPr lvl="1" algn="ctr" rtl="0">
              <a:lnSpc>
                <a:spcPct val="100000"/>
              </a:lnSpc>
              <a:spcBef>
                <a:spcPts val="0"/>
              </a:spcBef>
              <a:spcAft>
                <a:spcPts val="0"/>
              </a:spcAft>
              <a:buSzPts val="2000"/>
              <a:buNone/>
              <a:defRPr sz="2667" b="1"/>
            </a:lvl2pPr>
            <a:lvl3pPr lvl="2" algn="ctr" rtl="0">
              <a:lnSpc>
                <a:spcPct val="100000"/>
              </a:lnSpc>
              <a:spcBef>
                <a:spcPts val="0"/>
              </a:spcBef>
              <a:spcAft>
                <a:spcPts val="0"/>
              </a:spcAft>
              <a:buSzPts val="2000"/>
              <a:buNone/>
              <a:defRPr sz="2667" b="1"/>
            </a:lvl3pPr>
            <a:lvl4pPr lvl="3" algn="ctr" rtl="0">
              <a:lnSpc>
                <a:spcPct val="100000"/>
              </a:lnSpc>
              <a:spcBef>
                <a:spcPts val="0"/>
              </a:spcBef>
              <a:spcAft>
                <a:spcPts val="0"/>
              </a:spcAft>
              <a:buSzPts val="2000"/>
              <a:buNone/>
              <a:defRPr sz="2667" b="1"/>
            </a:lvl4pPr>
            <a:lvl5pPr lvl="4" algn="ctr" rtl="0">
              <a:lnSpc>
                <a:spcPct val="100000"/>
              </a:lnSpc>
              <a:spcBef>
                <a:spcPts val="0"/>
              </a:spcBef>
              <a:spcAft>
                <a:spcPts val="0"/>
              </a:spcAft>
              <a:buSzPts val="2000"/>
              <a:buNone/>
              <a:defRPr sz="2667" b="1"/>
            </a:lvl5pPr>
            <a:lvl6pPr lvl="5" algn="ctr" rtl="0">
              <a:lnSpc>
                <a:spcPct val="100000"/>
              </a:lnSpc>
              <a:spcBef>
                <a:spcPts val="0"/>
              </a:spcBef>
              <a:spcAft>
                <a:spcPts val="0"/>
              </a:spcAft>
              <a:buSzPts val="2000"/>
              <a:buNone/>
              <a:defRPr sz="2667" b="1"/>
            </a:lvl6pPr>
            <a:lvl7pPr lvl="6" algn="ctr" rtl="0">
              <a:lnSpc>
                <a:spcPct val="100000"/>
              </a:lnSpc>
              <a:spcBef>
                <a:spcPts val="0"/>
              </a:spcBef>
              <a:spcAft>
                <a:spcPts val="0"/>
              </a:spcAft>
              <a:buSzPts val="2000"/>
              <a:buNone/>
              <a:defRPr sz="2667" b="1"/>
            </a:lvl7pPr>
            <a:lvl8pPr lvl="7" algn="ctr" rtl="0">
              <a:lnSpc>
                <a:spcPct val="100000"/>
              </a:lnSpc>
              <a:spcBef>
                <a:spcPts val="0"/>
              </a:spcBef>
              <a:spcAft>
                <a:spcPts val="0"/>
              </a:spcAft>
              <a:buSzPts val="2000"/>
              <a:buNone/>
              <a:defRPr sz="2667" b="1"/>
            </a:lvl8pPr>
            <a:lvl9pPr lvl="8" algn="ctr" rtl="0">
              <a:lnSpc>
                <a:spcPct val="100000"/>
              </a:lnSpc>
              <a:spcBef>
                <a:spcPts val="0"/>
              </a:spcBef>
              <a:spcAft>
                <a:spcPts val="0"/>
              </a:spcAft>
              <a:buSzPts val="2000"/>
              <a:buNone/>
              <a:defRPr sz="2667" b="1"/>
            </a:lvl9pPr>
          </a:lstStyle>
          <a:p>
            <a:r>
              <a:rPr lang="en-US"/>
              <a:t>Click to edit Master subtitle style</a:t>
            </a:r>
            <a:endParaRPr dirty="0"/>
          </a:p>
        </p:txBody>
      </p:sp>
      <p:sp>
        <p:nvSpPr>
          <p:cNvPr id="105" name="Google Shape;105;p16"/>
          <p:cNvSpPr txBox="1">
            <a:spLocks noGrp="1"/>
          </p:cNvSpPr>
          <p:nvPr>
            <p:ph type="subTitle" idx="5"/>
          </p:nvPr>
        </p:nvSpPr>
        <p:spPr>
          <a:xfrm>
            <a:off x="8058017" y="2846323"/>
            <a:ext cx="3075200" cy="577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000"/>
              <a:buNone/>
              <a:defRPr sz="2800" b="1">
                <a:solidFill>
                  <a:schemeClr val="tx1"/>
                </a:solidFill>
              </a:defRPr>
            </a:lvl1pPr>
            <a:lvl2pPr lvl="1" algn="ctr" rtl="0">
              <a:lnSpc>
                <a:spcPct val="100000"/>
              </a:lnSpc>
              <a:spcBef>
                <a:spcPts val="0"/>
              </a:spcBef>
              <a:spcAft>
                <a:spcPts val="0"/>
              </a:spcAft>
              <a:buSzPts val="2000"/>
              <a:buNone/>
              <a:defRPr sz="2667" b="1"/>
            </a:lvl2pPr>
            <a:lvl3pPr lvl="2" algn="ctr" rtl="0">
              <a:lnSpc>
                <a:spcPct val="100000"/>
              </a:lnSpc>
              <a:spcBef>
                <a:spcPts val="0"/>
              </a:spcBef>
              <a:spcAft>
                <a:spcPts val="0"/>
              </a:spcAft>
              <a:buSzPts val="2000"/>
              <a:buNone/>
              <a:defRPr sz="2667" b="1"/>
            </a:lvl3pPr>
            <a:lvl4pPr lvl="3" algn="ctr" rtl="0">
              <a:lnSpc>
                <a:spcPct val="100000"/>
              </a:lnSpc>
              <a:spcBef>
                <a:spcPts val="0"/>
              </a:spcBef>
              <a:spcAft>
                <a:spcPts val="0"/>
              </a:spcAft>
              <a:buSzPts val="2000"/>
              <a:buNone/>
              <a:defRPr sz="2667" b="1"/>
            </a:lvl4pPr>
            <a:lvl5pPr lvl="4" algn="ctr" rtl="0">
              <a:lnSpc>
                <a:spcPct val="100000"/>
              </a:lnSpc>
              <a:spcBef>
                <a:spcPts val="0"/>
              </a:spcBef>
              <a:spcAft>
                <a:spcPts val="0"/>
              </a:spcAft>
              <a:buSzPts val="2000"/>
              <a:buNone/>
              <a:defRPr sz="2667" b="1"/>
            </a:lvl5pPr>
            <a:lvl6pPr lvl="5" algn="ctr" rtl="0">
              <a:lnSpc>
                <a:spcPct val="100000"/>
              </a:lnSpc>
              <a:spcBef>
                <a:spcPts val="0"/>
              </a:spcBef>
              <a:spcAft>
                <a:spcPts val="0"/>
              </a:spcAft>
              <a:buSzPts val="2000"/>
              <a:buNone/>
              <a:defRPr sz="2667" b="1"/>
            </a:lvl6pPr>
            <a:lvl7pPr lvl="6" algn="ctr" rtl="0">
              <a:lnSpc>
                <a:spcPct val="100000"/>
              </a:lnSpc>
              <a:spcBef>
                <a:spcPts val="0"/>
              </a:spcBef>
              <a:spcAft>
                <a:spcPts val="0"/>
              </a:spcAft>
              <a:buSzPts val="2000"/>
              <a:buNone/>
              <a:defRPr sz="2667" b="1"/>
            </a:lvl7pPr>
            <a:lvl8pPr lvl="7" algn="ctr" rtl="0">
              <a:lnSpc>
                <a:spcPct val="100000"/>
              </a:lnSpc>
              <a:spcBef>
                <a:spcPts val="0"/>
              </a:spcBef>
              <a:spcAft>
                <a:spcPts val="0"/>
              </a:spcAft>
              <a:buSzPts val="2000"/>
              <a:buNone/>
              <a:defRPr sz="2667" b="1"/>
            </a:lvl8pPr>
            <a:lvl9pPr lvl="8" algn="ctr" rtl="0">
              <a:lnSpc>
                <a:spcPct val="100000"/>
              </a:lnSpc>
              <a:spcBef>
                <a:spcPts val="0"/>
              </a:spcBef>
              <a:spcAft>
                <a:spcPts val="0"/>
              </a:spcAft>
              <a:buSzPts val="2000"/>
              <a:buNone/>
              <a:defRPr sz="2667" b="1"/>
            </a:lvl9pPr>
          </a:lstStyle>
          <a:p>
            <a:r>
              <a:rPr lang="en-US"/>
              <a:t>Click to edit Master subtitle style</a:t>
            </a:r>
            <a:endParaRPr dirty="0"/>
          </a:p>
        </p:txBody>
      </p:sp>
      <p:cxnSp>
        <p:nvCxnSpPr>
          <p:cNvPr id="2" name="Google Shape;166;p23">
            <a:extLst>
              <a:ext uri="{FF2B5EF4-FFF2-40B4-BE49-F238E27FC236}">
                <a16:creationId xmlns:a16="http://schemas.microsoft.com/office/drawing/2014/main" id="{3ED965C0-EDEA-19E3-300E-1D369D3D73E8}"/>
              </a:ext>
            </a:extLst>
          </p:cNvPr>
          <p:cNvCxnSpPr>
            <a:cxnSpLocks/>
          </p:cNvCxnSpPr>
          <p:nvPr userDrawn="1"/>
        </p:nvCxnSpPr>
        <p:spPr>
          <a:xfrm>
            <a:off x="701390" y="6182865"/>
            <a:ext cx="10789220" cy="0"/>
          </a:xfrm>
          <a:prstGeom prst="straightConnector1">
            <a:avLst/>
          </a:prstGeom>
          <a:noFill/>
          <a:ln w="9525" cap="flat" cmpd="sng">
            <a:solidFill>
              <a:schemeClr val="dk1"/>
            </a:solidFill>
            <a:prstDash val="solid"/>
            <a:round/>
            <a:headEnd type="none" w="med" len="med"/>
            <a:tailEnd type="none" w="med" len="med"/>
          </a:ln>
        </p:spPr>
      </p:cxnSp>
      <p:cxnSp>
        <p:nvCxnSpPr>
          <p:cNvPr id="3" name="Google Shape;166;p23">
            <a:extLst>
              <a:ext uri="{FF2B5EF4-FFF2-40B4-BE49-F238E27FC236}">
                <a16:creationId xmlns:a16="http://schemas.microsoft.com/office/drawing/2014/main" id="{73BC3982-EA79-EED8-A83A-ECBFD389C113}"/>
              </a:ext>
            </a:extLst>
          </p:cNvPr>
          <p:cNvCxnSpPr>
            <a:cxnSpLocks/>
          </p:cNvCxnSpPr>
          <p:nvPr userDrawn="1"/>
        </p:nvCxnSpPr>
        <p:spPr>
          <a:xfrm>
            <a:off x="701390" y="696465"/>
            <a:ext cx="10789220" cy="0"/>
          </a:xfrm>
          <a:prstGeom prst="straightConnector1">
            <a:avLst/>
          </a:prstGeom>
          <a:noFill/>
          <a:ln w="9525" cap="flat" cmpd="sng">
            <a:solidFill>
              <a:schemeClr val="dk1"/>
            </a:solidFill>
            <a:prstDash val="solid"/>
            <a:round/>
            <a:headEnd type="none" w="med" len="med"/>
            <a:tailEnd type="none" w="med" len="med"/>
          </a:ln>
        </p:spPr>
      </p:cxnSp>
      <p:sp>
        <p:nvSpPr>
          <p:cNvPr id="4" name="Title 1">
            <a:extLst>
              <a:ext uri="{FF2B5EF4-FFF2-40B4-BE49-F238E27FC236}">
                <a16:creationId xmlns:a16="http://schemas.microsoft.com/office/drawing/2014/main" id="{CFE3CBAD-6434-0CD5-5ED0-86D6D07A9945}"/>
              </a:ext>
            </a:extLst>
          </p:cNvPr>
          <p:cNvSpPr>
            <a:spLocks noGrp="1"/>
          </p:cNvSpPr>
          <p:nvPr>
            <p:ph type="title"/>
          </p:nvPr>
        </p:nvSpPr>
        <p:spPr>
          <a:xfrm>
            <a:off x="838200" y="1198886"/>
            <a:ext cx="10515600" cy="812824"/>
          </a:xfrm>
        </p:spPr>
        <p:txBody>
          <a:bodyPr>
            <a:normAutofit/>
          </a:bodyPr>
          <a:lstStyle>
            <a:lvl1pPr>
              <a:defRPr sz="4800">
                <a:solidFill>
                  <a:srgbClr val="0063A2"/>
                </a:solidFill>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996C2534-0094-A270-5431-BCE27E92E974}"/>
              </a:ext>
            </a:extLst>
          </p:cNvPr>
          <p:cNvSpPr>
            <a:spLocks noGrp="1"/>
          </p:cNvSpPr>
          <p:nvPr>
            <p:ph type="sldNum" sz="quarter" idx="10"/>
          </p:nvPr>
        </p:nvSpPr>
        <p:spPr/>
        <p:txBody>
          <a:bodyPr/>
          <a:lstStyle/>
          <a:p>
            <a:fld id="{B183EB55-6F8A-E54A-90C0-1FAD11D97FCD}" type="slidenum">
              <a:rPr lang="en-US" smtClean="0"/>
              <a:t>‹#›</a:t>
            </a:fld>
            <a:endParaRPr lang="en-US"/>
          </a:p>
        </p:txBody>
      </p:sp>
      <p:sp>
        <p:nvSpPr>
          <p:cNvPr id="7" name="Picture Placeholder 6">
            <a:extLst>
              <a:ext uri="{FF2B5EF4-FFF2-40B4-BE49-F238E27FC236}">
                <a16:creationId xmlns:a16="http://schemas.microsoft.com/office/drawing/2014/main" id="{EBAE7BE6-0522-24AA-852A-41EB1DF8700E}"/>
              </a:ext>
            </a:extLst>
          </p:cNvPr>
          <p:cNvSpPr>
            <a:spLocks noGrp="1"/>
          </p:cNvSpPr>
          <p:nvPr>
            <p:ph type="pic" sz="quarter" idx="11"/>
          </p:nvPr>
        </p:nvSpPr>
        <p:spPr>
          <a:xfrm>
            <a:off x="1058863" y="3522663"/>
            <a:ext cx="3074987" cy="2441575"/>
          </a:xfrm>
        </p:spPr>
        <p:txBody>
          <a:bodyPr/>
          <a:lstStyle/>
          <a:p>
            <a:r>
              <a:rPr lang="en-US"/>
              <a:t>Drag picture to placeholder or click icon to add</a:t>
            </a:r>
            <a:endParaRPr lang="en-US" dirty="0"/>
          </a:p>
        </p:txBody>
      </p:sp>
      <p:sp>
        <p:nvSpPr>
          <p:cNvPr id="8" name="Picture Placeholder 6">
            <a:extLst>
              <a:ext uri="{FF2B5EF4-FFF2-40B4-BE49-F238E27FC236}">
                <a16:creationId xmlns:a16="http://schemas.microsoft.com/office/drawing/2014/main" id="{1E8BAED6-869B-122A-B217-F5D5587D4696}"/>
              </a:ext>
            </a:extLst>
          </p:cNvPr>
          <p:cNvSpPr>
            <a:spLocks noGrp="1"/>
          </p:cNvSpPr>
          <p:nvPr>
            <p:ph type="pic" sz="quarter" idx="12"/>
          </p:nvPr>
        </p:nvSpPr>
        <p:spPr>
          <a:xfrm>
            <a:off x="4558613" y="3522662"/>
            <a:ext cx="3074987" cy="2441575"/>
          </a:xfrm>
        </p:spPr>
        <p:txBody>
          <a:bodyPr/>
          <a:lstStyle/>
          <a:p>
            <a:r>
              <a:rPr lang="en-US"/>
              <a:t>Drag picture to placeholder or click icon to add</a:t>
            </a:r>
          </a:p>
        </p:txBody>
      </p:sp>
      <p:sp>
        <p:nvSpPr>
          <p:cNvPr id="9" name="Picture Placeholder 6">
            <a:extLst>
              <a:ext uri="{FF2B5EF4-FFF2-40B4-BE49-F238E27FC236}">
                <a16:creationId xmlns:a16="http://schemas.microsoft.com/office/drawing/2014/main" id="{D2FEE5DD-B882-35C8-3626-C70A8E8DE822}"/>
              </a:ext>
            </a:extLst>
          </p:cNvPr>
          <p:cNvSpPr>
            <a:spLocks noGrp="1"/>
          </p:cNvSpPr>
          <p:nvPr>
            <p:ph type="pic" sz="quarter" idx="13"/>
          </p:nvPr>
        </p:nvSpPr>
        <p:spPr>
          <a:xfrm>
            <a:off x="8058150" y="3522662"/>
            <a:ext cx="3074987" cy="2441575"/>
          </a:xfrm>
        </p:spPr>
        <p:txBody>
          <a:bodyPr/>
          <a:lstStyle/>
          <a:p>
            <a:r>
              <a:rPr lang="en-US"/>
              <a:t>Drag picture to placeholder or click icon to add</a:t>
            </a:r>
          </a:p>
        </p:txBody>
      </p:sp>
    </p:spTree>
    <p:extLst>
      <p:ext uri="{BB962C8B-B14F-4D97-AF65-F5344CB8AC3E}">
        <p14:creationId xmlns:p14="http://schemas.microsoft.com/office/powerpoint/2010/main" val="876650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Photo">
    <p:spTree>
      <p:nvGrpSpPr>
        <p:cNvPr id="1" name=""/>
        <p:cNvGrpSpPr/>
        <p:nvPr/>
      </p:nvGrpSpPr>
      <p:grpSpPr>
        <a:xfrm>
          <a:off x="0" y="0"/>
          <a:ext cx="0" cy="0"/>
          <a:chOff x="0" y="0"/>
          <a:chExt cx="0" cy="0"/>
        </a:xfrm>
      </p:grpSpPr>
      <p:cxnSp>
        <p:nvCxnSpPr>
          <p:cNvPr id="5" name="Google Shape;166;p23">
            <a:extLst>
              <a:ext uri="{FF2B5EF4-FFF2-40B4-BE49-F238E27FC236}">
                <a16:creationId xmlns:a16="http://schemas.microsoft.com/office/drawing/2014/main" id="{8E1420D4-4F94-881E-54C7-458F669FC74B}"/>
              </a:ext>
            </a:extLst>
          </p:cNvPr>
          <p:cNvCxnSpPr>
            <a:cxnSpLocks/>
          </p:cNvCxnSpPr>
          <p:nvPr userDrawn="1"/>
        </p:nvCxnSpPr>
        <p:spPr>
          <a:xfrm>
            <a:off x="701390" y="6182865"/>
            <a:ext cx="10789220" cy="0"/>
          </a:xfrm>
          <a:prstGeom prst="straightConnector1">
            <a:avLst/>
          </a:prstGeom>
          <a:noFill/>
          <a:ln w="9525" cap="flat" cmpd="sng">
            <a:solidFill>
              <a:schemeClr val="dk1"/>
            </a:solidFill>
            <a:prstDash val="solid"/>
            <a:round/>
            <a:headEnd type="none" w="med" len="med"/>
            <a:tailEnd type="none" w="med" len="med"/>
          </a:ln>
        </p:spPr>
      </p:cxnSp>
      <p:sp>
        <p:nvSpPr>
          <p:cNvPr id="2" name="Title 1">
            <a:extLst>
              <a:ext uri="{FF2B5EF4-FFF2-40B4-BE49-F238E27FC236}">
                <a16:creationId xmlns:a16="http://schemas.microsoft.com/office/drawing/2014/main" id="{2DE01798-67A9-F618-D189-408F0E3F21EA}"/>
              </a:ext>
            </a:extLst>
          </p:cNvPr>
          <p:cNvSpPr>
            <a:spLocks noGrp="1"/>
          </p:cNvSpPr>
          <p:nvPr>
            <p:ph type="title" hasCustomPrompt="1"/>
          </p:nvPr>
        </p:nvSpPr>
        <p:spPr>
          <a:xfrm>
            <a:off x="838200" y="5056794"/>
            <a:ext cx="10515600" cy="1325563"/>
          </a:xfrm>
        </p:spPr>
        <p:txBody>
          <a:bodyPr>
            <a:normAutofit/>
          </a:bodyPr>
          <a:lstStyle>
            <a:lvl1pPr algn="ctr">
              <a:defRPr sz="3600">
                <a:solidFill>
                  <a:srgbClr val="0063A2"/>
                </a:solidFill>
              </a:defRPr>
            </a:lvl1pPr>
          </a:lstStyle>
          <a:p>
            <a:r>
              <a:rPr lang="en-US" dirty="0"/>
              <a:t>Caption – Don’t Forget to Add Alt Text to Photos!</a:t>
            </a:r>
          </a:p>
        </p:txBody>
      </p:sp>
      <p:sp>
        <p:nvSpPr>
          <p:cNvPr id="4" name="Picture Placeholder 3">
            <a:extLst>
              <a:ext uri="{FF2B5EF4-FFF2-40B4-BE49-F238E27FC236}">
                <a16:creationId xmlns:a16="http://schemas.microsoft.com/office/drawing/2014/main" id="{BD370C7D-CB27-AEA6-D77B-4C13338FE875}"/>
              </a:ext>
            </a:extLst>
          </p:cNvPr>
          <p:cNvSpPr>
            <a:spLocks noGrp="1"/>
          </p:cNvSpPr>
          <p:nvPr>
            <p:ph type="pic" sz="quarter" idx="10"/>
          </p:nvPr>
        </p:nvSpPr>
        <p:spPr>
          <a:xfrm>
            <a:off x="2525919" y="296686"/>
            <a:ext cx="7140162" cy="4760108"/>
          </a:xfrm>
        </p:spPr>
        <p:txBody>
          <a:bodyPr/>
          <a:lstStyle/>
          <a:p>
            <a:r>
              <a:rPr lang="en-US"/>
              <a:t>Drag picture to placeholder or click icon to add</a:t>
            </a:r>
          </a:p>
        </p:txBody>
      </p:sp>
      <p:sp>
        <p:nvSpPr>
          <p:cNvPr id="6" name="Slide Number Placeholder 5">
            <a:extLst>
              <a:ext uri="{FF2B5EF4-FFF2-40B4-BE49-F238E27FC236}">
                <a16:creationId xmlns:a16="http://schemas.microsoft.com/office/drawing/2014/main" id="{41F7AB1D-ACE3-A7CE-5077-C87B75E07B98}"/>
              </a:ext>
            </a:extLst>
          </p:cNvPr>
          <p:cNvSpPr>
            <a:spLocks noGrp="1"/>
          </p:cNvSpPr>
          <p:nvPr>
            <p:ph type="sldNum" sz="quarter" idx="11"/>
          </p:nvPr>
        </p:nvSpPr>
        <p:spPr/>
        <p:txBody>
          <a:bodyPr/>
          <a:lstStyle/>
          <a:p>
            <a:fld id="{B183EB55-6F8A-E54A-90C0-1FAD11D97FCD}" type="slidenum">
              <a:rPr lang="en-US" smtClean="0"/>
              <a:t>‹#›</a:t>
            </a:fld>
            <a:endParaRPr lang="en-US"/>
          </a:p>
        </p:txBody>
      </p:sp>
    </p:spTree>
    <p:extLst>
      <p:ext uri="{BB962C8B-B14F-4D97-AF65-F5344CB8AC3E}">
        <p14:creationId xmlns:p14="http://schemas.microsoft.com/office/powerpoint/2010/main" val="239373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BAAAB7-DDD3-338D-E5E5-1E78B349D5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A3B0B1-1F72-A9AA-E0C0-26AAC86DC9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D75CCE5A-B183-7AFD-0E04-4BA2B8BD02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2400">
                <a:solidFill>
                  <a:schemeClr val="tx1"/>
                </a:solidFill>
                <a:latin typeface="Source Sans Pro" panose="020B0503030403020204" pitchFamily="34" charset="0"/>
              </a:defRPr>
            </a:lvl1pPr>
          </a:lstStyle>
          <a:p>
            <a:fld id="{B183EB55-6F8A-E54A-90C0-1FAD11D97FCD}" type="slidenum">
              <a:rPr lang="en-US" smtClean="0"/>
              <a:pPr/>
              <a:t>‹#›</a:t>
            </a:fld>
            <a:endParaRPr lang="en-US" dirty="0"/>
          </a:p>
        </p:txBody>
      </p:sp>
    </p:spTree>
    <p:extLst>
      <p:ext uri="{BB962C8B-B14F-4D97-AF65-F5344CB8AC3E}">
        <p14:creationId xmlns:p14="http://schemas.microsoft.com/office/powerpoint/2010/main" val="999933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70" r:id="rId4"/>
    <p:sldLayoutId id="2147483655" r:id="rId5"/>
    <p:sldLayoutId id="2147483652" r:id="rId6"/>
    <p:sldLayoutId id="2147483653" r:id="rId7"/>
    <p:sldLayoutId id="2147483700" r:id="rId8"/>
    <p:sldLayoutId id="2147483671" r:id="rId9"/>
    <p:sldLayoutId id="2147483664" r:id="rId10"/>
  </p:sldLayoutIdLst>
  <p:hf hdr="0" ftr="0" dt="0"/>
  <p:txStyles>
    <p:titleStyle>
      <a:lvl1pPr algn="l" defTabSz="914400" rtl="0" eaLnBrk="1" latinLnBrk="0" hangingPunct="1">
        <a:lnSpc>
          <a:spcPct val="90000"/>
        </a:lnSpc>
        <a:spcBef>
          <a:spcPct val="0"/>
        </a:spcBef>
        <a:buNone/>
        <a:defRPr sz="4400" b="1" i="0" kern="1200">
          <a:solidFill>
            <a:schemeClr val="tx1"/>
          </a:solidFill>
          <a:latin typeface="Source Sans Pro Semibold"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0C532-2DEF-86AC-844C-FDE6605B5CD6}"/>
              </a:ext>
            </a:extLst>
          </p:cNvPr>
          <p:cNvSpPr>
            <a:spLocks noGrp="1"/>
          </p:cNvSpPr>
          <p:nvPr>
            <p:ph type="ctrTitle"/>
          </p:nvPr>
        </p:nvSpPr>
        <p:spPr/>
        <p:txBody>
          <a:bodyPr>
            <a:normAutofit/>
          </a:bodyPr>
          <a:lstStyle/>
          <a:p>
            <a:r>
              <a:rPr lang="en-US" sz="4800" dirty="0"/>
              <a:t>Do You Want to Take a Peek?</a:t>
            </a:r>
          </a:p>
        </p:txBody>
      </p:sp>
      <p:sp>
        <p:nvSpPr>
          <p:cNvPr id="3" name="Subtitle 2">
            <a:extLst>
              <a:ext uri="{FF2B5EF4-FFF2-40B4-BE49-F238E27FC236}">
                <a16:creationId xmlns:a16="http://schemas.microsoft.com/office/drawing/2014/main" id="{F2804661-EC8B-8999-61DC-F12C272D17B3}"/>
              </a:ext>
            </a:extLst>
          </p:cNvPr>
          <p:cNvSpPr>
            <a:spLocks noGrp="1"/>
          </p:cNvSpPr>
          <p:nvPr>
            <p:ph type="subTitle" idx="1"/>
          </p:nvPr>
        </p:nvSpPr>
        <p:spPr/>
        <p:txBody>
          <a:bodyPr/>
          <a:lstStyle/>
          <a:p>
            <a:r>
              <a:rPr lang="en-US" dirty="0"/>
              <a:t>Sample Due Process Hearing Scripts and Decision Sample</a:t>
            </a:r>
          </a:p>
        </p:txBody>
      </p:sp>
    </p:spTree>
    <p:extLst>
      <p:ext uri="{BB962C8B-B14F-4D97-AF65-F5344CB8AC3E}">
        <p14:creationId xmlns:p14="http://schemas.microsoft.com/office/powerpoint/2010/main" val="4082584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932204"/>
            <a:ext cx="10515600" cy="1325563"/>
          </a:xfrm>
        </p:spPr>
        <p:txBody>
          <a:bodyPr/>
          <a:lstStyle/>
          <a:p>
            <a:pPr algn="ctr"/>
            <a:r>
              <a:rPr lang="en-US" dirty="0"/>
              <a:t>General Points to Remember</a:t>
            </a:r>
          </a:p>
        </p:txBody>
      </p:sp>
      <p:sp>
        <p:nvSpPr>
          <p:cNvPr id="9" name="Content Placeholder 8"/>
          <p:cNvSpPr>
            <a:spLocks noGrp="1"/>
          </p:cNvSpPr>
          <p:nvPr>
            <p:ph idx="1"/>
          </p:nvPr>
        </p:nvSpPr>
        <p:spPr>
          <a:xfrm>
            <a:off x="838200" y="2318976"/>
            <a:ext cx="10515600" cy="3598092"/>
          </a:xfrm>
        </p:spPr>
        <p:txBody>
          <a:bodyPr>
            <a:normAutofit fontScale="55000" lnSpcReduction="20000"/>
          </a:bodyPr>
          <a:lstStyle/>
          <a:p>
            <a:pPr lvl="0"/>
            <a:r>
              <a:rPr lang="en-US" sz="4400" dirty="0"/>
              <a:t>Findings of fact and conclusions of law MUST be clear and should be concise. Always keep your audience in mind.</a:t>
            </a:r>
          </a:p>
          <a:p>
            <a:endParaRPr lang="en-US" sz="4400" dirty="0"/>
          </a:p>
          <a:p>
            <a:pPr lvl="0"/>
            <a:r>
              <a:rPr lang="en-US" sz="4400" dirty="0"/>
              <a:t>Organize (within the format) by chronology and/or topic. It is usually better to group sentences together and number them rather than to state and number each fact or conclusion as a separate sentence.</a:t>
            </a:r>
          </a:p>
          <a:p>
            <a:endParaRPr lang="en-US" sz="4400" dirty="0"/>
          </a:p>
          <a:p>
            <a:pPr lvl="0"/>
            <a:r>
              <a:rPr lang="en-US" sz="4400" dirty="0"/>
              <a:t>Recite only those facts and legal authorities that are relevant to the issues and necessary to your ultimate decision.</a:t>
            </a:r>
          </a:p>
          <a:p>
            <a:pPr marL="0" indent="0">
              <a:buNone/>
            </a:pPr>
            <a:r>
              <a:rPr lang="en-US" sz="4400" dirty="0"/>
              <a:t> </a:t>
            </a:r>
          </a:p>
          <a:p>
            <a:endParaRPr lang="en-US" dirty="0"/>
          </a:p>
        </p:txBody>
      </p:sp>
      <p:sp>
        <p:nvSpPr>
          <p:cNvPr id="7" name="Slide Number Placeholder 6"/>
          <p:cNvSpPr>
            <a:spLocks noGrp="1"/>
          </p:cNvSpPr>
          <p:nvPr>
            <p:ph type="sldNum" sz="quarter" idx="10"/>
          </p:nvPr>
        </p:nvSpPr>
        <p:spPr/>
        <p:txBody>
          <a:bodyPr/>
          <a:lstStyle/>
          <a:p>
            <a:fld id="{B183EB55-6F8A-E54A-90C0-1FAD11D97FCD}" type="slidenum">
              <a:rPr lang="en-US" smtClean="0"/>
              <a:t>10</a:t>
            </a:fld>
            <a:endParaRPr lang="en-US"/>
          </a:p>
        </p:txBody>
      </p:sp>
    </p:spTree>
    <p:extLst>
      <p:ext uri="{BB962C8B-B14F-4D97-AF65-F5344CB8AC3E}">
        <p14:creationId xmlns:p14="http://schemas.microsoft.com/office/powerpoint/2010/main" val="1190904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dirty="0"/>
              <a:t>General Points to Remember</a:t>
            </a:r>
          </a:p>
        </p:txBody>
      </p:sp>
      <p:sp>
        <p:nvSpPr>
          <p:cNvPr id="9" name="Content Placeholder 8"/>
          <p:cNvSpPr>
            <a:spLocks noGrp="1"/>
          </p:cNvSpPr>
          <p:nvPr>
            <p:ph idx="1"/>
          </p:nvPr>
        </p:nvSpPr>
        <p:spPr>
          <a:xfrm>
            <a:off x="838200" y="2659570"/>
            <a:ext cx="10515600" cy="3377126"/>
          </a:xfrm>
        </p:spPr>
        <p:txBody>
          <a:bodyPr>
            <a:normAutofit fontScale="47500" lnSpcReduction="20000"/>
          </a:bodyPr>
          <a:lstStyle/>
          <a:p>
            <a:pPr lvl="0"/>
            <a:r>
              <a:rPr lang="en-US" sz="5100" dirty="0"/>
              <a:t>Try not to be redundant, repetitive, or duplicative unless you need to emphasize a key point.</a:t>
            </a:r>
          </a:p>
          <a:p>
            <a:pPr marL="0" indent="0">
              <a:buNone/>
            </a:pPr>
            <a:r>
              <a:rPr lang="en-US" sz="5100" dirty="0"/>
              <a:t> </a:t>
            </a:r>
          </a:p>
          <a:p>
            <a:pPr lvl="0"/>
            <a:r>
              <a:rPr lang="en-US" sz="5100" dirty="0"/>
              <a:t>Have someone else proof your spelling and grammar, if possible.</a:t>
            </a:r>
          </a:p>
          <a:p>
            <a:pPr marL="0" indent="0">
              <a:buNone/>
            </a:pPr>
            <a:endParaRPr lang="en-US" sz="5100" dirty="0"/>
          </a:p>
          <a:p>
            <a:pPr lvl="0"/>
            <a:r>
              <a:rPr lang="en-US" sz="5100" dirty="0"/>
              <a:t>Consider asking the parties to submit their list of witnesses and exhibits as well as their post-hearing briefs via email or flash drive to you so that you can cut and paste, then edit, where possible. Keep in mind that you cannot merely adopt one party's brief as your own, however, no matter how much you may agree with it.</a:t>
            </a:r>
          </a:p>
          <a:p>
            <a:endParaRPr lang="en-US" dirty="0"/>
          </a:p>
        </p:txBody>
      </p:sp>
      <p:sp>
        <p:nvSpPr>
          <p:cNvPr id="7" name="Slide Number Placeholder 6"/>
          <p:cNvSpPr>
            <a:spLocks noGrp="1"/>
          </p:cNvSpPr>
          <p:nvPr>
            <p:ph type="sldNum" sz="quarter" idx="10"/>
          </p:nvPr>
        </p:nvSpPr>
        <p:spPr/>
        <p:txBody>
          <a:bodyPr/>
          <a:lstStyle/>
          <a:p>
            <a:fld id="{B183EB55-6F8A-E54A-90C0-1FAD11D97FCD}" type="slidenum">
              <a:rPr lang="en-US" smtClean="0"/>
              <a:t>11</a:t>
            </a:fld>
            <a:endParaRPr lang="en-US"/>
          </a:p>
        </p:txBody>
      </p:sp>
    </p:spTree>
    <p:extLst>
      <p:ext uri="{BB962C8B-B14F-4D97-AF65-F5344CB8AC3E}">
        <p14:creationId xmlns:p14="http://schemas.microsoft.com/office/powerpoint/2010/main" val="3641926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Decision Format</a:t>
            </a:r>
          </a:p>
        </p:txBody>
      </p:sp>
      <p:sp>
        <p:nvSpPr>
          <p:cNvPr id="3" name="Content Placeholder 2"/>
          <p:cNvSpPr>
            <a:spLocks noGrp="1"/>
          </p:cNvSpPr>
          <p:nvPr>
            <p:ph sz="half" idx="1"/>
          </p:nvPr>
        </p:nvSpPr>
        <p:spPr/>
        <p:txBody>
          <a:bodyPr>
            <a:normAutofit fontScale="85000" lnSpcReduction="20000"/>
          </a:bodyPr>
          <a:lstStyle/>
          <a:p>
            <a:pPr lvl="0"/>
            <a:r>
              <a:rPr lang="en-US" sz="3100" dirty="0"/>
              <a:t>Cover Sheet   </a:t>
            </a:r>
          </a:p>
          <a:p>
            <a:pPr lvl="0"/>
            <a:r>
              <a:rPr lang="en-US" sz="3100" dirty="0"/>
              <a:t>Background Section  </a:t>
            </a:r>
          </a:p>
          <a:p>
            <a:pPr lvl="0"/>
            <a:r>
              <a:rPr lang="en-US" sz="3100" dirty="0"/>
              <a:t>Procedural Safeguards  </a:t>
            </a:r>
          </a:p>
          <a:p>
            <a:pPr lvl="0"/>
            <a:r>
              <a:rPr lang="en-US" sz="3100" dirty="0"/>
              <a:t> List of Abbreviations </a:t>
            </a:r>
          </a:p>
          <a:p>
            <a:pPr lvl="0"/>
            <a:r>
              <a:rPr lang="en-US" sz="3100" dirty="0"/>
              <a:t>Attempt to set out the issues in question form </a:t>
            </a:r>
          </a:p>
          <a:p>
            <a:pPr lvl="0"/>
            <a:r>
              <a:rPr lang="en-US" sz="3100" dirty="0"/>
              <a:t>Findings of Fact  </a:t>
            </a:r>
          </a:p>
          <a:p>
            <a:endParaRPr lang="en-US" sz="3400" dirty="0"/>
          </a:p>
          <a:p>
            <a:pPr lvl="0"/>
            <a:endParaRPr lang="en-US" sz="2400" dirty="0"/>
          </a:p>
          <a:p>
            <a:endParaRPr lang="en-US" sz="2400" dirty="0"/>
          </a:p>
        </p:txBody>
      </p:sp>
      <p:sp>
        <p:nvSpPr>
          <p:cNvPr id="5" name="Content Placeholder 4"/>
          <p:cNvSpPr>
            <a:spLocks noGrp="1"/>
          </p:cNvSpPr>
          <p:nvPr>
            <p:ph sz="half" idx="2"/>
          </p:nvPr>
        </p:nvSpPr>
        <p:spPr/>
        <p:txBody>
          <a:bodyPr>
            <a:normAutofit fontScale="85000" lnSpcReduction="20000"/>
          </a:bodyPr>
          <a:lstStyle/>
          <a:p>
            <a:pPr lvl="0"/>
            <a:r>
              <a:rPr lang="en-US" sz="3400" dirty="0"/>
              <a:t>Conclusions of Law and/or Rationale for Decision </a:t>
            </a:r>
            <a:r>
              <a:rPr lang="mr-IN" sz="3400" dirty="0"/>
              <a:t>–</a:t>
            </a:r>
            <a:r>
              <a:rPr lang="en-US" sz="3400" dirty="0"/>
              <a:t> </a:t>
            </a:r>
          </a:p>
          <a:p>
            <a:pPr lvl="0"/>
            <a:r>
              <a:rPr lang="en-US" sz="3400" dirty="0"/>
              <a:t>Relate each conclusion of law to the issue or issues. </a:t>
            </a:r>
          </a:p>
          <a:p>
            <a:pPr lvl="0"/>
            <a:r>
              <a:rPr lang="en-US" sz="3400" dirty="0"/>
              <a:t>Cite to your legal authorities in proper citation format. </a:t>
            </a:r>
          </a:p>
          <a:p>
            <a:pPr lvl="0"/>
            <a:r>
              <a:rPr lang="en-US" sz="3400" dirty="0"/>
              <a:t>You may choose to set out your rationale in a separate section. </a:t>
            </a:r>
          </a:p>
          <a:p>
            <a:pPr lvl="0"/>
            <a:endParaRPr lang="en-US" dirty="0"/>
          </a:p>
          <a:p>
            <a:pPr marL="0" lvl="0" indent="0">
              <a:buNone/>
            </a:pPr>
            <a:endParaRPr lang="en-US" dirty="0"/>
          </a:p>
          <a:p>
            <a:endParaRPr lang="en-US" dirty="0"/>
          </a:p>
        </p:txBody>
      </p:sp>
      <p:sp>
        <p:nvSpPr>
          <p:cNvPr id="4" name="Slide Number Placeholder 3"/>
          <p:cNvSpPr>
            <a:spLocks noGrp="1"/>
          </p:cNvSpPr>
          <p:nvPr>
            <p:ph type="sldNum" sz="quarter" idx="10"/>
          </p:nvPr>
        </p:nvSpPr>
        <p:spPr/>
        <p:txBody>
          <a:bodyPr/>
          <a:lstStyle/>
          <a:p>
            <a:fld id="{B183EB55-6F8A-E54A-90C0-1FAD11D97FCD}" type="slidenum">
              <a:rPr lang="en-US" smtClean="0"/>
              <a:t>12</a:t>
            </a:fld>
            <a:endParaRPr lang="en-US"/>
          </a:p>
        </p:txBody>
      </p:sp>
    </p:spTree>
    <p:extLst>
      <p:ext uri="{BB962C8B-B14F-4D97-AF65-F5344CB8AC3E}">
        <p14:creationId xmlns:p14="http://schemas.microsoft.com/office/powerpoint/2010/main" val="4170873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Decision Format</a:t>
            </a:r>
          </a:p>
        </p:txBody>
      </p:sp>
      <p:sp>
        <p:nvSpPr>
          <p:cNvPr id="3" name="Content Placeholder 2"/>
          <p:cNvSpPr>
            <a:spLocks noGrp="1"/>
          </p:cNvSpPr>
          <p:nvPr>
            <p:ph idx="1"/>
          </p:nvPr>
        </p:nvSpPr>
        <p:spPr/>
        <p:txBody>
          <a:bodyPr>
            <a:normAutofit fontScale="47500" lnSpcReduction="20000"/>
          </a:bodyPr>
          <a:lstStyle/>
          <a:p>
            <a:endParaRPr lang="en-US" dirty="0"/>
          </a:p>
          <a:p>
            <a:r>
              <a:rPr lang="en-US" dirty="0"/>
              <a:t>Summary of Decision, for example:</a:t>
            </a:r>
          </a:p>
          <a:p>
            <a:endParaRPr lang="en-US" dirty="0"/>
          </a:p>
          <a:p>
            <a:r>
              <a:rPr lang="en-US" dirty="0"/>
              <a:t>The Hearing Officer finds that:</a:t>
            </a:r>
          </a:p>
          <a:p>
            <a:pPr lvl="0"/>
            <a:r>
              <a:rPr lang="en-US" dirty="0"/>
              <a:t>The District met its obligation to find students who are suspected of being a child with a disability when it referred the Student for evaluation.</a:t>
            </a:r>
          </a:p>
          <a:p>
            <a:pPr lvl="0"/>
            <a:r>
              <a:rPr lang="en-US" dirty="0"/>
              <a:t>The District proceeded without undue delay in evaluating the Student to determine his eligibility.</a:t>
            </a:r>
          </a:p>
          <a:p>
            <a:pPr lvl="0"/>
            <a:r>
              <a:rPr lang="en-US" dirty="0"/>
              <a:t>The District acted reasonably in its attempts to set up a meeting to discuss the findings of the evaluation and any delay in this process was caused by the Student's Parent.</a:t>
            </a:r>
          </a:p>
          <a:p>
            <a:r>
              <a:rPr lang="en-US" b="1" dirty="0"/>
              <a:t> </a:t>
            </a:r>
            <a:endParaRPr lang="en-US" dirty="0"/>
          </a:p>
          <a:p>
            <a:endParaRPr lang="en-US" dirty="0"/>
          </a:p>
        </p:txBody>
      </p:sp>
      <p:sp>
        <p:nvSpPr>
          <p:cNvPr id="4" name="Slide Number Placeholder 3"/>
          <p:cNvSpPr>
            <a:spLocks noGrp="1"/>
          </p:cNvSpPr>
          <p:nvPr>
            <p:ph type="sldNum" sz="quarter" idx="10"/>
          </p:nvPr>
        </p:nvSpPr>
        <p:spPr/>
        <p:txBody>
          <a:bodyPr/>
          <a:lstStyle/>
          <a:p>
            <a:fld id="{B183EB55-6F8A-E54A-90C0-1FAD11D97FCD}" type="slidenum">
              <a:rPr lang="en-US" smtClean="0"/>
              <a:t>13</a:t>
            </a:fld>
            <a:endParaRPr lang="en-US"/>
          </a:p>
        </p:txBody>
      </p:sp>
    </p:spTree>
    <p:extLst>
      <p:ext uri="{BB962C8B-B14F-4D97-AF65-F5344CB8AC3E}">
        <p14:creationId xmlns:p14="http://schemas.microsoft.com/office/powerpoint/2010/main" val="4282791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Decision Format</a:t>
            </a:r>
          </a:p>
        </p:txBody>
      </p:sp>
      <p:sp>
        <p:nvSpPr>
          <p:cNvPr id="3" name="Content Placeholder 2"/>
          <p:cNvSpPr>
            <a:spLocks noGrp="1"/>
          </p:cNvSpPr>
          <p:nvPr>
            <p:ph idx="1"/>
          </p:nvPr>
        </p:nvSpPr>
        <p:spPr/>
        <p:txBody>
          <a:bodyPr>
            <a:normAutofit fontScale="70000" lnSpcReduction="20000"/>
          </a:bodyPr>
          <a:lstStyle/>
          <a:p>
            <a:pPr lvl="0"/>
            <a:r>
              <a:rPr lang="en-US" dirty="0"/>
              <a:t>Appeal Statement - This section is required and should clearly set forth the parties' rights regarding appeal.</a:t>
            </a:r>
          </a:p>
          <a:p>
            <a:pPr marL="0" indent="0">
              <a:buNone/>
            </a:pPr>
            <a:r>
              <a:rPr lang="en-US" dirty="0"/>
              <a:t> 	</a:t>
            </a:r>
          </a:p>
          <a:p>
            <a:r>
              <a:rPr lang="en-US" dirty="0"/>
              <a:t>Appendices:</a:t>
            </a:r>
          </a:p>
          <a:p>
            <a:pPr marL="0" indent="0">
              <a:buNone/>
            </a:pPr>
            <a:r>
              <a:rPr lang="en-US" b="1" dirty="0"/>
              <a:t> </a:t>
            </a:r>
            <a:endParaRPr lang="en-US" dirty="0"/>
          </a:p>
          <a:p>
            <a:pPr lvl="1"/>
            <a:r>
              <a:rPr lang="en-US" dirty="0"/>
              <a:t>List of Witnesses</a:t>
            </a:r>
          </a:p>
          <a:p>
            <a:pPr marL="0" indent="0">
              <a:buNone/>
            </a:pPr>
            <a:r>
              <a:rPr lang="en-US" dirty="0"/>
              <a:t> </a:t>
            </a:r>
          </a:p>
          <a:p>
            <a:pPr lvl="1"/>
            <a:r>
              <a:rPr lang="en-US" dirty="0"/>
              <a:t>List of Exhibits</a:t>
            </a:r>
          </a:p>
          <a:p>
            <a:endParaRPr lang="en-US" dirty="0"/>
          </a:p>
        </p:txBody>
      </p:sp>
      <p:sp>
        <p:nvSpPr>
          <p:cNvPr id="4" name="Slide Number Placeholder 3"/>
          <p:cNvSpPr>
            <a:spLocks noGrp="1"/>
          </p:cNvSpPr>
          <p:nvPr>
            <p:ph type="sldNum" sz="quarter" idx="10"/>
          </p:nvPr>
        </p:nvSpPr>
        <p:spPr/>
        <p:txBody>
          <a:bodyPr/>
          <a:lstStyle/>
          <a:p>
            <a:fld id="{B183EB55-6F8A-E54A-90C0-1FAD11D97FCD}" type="slidenum">
              <a:rPr lang="en-US" smtClean="0"/>
              <a:t>14</a:t>
            </a:fld>
            <a:endParaRPr lang="en-US"/>
          </a:p>
        </p:txBody>
      </p:sp>
    </p:spTree>
    <p:extLst>
      <p:ext uri="{BB962C8B-B14F-4D97-AF65-F5344CB8AC3E}">
        <p14:creationId xmlns:p14="http://schemas.microsoft.com/office/powerpoint/2010/main" val="4080062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D31D6-8963-855A-FF4B-2AE44657CF8B}"/>
              </a:ext>
            </a:extLst>
          </p:cNvPr>
          <p:cNvSpPr>
            <a:spLocks noGrp="1"/>
          </p:cNvSpPr>
          <p:nvPr>
            <p:ph type="title"/>
          </p:nvPr>
        </p:nvSpPr>
        <p:spPr/>
        <p:txBody>
          <a:bodyPr/>
          <a:lstStyle/>
          <a:p>
            <a:pPr algn="ctr"/>
            <a:r>
              <a:rPr lang="en-US" dirty="0"/>
              <a:t>Point of View</a:t>
            </a:r>
          </a:p>
        </p:txBody>
      </p:sp>
      <p:sp>
        <p:nvSpPr>
          <p:cNvPr id="3" name="Content Placeholder 2">
            <a:extLst>
              <a:ext uri="{FF2B5EF4-FFF2-40B4-BE49-F238E27FC236}">
                <a16:creationId xmlns:a16="http://schemas.microsoft.com/office/drawing/2014/main" id="{E44E485D-6A26-A042-7197-6B4E4E099CB5}"/>
              </a:ext>
            </a:extLst>
          </p:cNvPr>
          <p:cNvSpPr>
            <a:spLocks noGrp="1"/>
          </p:cNvSpPr>
          <p:nvPr>
            <p:ph idx="1"/>
          </p:nvPr>
        </p:nvSpPr>
        <p:spPr>
          <a:xfrm>
            <a:off x="838200" y="2429402"/>
            <a:ext cx="10515600" cy="3469260"/>
          </a:xfrm>
        </p:spPr>
        <p:txBody>
          <a:bodyPr>
            <a:noAutofit/>
          </a:bodyPr>
          <a:lstStyle/>
          <a:p>
            <a:pPr>
              <a:lnSpc>
                <a:spcPct val="120000"/>
              </a:lnSpc>
            </a:pPr>
            <a:r>
              <a:rPr lang="en-US" sz="2400" dirty="0"/>
              <a:t>SERC has managed the Due Process Hearing System in Oklahoma for 18 years.</a:t>
            </a:r>
          </a:p>
          <a:p>
            <a:pPr>
              <a:lnSpc>
                <a:spcPct val="120000"/>
              </a:lnSpc>
            </a:pPr>
            <a:r>
              <a:rPr lang="en-US" sz="2400" dirty="0"/>
              <a:t>As a manager, SERC is responsible for training of hearing officials.</a:t>
            </a:r>
          </a:p>
          <a:p>
            <a:pPr>
              <a:lnSpc>
                <a:spcPct val="120000"/>
              </a:lnSpc>
            </a:pPr>
            <a:r>
              <a:rPr lang="en-US" sz="2400" dirty="0"/>
              <a:t>Our state maintains a list of trained hearing officials that are assigned to cases on a rotational basis. Other states use a central panel.</a:t>
            </a:r>
          </a:p>
          <a:p>
            <a:pPr>
              <a:lnSpc>
                <a:spcPct val="120000"/>
              </a:lnSpc>
            </a:pPr>
            <a:r>
              <a:rPr lang="en-US" sz="2400" dirty="0"/>
              <a:t>Each system has its unique challenges for delivering a Due Process Hearing system.</a:t>
            </a:r>
          </a:p>
          <a:p>
            <a:endParaRPr lang="en-US" sz="2400" dirty="0"/>
          </a:p>
        </p:txBody>
      </p:sp>
      <p:sp>
        <p:nvSpPr>
          <p:cNvPr id="4" name="Slide Number Placeholder 3">
            <a:extLst>
              <a:ext uri="{FF2B5EF4-FFF2-40B4-BE49-F238E27FC236}">
                <a16:creationId xmlns:a16="http://schemas.microsoft.com/office/drawing/2014/main" id="{F776B97D-3857-14DF-C645-A21ADE8DC82B}"/>
              </a:ext>
            </a:extLst>
          </p:cNvPr>
          <p:cNvSpPr>
            <a:spLocks noGrp="1"/>
          </p:cNvSpPr>
          <p:nvPr>
            <p:ph type="sldNum" sz="quarter" idx="10"/>
          </p:nvPr>
        </p:nvSpPr>
        <p:spPr/>
        <p:txBody>
          <a:bodyPr/>
          <a:lstStyle/>
          <a:p>
            <a:fld id="{B183EB55-6F8A-E54A-90C0-1FAD11D97FCD}" type="slidenum">
              <a:rPr lang="en-US" smtClean="0"/>
              <a:t>2</a:t>
            </a:fld>
            <a:endParaRPr lang="en-US"/>
          </a:p>
        </p:txBody>
      </p:sp>
    </p:spTree>
    <p:extLst>
      <p:ext uri="{BB962C8B-B14F-4D97-AF65-F5344CB8AC3E}">
        <p14:creationId xmlns:p14="http://schemas.microsoft.com/office/powerpoint/2010/main" val="398342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CF475-1546-5E3A-97D7-29C56A473A1B}"/>
              </a:ext>
            </a:extLst>
          </p:cNvPr>
          <p:cNvSpPr>
            <a:spLocks noGrp="1"/>
          </p:cNvSpPr>
          <p:nvPr>
            <p:ph type="title"/>
          </p:nvPr>
        </p:nvSpPr>
        <p:spPr>
          <a:xfrm>
            <a:off x="838200" y="898359"/>
            <a:ext cx="10515600" cy="1325563"/>
          </a:xfrm>
        </p:spPr>
        <p:txBody>
          <a:bodyPr/>
          <a:lstStyle/>
          <a:p>
            <a:pPr algn="ctr"/>
            <a:r>
              <a:rPr lang="en-US" dirty="0"/>
              <a:t>Why Scripts or Checklists?</a:t>
            </a:r>
          </a:p>
        </p:txBody>
      </p:sp>
      <p:sp>
        <p:nvSpPr>
          <p:cNvPr id="3" name="Content Placeholder 2">
            <a:extLst>
              <a:ext uri="{FF2B5EF4-FFF2-40B4-BE49-F238E27FC236}">
                <a16:creationId xmlns:a16="http://schemas.microsoft.com/office/drawing/2014/main" id="{B74CFBDA-4397-C2E7-FDCE-A49E711888A0}"/>
              </a:ext>
            </a:extLst>
          </p:cNvPr>
          <p:cNvSpPr>
            <a:spLocks noGrp="1"/>
          </p:cNvSpPr>
          <p:nvPr>
            <p:ph idx="1"/>
          </p:nvPr>
        </p:nvSpPr>
        <p:spPr>
          <a:xfrm>
            <a:off x="838200" y="2101518"/>
            <a:ext cx="10515600" cy="3866146"/>
          </a:xfrm>
        </p:spPr>
        <p:txBody>
          <a:bodyPr>
            <a:normAutofit lnSpcReduction="10000"/>
          </a:bodyPr>
          <a:lstStyle/>
          <a:p>
            <a:pPr>
              <a:lnSpc>
                <a:spcPct val="120000"/>
              </a:lnSpc>
            </a:pPr>
            <a:r>
              <a:rPr lang="en-US" sz="2800" dirty="0"/>
              <a:t>In cases with small systems, hearing officers may go longer periods of time without hearing a case.  In some central panels, the hearing officers hear a variety of issues.</a:t>
            </a:r>
          </a:p>
          <a:p>
            <a:pPr>
              <a:lnSpc>
                <a:spcPct val="120000"/>
              </a:lnSpc>
            </a:pPr>
            <a:r>
              <a:rPr lang="en-US" sz="2800" dirty="0"/>
              <a:t>Scripts bring to mind and refresh memory quickly on what must be accomplished to provide due process.</a:t>
            </a:r>
          </a:p>
          <a:p>
            <a:pPr>
              <a:lnSpc>
                <a:spcPct val="120000"/>
              </a:lnSpc>
            </a:pPr>
            <a:r>
              <a:rPr lang="en-US" sz="2800" dirty="0"/>
              <a:t>For hearing officers that hear numerous cases frequently, sample checklists are good support! Not everyone likes scripts!</a:t>
            </a:r>
            <a:endParaRPr lang="en-US" sz="2400" dirty="0"/>
          </a:p>
        </p:txBody>
      </p:sp>
      <p:sp>
        <p:nvSpPr>
          <p:cNvPr id="4" name="Slide Number Placeholder 3">
            <a:extLst>
              <a:ext uri="{FF2B5EF4-FFF2-40B4-BE49-F238E27FC236}">
                <a16:creationId xmlns:a16="http://schemas.microsoft.com/office/drawing/2014/main" id="{F31448C3-787D-C204-BF4E-2EDD9A35166E}"/>
              </a:ext>
            </a:extLst>
          </p:cNvPr>
          <p:cNvSpPr>
            <a:spLocks noGrp="1"/>
          </p:cNvSpPr>
          <p:nvPr>
            <p:ph type="sldNum" sz="quarter" idx="10"/>
          </p:nvPr>
        </p:nvSpPr>
        <p:spPr/>
        <p:txBody>
          <a:bodyPr/>
          <a:lstStyle/>
          <a:p>
            <a:fld id="{B183EB55-6F8A-E54A-90C0-1FAD11D97FCD}" type="slidenum">
              <a:rPr lang="en-US" smtClean="0"/>
              <a:t>3</a:t>
            </a:fld>
            <a:endParaRPr lang="en-US"/>
          </a:p>
        </p:txBody>
      </p:sp>
    </p:spTree>
    <p:extLst>
      <p:ext uri="{BB962C8B-B14F-4D97-AF65-F5344CB8AC3E}">
        <p14:creationId xmlns:p14="http://schemas.microsoft.com/office/powerpoint/2010/main" val="3900382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E22DE-AABE-3A5F-EECB-F6C950E59C92}"/>
              </a:ext>
            </a:extLst>
          </p:cNvPr>
          <p:cNvSpPr>
            <a:spLocks noGrp="1"/>
          </p:cNvSpPr>
          <p:nvPr>
            <p:ph type="title"/>
          </p:nvPr>
        </p:nvSpPr>
        <p:spPr>
          <a:xfrm>
            <a:off x="671837" y="990522"/>
            <a:ext cx="10681963" cy="1325563"/>
          </a:xfrm>
        </p:spPr>
        <p:txBody>
          <a:bodyPr/>
          <a:lstStyle/>
          <a:p>
            <a:r>
              <a:rPr lang="en-US" dirty="0"/>
              <a:t>What are the Benefits of Using Scripts?</a:t>
            </a:r>
          </a:p>
        </p:txBody>
      </p:sp>
      <p:sp>
        <p:nvSpPr>
          <p:cNvPr id="3" name="Content Placeholder 2">
            <a:extLst>
              <a:ext uri="{FF2B5EF4-FFF2-40B4-BE49-F238E27FC236}">
                <a16:creationId xmlns:a16="http://schemas.microsoft.com/office/drawing/2014/main" id="{81949277-9656-FC5C-FD68-001035971148}"/>
              </a:ext>
            </a:extLst>
          </p:cNvPr>
          <p:cNvSpPr>
            <a:spLocks noGrp="1"/>
          </p:cNvSpPr>
          <p:nvPr>
            <p:ph idx="1"/>
          </p:nvPr>
        </p:nvSpPr>
        <p:spPr>
          <a:xfrm>
            <a:off x="838200" y="2005263"/>
            <a:ext cx="10515600" cy="3801978"/>
          </a:xfrm>
        </p:spPr>
        <p:txBody>
          <a:bodyPr>
            <a:noAutofit/>
          </a:bodyPr>
          <a:lstStyle/>
          <a:p>
            <a:pPr>
              <a:lnSpc>
                <a:spcPct val="120000"/>
              </a:lnSpc>
            </a:pPr>
            <a:r>
              <a:rPr lang="en-US" sz="2400" dirty="0"/>
              <a:t>While no script can be perfectly suited, they provide a good starting point.  The Hearing Officer can provide additional detail which covers every unique case.</a:t>
            </a:r>
          </a:p>
          <a:p>
            <a:pPr>
              <a:lnSpc>
                <a:spcPct val="120000"/>
              </a:lnSpc>
            </a:pPr>
            <a:r>
              <a:rPr lang="en-US" sz="2400" dirty="0"/>
              <a:t>Make sure to refresh your memory on all the basic safeguards provided under the IDEA.</a:t>
            </a:r>
          </a:p>
          <a:p>
            <a:pPr>
              <a:lnSpc>
                <a:spcPct val="120000"/>
              </a:lnSpc>
            </a:pPr>
            <a:r>
              <a:rPr lang="en-US" sz="2400" dirty="0"/>
              <a:t>Help ensure that the Hearing Officer doesn’t forget something.</a:t>
            </a:r>
          </a:p>
          <a:p>
            <a:pPr>
              <a:lnSpc>
                <a:spcPct val="120000"/>
              </a:lnSpc>
            </a:pPr>
            <a:r>
              <a:rPr lang="en-US" sz="2400" dirty="0"/>
              <a:t>For some, the scripts seem to boost confidence in performing a task.</a:t>
            </a:r>
          </a:p>
          <a:p>
            <a:pPr>
              <a:lnSpc>
                <a:spcPct val="120000"/>
              </a:lnSpc>
            </a:pPr>
            <a:endParaRPr lang="en-US" sz="3200" dirty="0"/>
          </a:p>
        </p:txBody>
      </p:sp>
      <p:sp>
        <p:nvSpPr>
          <p:cNvPr id="4" name="Slide Number Placeholder 3">
            <a:extLst>
              <a:ext uri="{FF2B5EF4-FFF2-40B4-BE49-F238E27FC236}">
                <a16:creationId xmlns:a16="http://schemas.microsoft.com/office/drawing/2014/main" id="{7DCB2850-579A-4A8E-8750-0A5A143D35C7}"/>
              </a:ext>
            </a:extLst>
          </p:cNvPr>
          <p:cNvSpPr>
            <a:spLocks noGrp="1"/>
          </p:cNvSpPr>
          <p:nvPr>
            <p:ph type="sldNum" sz="quarter" idx="10"/>
          </p:nvPr>
        </p:nvSpPr>
        <p:spPr/>
        <p:txBody>
          <a:bodyPr/>
          <a:lstStyle/>
          <a:p>
            <a:fld id="{B183EB55-6F8A-E54A-90C0-1FAD11D97FCD}" type="slidenum">
              <a:rPr lang="en-US" smtClean="0"/>
              <a:t>4</a:t>
            </a:fld>
            <a:endParaRPr lang="en-US"/>
          </a:p>
        </p:txBody>
      </p:sp>
    </p:spTree>
    <p:extLst>
      <p:ext uri="{BB962C8B-B14F-4D97-AF65-F5344CB8AC3E}">
        <p14:creationId xmlns:p14="http://schemas.microsoft.com/office/powerpoint/2010/main" val="2051571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CB1D8-FC2A-ADAE-1014-4E803B708231}"/>
              </a:ext>
            </a:extLst>
          </p:cNvPr>
          <p:cNvSpPr>
            <a:spLocks noGrp="1"/>
          </p:cNvSpPr>
          <p:nvPr>
            <p:ph type="title"/>
          </p:nvPr>
        </p:nvSpPr>
        <p:spPr>
          <a:xfrm>
            <a:off x="838200" y="776378"/>
            <a:ext cx="10515600" cy="1325563"/>
          </a:xfrm>
        </p:spPr>
        <p:txBody>
          <a:bodyPr/>
          <a:lstStyle/>
          <a:p>
            <a:pPr algn="ctr"/>
            <a:r>
              <a:rPr lang="en-US" dirty="0"/>
              <a:t>Are Scripts Required?</a:t>
            </a:r>
          </a:p>
        </p:txBody>
      </p:sp>
      <p:sp>
        <p:nvSpPr>
          <p:cNvPr id="3" name="Content Placeholder 2">
            <a:extLst>
              <a:ext uri="{FF2B5EF4-FFF2-40B4-BE49-F238E27FC236}">
                <a16:creationId xmlns:a16="http://schemas.microsoft.com/office/drawing/2014/main" id="{59AF6741-E4C7-712A-8FB8-97645972AE40}"/>
              </a:ext>
            </a:extLst>
          </p:cNvPr>
          <p:cNvSpPr>
            <a:spLocks noGrp="1"/>
          </p:cNvSpPr>
          <p:nvPr>
            <p:ph idx="1"/>
          </p:nvPr>
        </p:nvSpPr>
        <p:spPr>
          <a:xfrm>
            <a:off x="838200" y="1984076"/>
            <a:ext cx="10515600" cy="4071667"/>
          </a:xfrm>
        </p:spPr>
        <p:txBody>
          <a:bodyPr>
            <a:noAutofit/>
          </a:bodyPr>
          <a:lstStyle/>
          <a:p>
            <a:pPr marL="285750" indent="-285750"/>
            <a:r>
              <a:rPr lang="en-US" sz="2400" dirty="0"/>
              <a:t>Of course not!  I’m not suggesting they should be.  They are just one more tool to a assist a hearing official. </a:t>
            </a:r>
          </a:p>
          <a:p>
            <a:pPr marL="285750" indent="-285750"/>
            <a:r>
              <a:rPr lang="en-US" sz="2400" dirty="0"/>
              <a:t>They take initial time to create.  But the time used saves much time in the future.</a:t>
            </a:r>
          </a:p>
          <a:p>
            <a:pPr marL="285750" indent="-285750"/>
            <a:r>
              <a:rPr lang="en-US" sz="2400" dirty="0"/>
              <a:t>Our scripts are used in training and are provided to new hearing officials when they join the roster.</a:t>
            </a:r>
          </a:p>
          <a:p>
            <a:pPr marL="0" indent="0">
              <a:buNone/>
            </a:pPr>
            <a:endParaRPr lang="en-US" sz="2400" dirty="0"/>
          </a:p>
          <a:p>
            <a:pPr marL="285750" indent="-285750"/>
            <a:r>
              <a:rPr lang="en-US" sz="2400" dirty="0"/>
              <a:t>Can systems/states support each other in their task of training by sharing these resources?</a:t>
            </a:r>
          </a:p>
        </p:txBody>
      </p:sp>
      <p:sp>
        <p:nvSpPr>
          <p:cNvPr id="4" name="Slide Number Placeholder 3">
            <a:extLst>
              <a:ext uri="{FF2B5EF4-FFF2-40B4-BE49-F238E27FC236}">
                <a16:creationId xmlns:a16="http://schemas.microsoft.com/office/drawing/2014/main" id="{5BF5D1A0-9DD4-A8EF-2388-D689D7B6362F}"/>
              </a:ext>
            </a:extLst>
          </p:cNvPr>
          <p:cNvSpPr>
            <a:spLocks noGrp="1"/>
          </p:cNvSpPr>
          <p:nvPr>
            <p:ph type="sldNum" sz="quarter" idx="10"/>
          </p:nvPr>
        </p:nvSpPr>
        <p:spPr/>
        <p:txBody>
          <a:bodyPr/>
          <a:lstStyle/>
          <a:p>
            <a:fld id="{B183EB55-6F8A-E54A-90C0-1FAD11D97FCD}" type="slidenum">
              <a:rPr lang="en-US" smtClean="0"/>
              <a:t>5</a:t>
            </a:fld>
            <a:endParaRPr lang="en-US"/>
          </a:p>
        </p:txBody>
      </p:sp>
    </p:spTree>
    <p:extLst>
      <p:ext uri="{BB962C8B-B14F-4D97-AF65-F5344CB8AC3E}">
        <p14:creationId xmlns:p14="http://schemas.microsoft.com/office/powerpoint/2010/main" val="411830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DCDBB-4774-DCB4-6D85-14A7321D402D}"/>
              </a:ext>
            </a:extLst>
          </p:cNvPr>
          <p:cNvSpPr>
            <a:spLocks noGrp="1"/>
          </p:cNvSpPr>
          <p:nvPr>
            <p:ph type="title"/>
          </p:nvPr>
        </p:nvSpPr>
        <p:spPr/>
        <p:txBody>
          <a:bodyPr/>
          <a:lstStyle/>
          <a:p>
            <a:pPr algn="ctr"/>
            <a:r>
              <a:rPr lang="en-US" dirty="0"/>
              <a:t>Three Main Scripts to Share</a:t>
            </a:r>
          </a:p>
        </p:txBody>
      </p:sp>
      <p:sp>
        <p:nvSpPr>
          <p:cNvPr id="3" name="Content Placeholder 2">
            <a:extLst>
              <a:ext uri="{FF2B5EF4-FFF2-40B4-BE49-F238E27FC236}">
                <a16:creationId xmlns:a16="http://schemas.microsoft.com/office/drawing/2014/main" id="{91D16633-03AF-9430-DEA2-BDC1908AA56F}"/>
              </a:ext>
            </a:extLst>
          </p:cNvPr>
          <p:cNvSpPr>
            <a:spLocks noGrp="1"/>
          </p:cNvSpPr>
          <p:nvPr>
            <p:ph idx="1"/>
          </p:nvPr>
        </p:nvSpPr>
        <p:spPr>
          <a:xfrm>
            <a:off x="838200" y="2524634"/>
            <a:ext cx="10515600" cy="3443030"/>
          </a:xfrm>
        </p:spPr>
        <p:txBody>
          <a:bodyPr>
            <a:normAutofit lnSpcReduction="10000"/>
          </a:bodyPr>
          <a:lstStyle/>
          <a:p>
            <a:r>
              <a:rPr lang="en-US" dirty="0"/>
              <a:t>I don</a:t>
            </a:r>
            <a:r>
              <a:rPr lang="mr-IN" dirty="0"/>
              <a:t>’</a:t>
            </a:r>
            <a:r>
              <a:rPr lang="en-US" dirty="0"/>
              <a:t>t’ want to imply that these scripts are perfect.  They could be improved upon each time they are used by filling in individual information to the case. </a:t>
            </a:r>
          </a:p>
          <a:p>
            <a:r>
              <a:rPr lang="en-US" b="0" i="0" dirty="0">
                <a:solidFill>
                  <a:srgbClr val="5A5C5E"/>
                </a:solidFill>
                <a:effectLst/>
              </a:rPr>
              <a:t>If you review and find suggestions to improve, please let me know.</a:t>
            </a:r>
          </a:p>
          <a:p>
            <a:r>
              <a:rPr lang="en-US" dirty="0">
                <a:solidFill>
                  <a:srgbClr val="5A5C5E"/>
                </a:solidFill>
              </a:rPr>
              <a:t>I am a collaborator!</a:t>
            </a:r>
            <a:r>
              <a:rPr lang="en-US" b="0" i="0" dirty="0">
                <a:solidFill>
                  <a:srgbClr val="5A5C5E"/>
                </a:solidFill>
                <a:effectLst/>
              </a:rPr>
              <a:t> </a:t>
            </a:r>
            <a:endParaRPr lang="en-US" dirty="0"/>
          </a:p>
        </p:txBody>
      </p:sp>
      <p:sp>
        <p:nvSpPr>
          <p:cNvPr id="4" name="Slide Number Placeholder 3">
            <a:extLst>
              <a:ext uri="{FF2B5EF4-FFF2-40B4-BE49-F238E27FC236}">
                <a16:creationId xmlns:a16="http://schemas.microsoft.com/office/drawing/2014/main" id="{1C7219F9-480E-50B2-F39E-23ED6694508C}"/>
              </a:ext>
            </a:extLst>
          </p:cNvPr>
          <p:cNvSpPr>
            <a:spLocks noGrp="1"/>
          </p:cNvSpPr>
          <p:nvPr>
            <p:ph type="sldNum" sz="quarter" idx="10"/>
          </p:nvPr>
        </p:nvSpPr>
        <p:spPr/>
        <p:txBody>
          <a:bodyPr/>
          <a:lstStyle/>
          <a:p>
            <a:fld id="{B183EB55-6F8A-E54A-90C0-1FAD11D97FCD}" type="slidenum">
              <a:rPr lang="en-US" smtClean="0"/>
              <a:t>6</a:t>
            </a:fld>
            <a:endParaRPr lang="en-US"/>
          </a:p>
        </p:txBody>
      </p:sp>
    </p:spTree>
    <p:extLst>
      <p:ext uri="{BB962C8B-B14F-4D97-AF65-F5344CB8AC3E}">
        <p14:creationId xmlns:p14="http://schemas.microsoft.com/office/powerpoint/2010/main" val="1785354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52A80-BE9C-D9C0-B71C-7AF307F3DDBB}"/>
              </a:ext>
            </a:extLst>
          </p:cNvPr>
          <p:cNvSpPr>
            <a:spLocks noGrp="1"/>
          </p:cNvSpPr>
          <p:nvPr>
            <p:ph type="title"/>
          </p:nvPr>
        </p:nvSpPr>
        <p:spPr/>
        <p:txBody>
          <a:bodyPr/>
          <a:lstStyle/>
          <a:p>
            <a:pPr algn="ctr"/>
            <a:r>
              <a:rPr lang="en-US" dirty="0"/>
              <a:t>Oklahoma</a:t>
            </a:r>
          </a:p>
        </p:txBody>
      </p:sp>
      <p:sp>
        <p:nvSpPr>
          <p:cNvPr id="3" name="Content Placeholder 2">
            <a:extLst>
              <a:ext uri="{FF2B5EF4-FFF2-40B4-BE49-F238E27FC236}">
                <a16:creationId xmlns:a16="http://schemas.microsoft.com/office/drawing/2014/main" id="{4A9FACA8-5F42-B265-9249-D5ACD46FF89B}"/>
              </a:ext>
            </a:extLst>
          </p:cNvPr>
          <p:cNvSpPr>
            <a:spLocks noGrp="1"/>
          </p:cNvSpPr>
          <p:nvPr>
            <p:ph idx="1"/>
          </p:nvPr>
        </p:nvSpPr>
        <p:spPr>
          <a:xfrm>
            <a:off x="838200" y="2426836"/>
            <a:ext cx="10515600" cy="3456379"/>
          </a:xfrm>
        </p:spPr>
        <p:txBody>
          <a:bodyPr>
            <a:normAutofit/>
          </a:bodyPr>
          <a:lstStyle/>
          <a:p>
            <a:pPr>
              <a:lnSpc>
                <a:spcPct val="120000"/>
              </a:lnSpc>
            </a:pPr>
            <a:r>
              <a:rPr lang="en-US" sz="2400" dirty="0"/>
              <a:t>Three Main Scripts, shared:</a:t>
            </a:r>
          </a:p>
          <a:p>
            <a:pPr lvl="1">
              <a:lnSpc>
                <a:spcPct val="120000"/>
              </a:lnSpc>
            </a:pPr>
            <a:r>
              <a:rPr lang="en-US" sz="2400" dirty="0"/>
              <a:t>Prehearing Conference (Initial meeting/scheduling order)</a:t>
            </a:r>
          </a:p>
          <a:p>
            <a:pPr lvl="1">
              <a:lnSpc>
                <a:spcPct val="120000"/>
              </a:lnSpc>
            </a:pPr>
            <a:r>
              <a:rPr lang="en-US" sz="2400" dirty="0"/>
              <a:t>Pre-hearing Conference (before hearing)</a:t>
            </a:r>
          </a:p>
          <a:p>
            <a:pPr lvl="1">
              <a:lnSpc>
                <a:spcPct val="120000"/>
              </a:lnSpc>
            </a:pPr>
            <a:r>
              <a:rPr lang="en-US" sz="2400" dirty="0"/>
              <a:t>Due Process Hearing</a:t>
            </a:r>
          </a:p>
        </p:txBody>
      </p:sp>
      <p:sp>
        <p:nvSpPr>
          <p:cNvPr id="4" name="Slide Number Placeholder 3">
            <a:extLst>
              <a:ext uri="{FF2B5EF4-FFF2-40B4-BE49-F238E27FC236}">
                <a16:creationId xmlns:a16="http://schemas.microsoft.com/office/drawing/2014/main" id="{FA029458-1E5A-3A47-9A24-8AB66E85EBAE}"/>
              </a:ext>
            </a:extLst>
          </p:cNvPr>
          <p:cNvSpPr>
            <a:spLocks noGrp="1"/>
          </p:cNvSpPr>
          <p:nvPr>
            <p:ph type="sldNum" sz="quarter" idx="10"/>
          </p:nvPr>
        </p:nvSpPr>
        <p:spPr/>
        <p:txBody>
          <a:bodyPr/>
          <a:lstStyle/>
          <a:p>
            <a:fld id="{B183EB55-6F8A-E54A-90C0-1FAD11D97FCD}" type="slidenum">
              <a:rPr lang="en-US" smtClean="0"/>
              <a:t>7</a:t>
            </a:fld>
            <a:endParaRPr lang="en-US"/>
          </a:p>
        </p:txBody>
      </p:sp>
    </p:spTree>
    <p:extLst>
      <p:ext uri="{BB962C8B-B14F-4D97-AF65-F5344CB8AC3E}">
        <p14:creationId xmlns:p14="http://schemas.microsoft.com/office/powerpoint/2010/main" val="82841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2637A-0B18-5A8B-424D-E4B879F45F00}"/>
              </a:ext>
            </a:extLst>
          </p:cNvPr>
          <p:cNvSpPr>
            <a:spLocks noGrp="1"/>
          </p:cNvSpPr>
          <p:nvPr>
            <p:ph type="title"/>
          </p:nvPr>
        </p:nvSpPr>
        <p:spPr>
          <a:xfrm>
            <a:off x="838200" y="1076240"/>
            <a:ext cx="10515600" cy="1325563"/>
          </a:xfrm>
        </p:spPr>
        <p:txBody>
          <a:bodyPr/>
          <a:lstStyle/>
          <a:p>
            <a:pPr algn="ctr"/>
            <a:r>
              <a:rPr lang="en-US" dirty="0"/>
              <a:t>Oklahoma</a:t>
            </a:r>
          </a:p>
        </p:txBody>
      </p:sp>
      <p:sp>
        <p:nvSpPr>
          <p:cNvPr id="3" name="Content Placeholder 2">
            <a:extLst>
              <a:ext uri="{FF2B5EF4-FFF2-40B4-BE49-F238E27FC236}">
                <a16:creationId xmlns:a16="http://schemas.microsoft.com/office/drawing/2014/main" id="{4640E055-D2AF-BA72-5E2F-EBE7259578C6}"/>
              </a:ext>
            </a:extLst>
          </p:cNvPr>
          <p:cNvSpPr>
            <a:spLocks noGrp="1"/>
          </p:cNvSpPr>
          <p:nvPr>
            <p:ph idx="1"/>
          </p:nvPr>
        </p:nvSpPr>
        <p:spPr>
          <a:xfrm>
            <a:off x="838200" y="2536740"/>
            <a:ext cx="10515600" cy="3020691"/>
          </a:xfrm>
        </p:spPr>
        <p:txBody>
          <a:bodyPr>
            <a:normAutofit/>
          </a:bodyPr>
          <a:lstStyle/>
          <a:p>
            <a:r>
              <a:rPr lang="en-US" sz="2400" dirty="0"/>
              <a:t>Oklahoma is a small system.</a:t>
            </a:r>
          </a:p>
          <a:p>
            <a:r>
              <a:rPr lang="en-US" sz="2400" dirty="0"/>
              <a:t>We went through a period of system reform in 2006.</a:t>
            </a:r>
          </a:p>
          <a:p>
            <a:r>
              <a:rPr lang="en-US" sz="2400" dirty="0"/>
              <a:t>Knowing that most cases would be finally appealed to federal court, we sought out law clerks in the Northern District of Oklahoma to assist in developing a decision template that would align with the expectation of a federal judge</a:t>
            </a:r>
          </a:p>
        </p:txBody>
      </p:sp>
      <p:sp>
        <p:nvSpPr>
          <p:cNvPr id="7" name="Slide Number Placeholder 6">
            <a:extLst>
              <a:ext uri="{FF2B5EF4-FFF2-40B4-BE49-F238E27FC236}">
                <a16:creationId xmlns:a16="http://schemas.microsoft.com/office/drawing/2014/main" id="{5AE14941-7F89-6733-A237-3BC841B8FC2E}"/>
              </a:ext>
            </a:extLst>
          </p:cNvPr>
          <p:cNvSpPr>
            <a:spLocks noGrp="1"/>
          </p:cNvSpPr>
          <p:nvPr>
            <p:ph type="sldNum" sz="quarter" idx="10"/>
          </p:nvPr>
        </p:nvSpPr>
        <p:spPr/>
        <p:txBody>
          <a:bodyPr/>
          <a:lstStyle/>
          <a:p>
            <a:fld id="{B183EB55-6F8A-E54A-90C0-1FAD11D97FCD}" type="slidenum">
              <a:rPr lang="en-US" smtClean="0"/>
              <a:t>8</a:t>
            </a:fld>
            <a:endParaRPr lang="en-US"/>
          </a:p>
        </p:txBody>
      </p:sp>
    </p:spTree>
    <p:extLst>
      <p:ext uri="{BB962C8B-B14F-4D97-AF65-F5344CB8AC3E}">
        <p14:creationId xmlns:p14="http://schemas.microsoft.com/office/powerpoint/2010/main" val="3094444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6F827-6661-2B9C-C1DE-D71201EE67ED}"/>
              </a:ext>
            </a:extLst>
          </p:cNvPr>
          <p:cNvSpPr>
            <a:spLocks noGrp="1"/>
          </p:cNvSpPr>
          <p:nvPr>
            <p:ph type="ctrTitle"/>
          </p:nvPr>
        </p:nvSpPr>
        <p:spPr/>
        <p:txBody>
          <a:bodyPr/>
          <a:lstStyle/>
          <a:p>
            <a:pPr algn="ctr"/>
            <a:r>
              <a:rPr lang="en-US" dirty="0"/>
              <a:t>Introducing </a:t>
            </a:r>
            <a:r>
              <a:rPr lang="mr-IN" dirty="0"/>
              <a:t>–</a:t>
            </a:r>
            <a:r>
              <a:rPr lang="en-US" dirty="0"/>
              <a:t> Sample Decision</a:t>
            </a:r>
          </a:p>
        </p:txBody>
      </p:sp>
      <p:sp>
        <p:nvSpPr>
          <p:cNvPr id="6" name="Subtitle 5"/>
          <p:cNvSpPr>
            <a:spLocks noGrp="1"/>
          </p:cNvSpPr>
          <p:nvPr>
            <p:ph type="subTitle" idx="1"/>
          </p:nvPr>
        </p:nvSpPr>
        <p:spPr/>
        <p:txBody>
          <a:bodyPr/>
          <a:lstStyle/>
          <a:p>
            <a:r>
              <a:rPr lang="en-US" dirty="0"/>
              <a:t>Denelda Richardson, J.D.</a:t>
            </a:r>
          </a:p>
        </p:txBody>
      </p:sp>
      <p:sp>
        <p:nvSpPr>
          <p:cNvPr id="7" name="Slide Number Placeholder 6">
            <a:extLst>
              <a:ext uri="{FF2B5EF4-FFF2-40B4-BE49-F238E27FC236}">
                <a16:creationId xmlns:a16="http://schemas.microsoft.com/office/drawing/2014/main" id="{A7247A35-C111-BCF3-B5A8-5B2C4A46483D}"/>
              </a:ext>
            </a:extLst>
          </p:cNvPr>
          <p:cNvSpPr>
            <a:spLocks noGrp="1"/>
          </p:cNvSpPr>
          <p:nvPr>
            <p:ph type="sldNum" sz="quarter" idx="10"/>
          </p:nvPr>
        </p:nvSpPr>
        <p:spPr/>
        <p:txBody>
          <a:bodyPr/>
          <a:lstStyle/>
          <a:p>
            <a:fld id="{B183EB55-6F8A-E54A-90C0-1FAD11D97FCD}" type="slidenum">
              <a:rPr lang="en-US" smtClean="0"/>
              <a:t>9</a:t>
            </a:fld>
            <a:endParaRPr lang="en-US"/>
          </a:p>
        </p:txBody>
      </p:sp>
    </p:spTree>
    <p:extLst>
      <p:ext uri="{BB962C8B-B14F-4D97-AF65-F5344CB8AC3E}">
        <p14:creationId xmlns:p14="http://schemas.microsoft.com/office/powerpoint/2010/main" val="1371883882"/>
      </p:ext>
    </p:extLst>
  </p:cSld>
  <p:clrMapOvr>
    <a:masterClrMapping/>
  </p:clrMapOvr>
</p:sld>
</file>

<file path=ppt/theme/theme1.xml><?xml version="1.0" encoding="utf-8"?>
<a:theme xmlns:a="http://schemas.openxmlformats.org/drawingml/2006/main" name="SERC Powerpoint Template(1)">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63A2"/>
      </a:hlink>
      <a:folHlink>
        <a:srgbClr val="9560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RC Powerpoint Template" id="{881435A1-30D5-5244-A049-DE9E42456C4D}" vid="{4F7E1C87-B46D-0A43-A327-97E497662F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E45D93EE09FE48B755B103E8699EE0" ma:contentTypeVersion="18" ma:contentTypeDescription="Create a new document." ma:contentTypeScope="" ma:versionID="2aed24aca9a7c8605e8b13a3e0eef16e">
  <xsd:schema xmlns:xsd="http://www.w3.org/2001/XMLSchema" xmlns:xs="http://www.w3.org/2001/XMLSchema" xmlns:p="http://schemas.microsoft.com/office/2006/metadata/properties" xmlns:ns2="db903174-bb1c-4609-9d70-465268ead536" xmlns:ns3="d0cbbd92-a969-402e-8621-447322a11182" targetNamespace="http://schemas.microsoft.com/office/2006/metadata/properties" ma:root="true" ma:fieldsID="d4bf66c6f34808b7142419c124522b32" ns2:_="" ns3:_="">
    <xsd:import namespace="db903174-bb1c-4609-9d70-465268ead536"/>
    <xsd:import namespace="d0cbbd92-a969-402e-8621-447322a1118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3:SharedWithUsers" minOccurs="0"/>
                <xsd:element ref="ns3:SharedWithDetails"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903174-bb1c-4609-9d70-465268ead5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0cbbd92-a969-402e-8621-447322a1118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48b6dc5-7623-4a1d-a01d-748b8cf9f295}" ma:internalName="TaxCatchAll" ma:showField="CatchAllData" ma:web="d0cbbd92-a969-402e-8621-447322a111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0cbbd92-a969-402e-8621-447322a11182"/>
  </documentManagement>
</p:properties>
</file>

<file path=customXml/itemProps1.xml><?xml version="1.0" encoding="utf-8"?>
<ds:datastoreItem xmlns:ds="http://schemas.openxmlformats.org/officeDocument/2006/customXml" ds:itemID="{AB713566-5761-4F7A-B2DA-1A14BB7FEA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903174-bb1c-4609-9d70-465268ead536"/>
    <ds:schemaRef ds:uri="d0cbbd92-a969-402e-8621-447322a111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34A011-421E-4F17-AC81-89098B2A745B}">
  <ds:schemaRefs>
    <ds:schemaRef ds:uri="http://schemas.microsoft.com/sharepoint/v3/contenttype/forms"/>
  </ds:schemaRefs>
</ds:datastoreItem>
</file>

<file path=customXml/itemProps3.xml><?xml version="1.0" encoding="utf-8"?>
<ds:datastoreItem xmlns:ds="http://schemas.openxmlformats.org/officeDocument/2006/customXml" ds:itemID="{12A8B0AF-3F2D-452C-988A-BA9EA4E9E3EC}">
  <ds:schemaRefs>
    <ds:schemaRef ds:uri="http://schemas.microsoft.com/office/infopath/2007/PartnerControls"/>
    <ds:schemaRef ds:uri="http://purl.org/dc/terms/"/>
    <ds:schemaRef ds:uri="db903174-bb1c-4609-9d70-465268ead536"/>
    <ds:schemaRef ds:uri="http://schemas.microsoft.com/office/2006/documentManagement/types"/>
    <ds:schemaRef ds:uri="http://purl.org/dc/elements/1.1/"/>
    <ds:schemaRef ds:uri="http://schemas.openxmlformats.org/package/2006/metadata/core-properties"/>
    <ds:schemaRef ds:uri="d0cbbd92-a969-402e-8621-447322a11182"/>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SERC Powerpoint Template(1).potx</Template>
  <TotalTime>0</TotalTime>
  <Words>865</Words>
  <Application>Microsoft Office PowerPoint</Application>
  <PresentationFormat>Widescreen</PresentationFormat>
  <Paragraphs>93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Mangal</vt:lpstr>
      <vt:lpstr>Source Sans Pro</vt:lpstr>
      <vt:lpstr>Source Sans Pro Semibold</vt:lpstr>
      <vt:lpstr>SERC Powerpoint Template(1)</vt:lpstr>
      <vt:lpstr>Do You Want to Take a Peek?</vt:lpstr>
      <vt:lpstr>Point of View</vt:lpstr>
      <vt:lpstr>Why Scripts or Checklists?</vt:lpstr>
      <vt:lpstr>What are the Benefits of Using Scripts?</vt:lpstr>
      <vt:lpstr>Are Scripts Required?</vt:lpstr>
      <vt:lpstr>Three Main Scripts to Share</vt:lpstr>
      <vt:lpstr>Oklahoma</vt:lpstr>
      <vt:lpstr>Oklahoma</vt:lpstr>
      <vt:lpstr>Introducing – Sample Decision</vt:lpstr>
      <vt:lpstr>General Points to Remember</vt:lpstr>
      <vt:lpstr>General Points to Remember</vt:lpstr>
      <vt:lpstr>Decision Format</vt:lpstr>
      <vt:lpstr>Decision Format</vt:lpstr>
      <vt:lpstr>Decision Format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2024-02-02T23:52:52Z</dcterms:created>
  <dcterms:modified xsi:type="dcterms:W3CDTF">2024-02-02T23:53:11Z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0x01010090E45D93EE09FE48B755B103E8699EE0</vt:lpwstr>
  </property>
</Properties>
</file>