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6.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7.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0.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4.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8.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9.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30.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35.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36.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37.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38.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39.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notesSlides/notesSlide40.xml" ContentType="application/vnd.openxmlformats-officedocument.presentationml.notesSlide+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43.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44.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47.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48.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 id="2147483677" r:id="rId2"/>
  </p:sldMasterIdLst>
  <p:notesMasterIdLst>
    <p:notesMasterId r:id="rId123"/>
  </p:notesMasterIdLst>
  <p:sldIdLst>
    <p:sldId id="304" r:id="rId3"/>
    <p:sldId id="2300" r:id="rId4"/>
    <p:sldId id="288" r:id="rId5"/>
    <p:sldId id="2301" r:id="rId6"/>
    <p:sldId id="2362" r:id="rId7"/>
    <p:sldId id="2355" r:id="rId8"/>
    <p:sldId id="2313" r:id="rId9"/>
    <p:sldId id="1366" r:id="rId10"/>
    <p:sldId id="2364" r:id="rId11"/>
    <p:sldId id="1337" r:id="rId12"/>
    <p:sldId id="1338" r:id="rId13"/>
    <p:sldId id="2292" r:id="rId14"/>
    <p:sldId id="1369" r:id="rId15"/>
    <p:sldId id="2312" r:id="rId16"/>
    <p:sldId id="2303" r:id="rId17"/>
    <p:sldId id="275" r:id="rId18"/>
    <p:sldId id="2299" r:id="rId19"/>
    <p:sldId id="1359" r:id="rId20"/>
    <p:sldId id="1360" r:id="rId21"/>
    <p:sldId id="1361" r:id="rId22"/>
    <p:sldId id="1362" r:id="rId23"/>
    <p:sldId id="2289" r:id="rId24"/>
    <p:sldId id="1363" r:id="rId25"/>
    <p:sldId id="1364" r:id="rId26"/>
    <p:sldId id="2306" r:id="rId27"/>
    <p:sldId id="2305" r:id="rId28"/>
    <p:sldId id="310" r:id="rId29"/>
    <p:sldId id="311" r:id="rId30"/>
    <p:sldId id="2307" r:id="rId31"/>
    <p:sldId id="2356" r:id="rId32"/>
    <p:sldId id="2357" r:id="rId33"/>
    <p:sldId id="2218" r:id="rId34"/>
    <p:sldId id="2219" r:id="rId35"/>
    <p:sldId id="2220" r:id="rId36"/>
    <p:sldId id="2196" r:id="rId37"/>
    <p:sldId id="444" r:id="rId38"/>
    <p:sldId id="2131" r:id="rId39"/>
    <p:sldId id="2193" r:id="rId40"/>
    <p:sldId id="2308" r:id="rId41"/>
    <p:sldId id="2280" r:id="rId42"/>
    <p:sldId id="2279" r:id="rId43"/>
    <p:sldId id="2309" r:id="rId44"/>
    <p:sldId id="2129" r:id="rId45"/>
    <p:sldId id="2310" r:id="rId46"/>
    <p:sldId id="2358" r:id="rId47"/>
    <p:sldId id="2203" r:id="rId48"/>
    <p:sldId id="2138" r:id="rId49"/>
    <p:sldId id="2140" r:id="rId50"/>
    <p:sldId id="2232" r:id="rId51"/>
    <p:sldId id="2233" r:id="rId52"/>
    <p:sldId id="2295" r:id="rId53"/>
    <p:sldId id="2235" r:id="rId54"/>
    <p:sldId id="2311" r:id="rId55"/>
    <p:sldId id="2236" r:id="rId56"/>
    <p:sldId id="290" r:id="rId57"/>
    <p:sldId id="285" r:id="rId58"/>
    <p:sldId id="286" r:id="rId59"/>
    <p:sldId id="324" r:id="rId60"/>
    <p:sldId id="2238" r:id="rId61"/>
    <p:sldId id="1336" r:id="rId62"/>
    <p:sldId id="649" r:id="rId63"/>
    <p:sldId id="1280" r:id="rId64"/>
    <p:sldId id="1281" r:id="rId65"/>
    <p:sldId id="1282" r:id="rId66"/>
    <p:sldId id="1287" r:id="rId67"/>
    <p:sldId id="1288" r:id="rId68"/>
    <p:sldId id="2321" r:id="rId69"/>
    <p:sldId id="2314" r:id="rId70"/>
    <p:sldId id="2315" r:id="rId71"/>
    <p:sldId id="2316" r:id="rId72"/>
    <p:sldId id="2317" r:id="rId73"/>
    <p:sldId id="2322" r:id="rId74"/>
    <p:sldId id="2318" r:id="rId75"/>
    <p:sldId id="2320" r:id="rId76"/>
    <p:sldId id="1365" r:id="rId77"/>
    <p:sldId id="2346" r:id="rId78"/>
    <p:sldId id="2340" r:id="rId79"/>
    <p:sldId id="2341" r:id="rId80"/>
    <p:sldId id="2342" r:id="rId81"/>
    <p:sldId id="348" r:id="rId82"/>
    <p:sldId id="2345" r:id="rId83"/>
    <p:sldId id="2347" r:id="rId84"/>
    <p:sldId id="340" r:id="rId85"/>
    <p:sldId id="2359" r:id="rId86"/>
    <p:sldId id="2249" r:id="rId87"/>
    <p:sldId id="2239" r:id="rId88"/>
    <p:sldId id="301" r:id="rId89"/>
    <p:sldId id="2240" r:id="rId90"/>
    <p:sldId id="2272" r:id="rId91"/>
    <p:sldId id="2323" r:id="rId92"/>
    <p:sldId id="2348" r:id="rId93"/>
    <p:sldId id="2221" r:id="rId94"/>
    <p:sldId id="2325" r:id="rId95"/>
    <p:sldId id="2360" r:id="rId96"/>
    <p:sldId id="2229" r:id="rId97"/>
    <p:sldId id="2326" r:id="rId98"/>
    <p:sldId id="2230" r:id="rId99"/>
    <p:sldId id="2327" r:id="rId100"/>
    <p:sldId id="2349" r:id="rId101"/>
    <p:sldId id="2350" r:id="rId102"/>
    <p:sldId id="2329" r:id="rId103"/>
    <p:sldId id="2330" r:id="rId104"/>
    <p:sldId id="277" r:id="rId105"/>
    <p:sldId id="2351" r:id="rId106"/>
    <p:sldId id="2332" r:id="rId107"/>
    <p:sldId id="2334" r:id="rId108"/>
    <p:sldId id="2245" r:id="rId109"/>
    <p:sldId id="2335" r:id="rId110"/>
    <p:sldId id="2331" r:id="rId111"/>
    <p:sldId id="2336" r:id="rId112"/>
    <p:sldId id="2337" r:id="rId113"/>
    <p:sldId id="2283" r:id="rId114"/>
    <p:sldId id="2284" r:id="rId115"/>
    <p:sldId id="2338" r:id="rId116"/>
    <p:sldId id="2352" r:id="rId117"/>
    <p:sldId id="2353" r:id="rId118"/>
    <p:sldId id="1368" r:id="rId119"/>
    <p:sldId id="2354" r:id="rId120"/>
    <p:sldId id="2282" r:id="rId121"/>
    <p:sldId id="305" r:id="rId1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5376"/>
    <a:srgbClr val="00709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34588"/>
    <p:restoredTop sz="86395" autoAdjust="0"/>
  </p:normalViewPr>
  <p:slideViewPr>
    <p:cSldViewPr snapToGrid="0">
      <p:cViewPr varScale="1">
        <p:scale>
          <a:sx n="80" d="100"/>
          <a:sy n="80" d="100"/>
        </p:scale>
        <p:origin x="224" y="824"/>
      </p:cViewPr>
      <p:guideLst/>
    </p:cSldViewPr>
  </p:slideViewPr>
  <p:outlineViewPr>
    <p:cViewPr>
      <p:scale>
        <a:sx n="33" d="100"/>
        <a:sy n="33" d="100"/>
      </p:scale>
      <p:origin x="0" y="-43632"/>
    </p:cViewPr>
  </p:outlineViewPr>
  <p:notesTextViewPr>
    <p:cViewPr>
      <p:scale>
        <a:sx n="1" d="1"/>
        <a:sy n="1" d="1"/>
      </p:scale>
      <p:origin x="0" y="0"/>
    </p:cViewPr>
  </p:notesTextViewPr>
  <p:sorterViewPr>
    <p:cViewPr>
      <p:scale>
        <a:sx n="151" d="100"/>
        <a:sy n="151"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notesMaster" Target="notesMasters/notesMaster1.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presProps" Target="presProp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s>
</file>

<file path=ppt/diagrams/_rels/data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15.png"/></Relationships>
</file>

<file path=ppt/diagrams/_rels/data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svg"/><Relationship Id="rId1" Type="http://schemas.openxmlformats.org/officeDocument/2006/relationships/image" Target="../media/image24.png"/><Relationship Id="rId5" Type="http://schemas.openxmlformats.org/officeDocument/2006/relationships/image" Target="../media/image28.png"/><Relationship Id="rId4" Type="http://schemas.openxmlformats.org/officeDocument/2006/relationships/image" Target="../media/image27.svg"/></Relationships>
</file>

<file path=ppt/diagrams/_rels/data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svg"/><Relationship Id="rId1" Type="http://schemas.openxmlformats.org/officeDocument/2006/relationships/image" Target="../media/image43.png"/><Relationship Id="rId5" Type="http://schemas.microsoft.com/office/2007/relationships/hdphoto" Target="../media/hdphoto3.wdp"/><Relationship Id="rId4" Type="http://schemas.openxmlformats.org/officeDocument/2006/relationships/image" Target="../media/image46.png"/></Relationships>
</file>

<file path=ppt/diagrams/_rels/data4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svg"/><Relationship Id="rId1" Type="http://schemas.openxmlformats.org/officeDocument/2006/relationships/image" Target="../media/image52.png"/><Relationship Id="rId6" Type="http://schemas.openxmlformats.org/officeDocument/2006/relationships/image" Target="../media/image57.svg"/><Relationship Id="rId5" Type="http://schemas.openxmlformats.org/officeDocument/2006/relationships/image" Target="../media/image56.png"/><Relationship Id="rId4" Type="http://schemas.openxmlformats.org/officeDocument/2006/relationships/image" Target="../media/image55.svg"/></Relationships>
</file>

<file path=ppt/diagrams/_rels/data48.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63.png"/><Relationship Id="rId7" Type="http://schemas.openxmlformats.org/officeDocument/2006/relationships/image" Target="../media/image67.png"/><Relationship Id="rId2" Type="http://schemas.openxmlformats.org/officeDocument/2006/relationships/image" Target="../media/image62.svg"/><Relationship Id="rId1" Type="http://schemas.openxmlformats.org/officeDocument/2006/relationships/image" Target="../media/image61.png"/><Relationship Id="rId6" Type="http://schemas.openxmlformats.org/officeDocument/2006/relationships/image" Target="../media/image66.svg"/><Relationship Id="rId5" Type="http://schemas.openxmlformats.org/officeDocument/2006/relationships/image" Target="../media/image65.png"/><Relationship Id="rId10" Type="http://schemas.openxmlformats.org/officeDocument/2006/relationships/image" Target="../media/image70.svg"/><Relationship Id="rId4" Type="http://schemas.openxmlformats.org/officeDocument/2006/relationships/image" Target="../media/image64.svg"/><Relationship Id="rId9" Type="http://schemas.openxmlformats.org/officeDocument/2006/relationships/image" Target="../media/image69.png"/></Relationships>
</file>

<file path=ppt/diagrams/_rels/data4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image" Target="../media/image71.png"/><Relationship Id="rId4" Type="http://schemas.microsoft.com/office/2007/relationships/hdphoto" Target="../media/hdphoto4.wdp"/></Relationships>
</file>

<file path=ppt/diagrams/_rels/drawing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15.png"/></Relationships>
</file>

<file path=ppt/diagrams/_rels/drawing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svg"/><Relationship Id="rId1" Type="http://schemas.openxmlformats.org/officeDocument/2006/relationships/image" Target="../media/image24.png"/><Relationship Id="rId5" Type="http://schemas.openxmlformats.org/officeDocument/2006/relationships/image" Target="../media/image28.png"/><Relationship Id="rId4" Type="http://schemas.openxmlformats.org/officeDocument/2006/relationships/image" Target="../media/image27.svg"/></Relationships>
</file>

<file path=ppt/diagrams/_rels/drawing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svg"/><Relationship Id="rId1" Type="http://schemas.openxmlformats.org/officeDocument/2006/relationships/image" Target="../media/image43.png"/><Relationship Id="rId5" Type="http://schemas.microsoft.com/office/2007/relationships/hdphoto" Target="../media/hdphoto3.wdp"/><Relationship Id="rId4" Type="http://schemas.openxmlformats.org/officeDocument/2006/relationships/image" Target="../media/image46.png"/></Relationships>
</file>

<file path=ppt/diagrams/_rels/drawing4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svg"/><Relationship Id="rId1" Type="http://schemas.openxmlformats.org/officeDocument/2006/relationships/image" Target="../media/image52.png"/><Relationship Id="rId6" Type="http://schemas.openxmlformats.org/officeDocument/2006/relationships/image" Target="../media/image57.svg"/><Relationship Id="rId5" Type="http://schemas.openxmlformats.org/officeDocument/2006/relationships/image" Target="../media/image56.png"/><Relationship Id="rId4" Type="http://schemas.openxmlformats.org/officeDocument/2006/relationships/image" Target="../media/image55.svg"/></Relationships>
</file>

<file path=ppt/diagrams/_rels/drawing48.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63.png"/><Relationship Id="rId7" Type="http://schemas.openxmlformats.org/officeDocument/2006/relationships/image" Target="../media/image67.png"/><Relationship Id="rId2" Type="http://schemas.openxmlformats.org/officeDocument/2006/relationships/image" Target="../media/image62.svg"/><Relationship Id="rId1" Type="http://schemas.openxmlformats.org/officeDocument/2006/relationships/image" Target="../media/image61.png"/><Relationship Id="rId6" Type="http://schemas.openxmlformats.org/officeDocument/2006/relationships/image" Target="../media/image66.svg"/><Relationship Id="rId5" Type="http://schemas.openxmlformats.org/officeDocument/2006/relationships/image" Target="../media/image65.png"/><Relationship Id="rId10" Type="http://schemas.openxmlformats.org/officeDocument/2006/relationships/image" Target="../media/image70.svg"/><Relationship Id="rId4" Type="http://schemas.openxmlformats.org/officeDocument/2006/relationships/image" Target="../media/image64.svg"/><Relationship Id="rId9" Type="http://schemas.openxmlformats.org/officeDocument/2006/relationships/image" Target="../media/image69.png"/></Relationships>
</file>

<file path=ppt/diagrams/_rels/drawing4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image" Target="../media/image71.png"/><Relationship Id="rId4" Type="http://schemas.microsoft.com/office/2007/relationships/hdphoto" Target="../media/hdphoto4.wdp"/></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FBAEEDA-414A-4B82-BEFA-4836A74899B2}" type="doc">
      <dgm:prSet loTypeId="urn:microsoft.com/office/officeart/2008/layout/LinedList" loCatId="list" qsTypeId="urn:microsoft.com/office/officeart/2005/8/quickstyle/simple1" qsCatId="simple" csTypeId="urn:microsoft.com/office/officeart/2005/8/colors/colorful5" csCatId="colorful" phldr="1"/>
      <dgm:spPr/>
      <dgm:t>
        <a:bodyPr/>
        <a:lstStyle/>
        <a:p>
          <a:endParaRPr lang="en-US"/>
        </a:p>
      </dgm:t>
    </dgm:pt>
    <dgm:pt modelId="{1C57ED0D-8C21-43A9-A28F-15FBC0EDD7D6}">
      <dgm:prSet/>
      <dgm:spPr/>
      <dgm:t>
        <a:bodyPr/>
        <a:lstStyle/>
        <a:p>
          <a:endParaRPr lang="en-US" dirty="0"/>
        </a:p>
      </dgm:t>
    </dgm:pt>
    <dgm:pt modelId="{4482126A-8C8C-490F-9E2D-0ED21BCB68E0}" type="parTrans" cxnId="{91CEC271-BA06-40D4-9EB7-74BE95D493E4}">
      <dgm:prSet/>
      <dgm:spPr/>
      <dgm:t>
        <a:bodyPr/>
        <a:lstStyle/>
        <a:p>
          <a:endParaRPr lang="en-US"/>
        </a:p>
      </dgm:t>
    </dgm:pt>
    <dgm:pt modelId="{52F2D073-B08B-427A-99E5-A177975B5158}" type="sibTrans" cxnId="{91CEC271-BA06-40D4-9EB7-74BE95D493E4}">
      <dgm:prSet/>
      <dgm:spPr/>
      <dgm:t>
        <a:bodyPr/>
        <a:lstStyle/>
        <a:p>
          <a:endParaRPr lang="en-US"/>
        </a:p>
      </dgm:t>
    </dgm:pt>
    <dgm:pt modelId="{54515CFD-2E6F-43A3-9CF2-D9D2666051A1}">
      <dgm:prSet/>
      <dgm:spPr/>
      <dgm:t>
        <a:bodyPr/>
        <a:lstStyle/>
        <a:p>
          <a:endParaRPr lang="en-US" dirty="0"/>
        </a:p>
      </dgm:t>
    </dgm:pt>
    <dgm:pt modelId="{0E06BF2C-6CDE-4E3F-9499-DFA054248712}" type="parTrans" cxnId="{6FAB5374-3352-47E5-B31D-9A4CA545C9C3}">
      <dgm:prSet/>
      <dgm:spPr/>
      <dgm:t>
        <a:bodyPr/>
        <a:lstStyle/>
        <a:p>
          <a:endParaRPr lang="en-US"/>
        </a:p>
      </dgm:t>
    </dgm:pt>
    <dgm:pt modelId="{85E9AE13-FF20-4B7E-86A4-7A42C81BE4A2}" type="sibTrans" cxnId="{6FAB5374-3352-47E5-B31D-9A4CA545C9C3}">
      <dgm:prSet/>
      <dgm:spPr/>
      <dgm:t>
        <a:bodyPr/>
        <a:lstStyle/>
        <a:p>
          <a:endParaRPr lang="en-US"/>
        </a:p>
      </dgm:t>
    </dgm:pt>
    <dgm:pt modelId="{E83D69EE-B039-7B43-90EE-C83BD0AA9B6D}" type="pres">
      <dgm:prSet presAssocID="{AFBAEEDA-414A-4B82-BEFA-4836A74899B2}" presName="vert0" presStyleCnt="0">
        <dgm:presLayoutVars>
          <dgm:dir/>
          <dgm:animOne val="branch"/>
          <dgm:animLvl val="lvl"/>
        </dgm:presLayoutVars>
      </dgm:prSet>
      <dgm:spPr/>
    </dgm:pt>
    <dgm:pt modelId="{BB6D2B61-AAB7-0A48-932A-8772F0436704}" type="pres">
      <dgm:prSet presAssocID="{1C57ED0D-8C21-43A9-A28F-15FBC0EDD7D6}" presName="thickLine" presStyleLbl="alignNode1" presStyleIdx="0" presStyleCnt="2"/>
      <dgm:spPr/>
    </dgm:pt>
    <dgm:pt modelId="{FF844127-DB00-6A46-930A-30ABFB9EDA0B}" type="pres">
      <dgm:prSet presAssocID="{1C57ED0D-8C21-43A9-A28F-15FBC0EDD7D6}" presName="horz1" presStyleCnt="0"/>
      <dgm:spPr/>
    </dgm:pt>
    <dgm:pt modelId="{1F5B58F0-3A66-E14C-B978-2C85D27861A0}" type="pres">
      <dgm:prSet presAssocID="{1C57ED0D-8C21-43A9-A28F-15FBC0EDD7D6}" presName="tx1" presStyleLbl="revTx" presStyleIdx="0" presStyleCnt="2"/>
      <dgm:spPr/>
    </dgm:pt>
    <dgm:pt modelId="{509203AC-A85C-914B-B701-5EF4422E9555}" type="pres">
      <dgm:prSet presAssocID="{1C57ED0D-8C21-43A9-A28F-15FBC0EDD7D6}" presName="vert1" presStyleCnt="0"/>
      <dgm:spPr/>
    </dgm:pt>
    <dgm:pt modelId="{AEBCA1D9-C145-F74D-99D9-D16147CEFDCC}" type="pres">
      <dgm:prSet presAssocID="{54515CFD-2E6F-43A3-9CF2-D9D2666051A1}" presName="thickLine" presStyleLbl="alignNode1" presStyleIdx="1" presStyleCnt="2"/>
      <dgm:spPr/>
    </dgm:pt>
    <dgm:pt modelId="{4AC9FA93-F9CF-FA47-AF1C-44B609734AEC}" type="pres">
      <dgm:prSet presAssocID="{54515CFD-2E6F-43A3-9CF2-D9D2666051A1}" presName="horz1" presStyleCnt="0"/>
      <dgm:spPr/>
    </dgm:pt>
    <dgm:pt modelId="{8F0AFE36-B4DE-9543-B429-F8C9707B8BBB}" type="pres">
      <dgm:prSet presAssocID="{54515CFD-2E6F-43A3-9CF2-D9D2666051A1}" presName="tx1" presStyleLbl="revTx" presStyleIdx="1" presStyleCnt="2"/>
      <dgm:spPr/>
    </dgm:pt>
    <dgm:pt modelId="{2B254A6D-84B8-EF45-BBD4-BE59AF4C5972}" type="pres">
      <dgm:prSet presAssocID="{54515CFD-2E6F-43A3-9CF2-D9D2666051A1}" presName="vert1" presStyleCnt="0"/>
      <dgm:spPr/>
    </dgm:pt>
  </dgm:ptLst>
  <dgm:cxnLst>
    <dgm:cxn modelId="{A887AE25-9CA3-3E47-A16D-76D503251A53}" type="presOf" srcId="{AFBAEEDA-414A-4B82-BEFA-4836A74899B2}" destId="{E83D69EE-B039-7B43-90EE-C83BD0AA9B6D}" srcOrd="0" destOrd="0" presId="urn:microsoft.com/office/officeart/2008/layout/LinedList"/>
    <dgm:cxn modelId="{1535163A-5AF8-B049-A96E-3F19B882E4C9}" type="presOf" srcId="{54515CFD-2E6F-43A3-9CF2-D9D2666051A1}" destId="{8F0AFE36-B4DE-9543-B429-F8C9707B8BBB}" srcOrd="0" destOrd="0" presId="urn:microsoft.com/office/officeart/2008/layout/LinedList"/>
    <dgm:cxn modelId="{91CEC271-BA06-40D4-9EB7-74BE95D493E4}" srcId="{AFBAEEDA-414A-4B82-BEFA-4836A74899B2}" destId="{1C57ED0D-8C21-43A9-A28F-15FBC0EDD7D6}" srcOrd="0" destOrd="0" parTransId="{4482126A-8C8C-490F-9E2D-0ED21BCB68E0}" sibTransId="{52F2D073-B08B-427A-99E5-A177975B5158}"/>
    <dgm:cxn modelId="{6FAB5374-3352-47E5-B31D-9A4CA545C9C3}" srcId="{AFBAEEDA-414A-4B82-BEFA-4836A74899B2}" destId="{54515CFD-2E6F-43A3-9CF2-D9D2666051A1}" srcOrd="1" destOrd="0" parTransId="{0E06BF2C-6CDE-4E3F-9499-DFA054248712}" sibTransId="{85E9AE13-FF20-4B7E-86A4-7A42C81BE4A2}"/>
    <dgm:cxn modelId="{FB117FA1-5D89-4C46-82BD-FE1082C47511}" type="presOf" srcId="{1C57ED0D-8C21-43A9-A28F-15FBC0EDD7D6}" destId="{1F5B58F0-3A66-E14C-B978-2C85D27861A0}" srcOrd="0" destOrd="0" presId="urn:microsoft.com/office/officeart/2008/layout/LinedList"/>
    <dgm:cxn modelId="{872EF160-2E7B-BD48-BD5B-282A8B4ECDED}" type="presParOf" srcId="{E83D69EE-B039-7B43-90EE-C83BD0AA9B6D}" destId="{BB6D2B61-AAB7-0A48-932A-8772F0436704}" srcOrd="0" destOrd="0" presId="urn:microsoft.com/office/officeart/2008/layout/LinedList"/>
    <dgm:cxn modelId="{9544BEEC-0000-7241-97B6-A0C6FA037990}" type="presParOf" srcId="{E83D69EE-B039-7B43-90EE-C83BD0AA9B6D}" destId="{FF844127-DB00-6A46-930A-30ABFB9EDA0B}" srcOrd="1" destOrd="0" presId="urn:microsoft.com/office/officeart/2008/layout/LinedList"/>
    <dgm:cxn modelId="{1689E912-29F0-CD46-A060-5515E8B2ADFD}" type="presParOf" srcId="{FF844127-DB00-6A46-930A-30ABFB9EDA0B}" destId="{1F5B58F0-3A66-E14C-B978-2C85D27861A0}" srcOrd="0" destOrd="0" presId="urn:microsoft.com/office/officeart/2008/layout/LinedList"/>
    <dgm:cxn modelId="{7B74138F-4105-9548-A44D-ED3B02D0BFFF}" type="presParOf" srcId="{FF844127-DB00-6A46-930A-30ABFB9EDA0B}" destId="{509203AC-A85C-914B-B701-5EF4422E9555}" srcOrd="1" destOrd="0" presId="urn:microsoft.com/office/officeart/2008/layout/LinedList"/>
    <dgm:cxn modelId="{DFC64F7F-2904-774E-9043-A7DA7BB3D836}" type="presParOf" srcId="{E83D69EE-B039-7B43-90EE-C83BD0AA9B6D}" destId="{AEBCA1D9-C145-F74D-99D9-D16147CEFDCC}" srcOrd="2" destOrd="0" presId="urn:microsoft.com/office/officeart/2008/layout/LinedList"/>
    <dgm:cxn modelId="{DA8CDE0F-61C1-1D42-A90C-EAA39C8E6A20}" type="presParOf" srcId="{E83D69EE-B039-7B43-90EE-C83BD0AA9B6D}" destId="{4AC9FA93-F9CF-FA47-AF1C-44B609734AEC}" srcOrd="3" destOrd="0" presId="urn:microsoft.com/office/officeart/2008/layout/LinedList"/>
    <dgm:cxn modelId="{863E704A-06D6-7B4A-AF00-A4DD3B5D958F}" type="presParOf" srcId="{4AC9FA93-F9CF-FA47-AF1C-44B609734AEC}" destId="{8F0AFE36-B4DE-9543-B429-F8C9707B8BBB}" srcOrd="0" destOrd="0" presId="urn:microsoft.com/office/officeart/2008/layout/LinedList"/>
    <dgm:cxn modelId="{0831F37B-3415-5048-8011-CC3173186153}" type="presParOf" srcId="{4AC9FA93-F9CF-FA47-AF1C-44B609734AEC}" destId="{2B254A6D-84B8-EF45-BBD4-BE59AF4C5972}"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BD95DE1-AF4A-4FF4-8880-7E49A7DFB06A}" type="doc">
      <dgm:prSet loTypeId="urn:microsoft.com/office/officeart/2005/8/layout/orgChart1" loCatId="hierarchy" qsTypeId="urn:microsoft.com/office/officeart/2005/8/quickstyle/simple1" qsCatId="simple" csTypeId="urn:microsoft.com/office/officeart/2005/8/colors/accent0_3" csCatId="mainScheme" phldr="1"/>
      <dgm:spPr/>
      <dgm:t>
        <a:bodyPr/>
        <a:lstStyle/>
        <a:p>
          <a:endParaRPr lang="en-US"/>
        </a:p>
      </dgm:t>
    </dgm:pt>
    <dgm:pt modelId="{29AE667D-0337-4FF2-A21B-E2E2FB3C02E5}">
      <dgm:prSet/>
      <dgm:spPr/>
      <dgm:t>
        <a:bodyPr/>
        <a:lstStyle/>
        <a:p>
          <a:r>
            <a:rPr lang="en-US" dirty="0"/>
            <a:t>Avoid humor/sarcasm, AND</a:t>
          </a:r>
        </a:p>
      </dgm:t>
      <dgm:extLst>
        <a:ext uri="{E40237B7-FDA0-4F09-8148-C483321AD2D9}">
          <dgm14:cNvPr xmlns:dgm14="http://schemas.microsoft.com/office/drawing/2010/diagram" id="0" name="" descr="Avoid humor/sarcasm, AND&#13;&#10;"/>
        </a:ext>
      </dgm:extLst>
    </dgm:pt>
    <dgm:pt modelId="{160243FE-3043-41F4-87B2-DC6657657ABF}" type="parTrans" cxnId="{658867EF-DC68-49E6-9253-23900DC166C5}">
      <dgm:prSet/>
      <dgm:spPr/>
      <dgm:t>
        <a:bodyPr/>
        <a:lstStyle/>
        <a:p>
          <a:endParaRPr lang="en-US"/>
        </a:p>
      </dgm:t>
    </dgm:pt>
    <dgm:pt modelId="{93F0446B-2237-4EFA-9BE2-B9A0C518C970}" type="sibTrans" cxnId="{658867EF-DC68-49E6-9253-23900DC166C5}">
      <dgm:prSet/>
      <dgm:spPr/>
      <dgm:t>
        <a:bodyPr/>
        <a:lstStyle/>
        <a:p>
          <a:endParaRPr lang="en-US"/>
        </a:p>
      </dgm:t>
    </dgm:pt>
    <dgm:pt modelId="{CC5385D2-A903-4A10-BA86-3893FFF11416}">
      <dgm:prSet/>
      <dgm:spPr/>
      <dgm:t>
        <a:bodyPr/>
        <a:lstStyle/>
        <a:p>
          <a:r>
            <a:rPr lang="en-US" dirty="0"/>
            <a:t>Approach all parties in an authentic manner.  </a:t>
          </a:r>
        </a:p>
      </dgm:t>
      <dgm:extLst>
        <a:ext uri="{E40237B7-FDA0-4F09-8148-C483321AD2D9}">
          <dgm14:cNvPr xmlns:dgm14="http://schemas.microsoft.com/office/drawing/2010/diagram" id="0" name="" descr="Approach all parties in an authentic manner.  &#13;&#10;"/>
        </a:ext>
      </dgm:extLst>
    </dgm:pt>
    <dgm:pt modelId="{EDEFFC5D-A7B7-4D83-A449-2DF20E4411CF}" type="parTrans" cxnId="{28D380E7-1D94-4817-8E1F-4B32F220E070}">
      <dgm:prSet/>
      <dgm:spPr/>
      <dgm:t>
        <a:bodyPr/>
        <a:lstStyle/>
        <a:p>
          <a:endParaRPr lang="en-US"/>
        </a:p>
      </dgm:t>
    </dgm:pt>
    <dgm:pt modelId="{40F43244-B88E-44FE-AE7F-46CA8456F7DE}" type="sibTrans" cxnId="{28D380E7-1D94-4817-8E1F-4B32F220E070}">
      <dgm:prSet/>
      <dgm:spPr/>
      <dgm:t>
        <a:bodyPr/>
        <a:lstStyle/>
        <a:p>
          <a:endParaRPr lang="en-US"/>
        </a:p>
      </dgm:t>
    </dgm:pt>
    <dgm:pt modelId="{49E9A85A-3BAB-5542-AF91-B3F9B5F02029}" type="pres">
      <dgm:prSet presAssocID="{CBD95DE1-AF4A-4FF4-8880-7E49A7DFB06A}" presName="hierChild1" presStyleCnt="0">
        <dgm:presLayoutVars>
          <dgm:orgChart val="1"/>
          <dgm:chPref val="1"/>
          <dgm:dir/>
          <dgm:animOne val="branch"/>
          <dgm:animLvl val="lvl"/>
          <dgm:resizeHandles/>
        </dgm:presLayoutVars>
      </dgm:prSet>
      <dgm:spPr/>
    </dgm:pt>
    <dgm:pt modelId="{6729629E-DAAC-7946-99CE-9DCDE1CEC85F}" type="pres">
      <dgm:prSet presAssocID="{29AE667D-0337-4FF2-A21B-E2E2FB3C02E5}" presName="hierRoot1" presStyleCnt="0">
        <dgm:presLayoutVars>
          <dgm:hierBranch val="init"/>
        </dgm:presLayoutVars>
      </dgm:prSet>
      <dgm:spPr/>
    </dgm:pt>
    <dgm:pt modelId="{50107117-01AF-8D4D-9F65-8C2199C89C71}" type="pres">
      <dgm:prSet presAssocID="{29AE667D-0337-4FF2-A21B-E2E2FB3C02E5}" presName="rootComposite1" presStyleCnt="0"/>
      <dgm:spPr/>
    </dgm:pt>
    <dgm:pt modelId="{973B39A0-E516-CC42-B3F9-F6DD00A0F13A}" type="pres">
      <dgm:prSet presAssocID="{29AE667D-0337-4FF2-A21B-E2E2FB3C02E5}" presName="rootText1" presStyleLbl="node0" presStyleIdx="0" presStyleCnt="2">
        <dgm:presLayoutVars>
          <dgm:chPref val="3"/>
        </dgm:presLayoutVars>
      </dgm:prSet>
      <dgm:spPr/>
    </dgm:pt>
    <dgm:pt modelId="{9CC819A4-E8DC-ED44-A884-53A051EDBA1C}" type="pres">
      <dgm:prSet presAssocID="{29AE667D-0337-4FF2-A21B-E2E2FB3C02E5}" presName="rootConnector1" presStyleLbl="node1" presStyleIdx="0" presStyleCnt="0"/>
      <dgm:spPr/>
    </dgm:pt>
    <dgm:pt modelId="{F4BA3AFF-3A9C-4546-A5D4-DBE3F53AC188}" type="pres">
      <dgm:prSet presAssocID="{29AE667D-0337-4FF2-A21B-E2E2FB3C02E5}" presName="hierChild2" presStyleCnt="0"/>
      <dgm:spPr/>
    </dgm:pt>
    <dgm:pt modelId="{8CA6A913-A870-F24A-B18D-4ED0D63C1856}" type="pres">
      <dgm:prSet presAssocID="{29AE667D-0337-4FF2-A21B-E2E2FB3C02E5}" presName="hierChild3" presStyleCnt="0"/>
      <dgm:spPr/>
    </dgm:pt>
    <dgm:pt modelId="{6611906E-C8B9-EC44-8C9E-7783A12DC98A}" type="pres">
      <dgm:prSet presAssocID="{CC5385D2-A903-4A10-BA86-3893FFF11416}" presName="hierRoot1" presStyleCnt="0">
        <dgm:presLayoutVars>
          <dgm:hierBranch val="init"/>
        </dgm:presLayoutVars>
      </dgm:prSet>
      <dgm:spPr/>
    </dgm:pt>
    <dgm:pt modelId="{BE0A1712-3C92-EA41-9648-8F8B9940C25A}" type="pres">
      <dgm:prSet presAssocID="{CC5385D2-A903-4A10-BA86-3893FFF11416}" presName="rootComposite1" presStyleCnt="0"/>
      <dgm:spPr/>
    </dgm:pt>
    <dgm:pt modelId="{8857F9D2-5FB3-B84F-AB79-9479E4D42098}" type="pres">
      <dgm:prSet presAssocID="{CC5385D2-A903-4A10-BA86-3893FFF11416}" presName="rootText1" presStyleLbl="node0" presStyleIdx="1" presStyleCnt="2">
        <dgm:presLayoutVars>
          <dgm:chPref val="3"/>
        </dgm:presLayoutVars>
      </dgm:prSet>
      <dgm:spPr/>
    </dgm:pt>
    <dgm:pt modelId="{33E4187A-6556-BB41-896F-8CF3E7413F61}" type="pres">
      <dgm:prSet presAssocID="{CC5385D2-A903-4A10-BA86-3893FFF11416}" presName="rootConnector1" presStyleLbl="node1" presStyleIdx="0" presStyleCnt="0"/>
      <dgm:spPr/>
    </dgm:pt>
    <dgm:pt modelId="{B23C20A7-9B85-2A4F-9295-33EC6BC0C6A3}" type="pres">
      <dgm:prSet presAssocID="{CC5385D2-A903-4A10-BA86-3893FFF11416}" presName="hierChild2" presStyleCnt="0"/>
      <dgm:spPr/>
    </dgm:pt>
    <dgm:pt modelId="{45A030ED-2BCB-A54B-B132-86E4B33C7C68}" type="pres">
      <dgm:prSet presAssocID="{CC5385D2-A903-4A10-BA86-3893FFF11416}" presName="hierChild3" presStyleCnt="0"/>
      <dgm:spPr/>
    </dgm:pt>
  </dgm:ptLst>
  <dgm:cxnLst>
    <dgm:cxn modelId="{086EA511-8DA6-1A49-AF0D-0FE0EC8FB9FE}" type="presOf" srcId="{29AE667D-0337-4FF2-A21B-E2E2FB3C02E5}" destId="{9CC819A4-E8DC-ED44-A884-53A051EDBA1C}" srcOrd="1" destOrd="0" presId="urn:microsoft.com/office/officeart/2005/8/layout/orgChart1"/>
    <dgm:cxn modelId="{8E74F535-B9FF-AB4A-AB65-42AE79588B6A}" type="presOf" srcId="{CC5385D2-A903-4A10-BA86-3893FFF11416}" destId="{33E4187A-6556-BB41-896F-8CF3E7413F61}" srcOrd="1" destOrd="0" presId="urn:microsoft.com/office/officeart/2005/8/layout/orgChart1"/>
    <dgm:cxn modelId="{11334E36-528A-D845-AC39-1CEA9B503FD3}" type="presOf" srcId="{CBD95DE1-AF4A-4FF4-8880-7E49A7DFB06A}" destId="{49E9A85A-3BAB-5542-AF91-B3F9B5F02029}" srcOrd="0" destOrd="0" presId="urn:microsoft.com/office/officeart/2005/8/layout/orgChart1"/>
    <dgm:cxn modelId="{3434E8BC-1D93-3A42-B16B-A6F38C6BDC2D}" type="presOf" srcId="{CC5385D2-A903-4A10-BA86-3893FFF11416}" destId="{8857F9D2-5FB3-B84F-AB79-9479E4D42098}" srcOrd="0" destOrd="0" presId="urn:microsoft.com/office/officeart/2005/8/layout/orgChart1"/>
    <dgm:cxn modelId="{28D380E7-1D94-4817-8E1F-4B32F220E070}" srcId="{CBD95DE1-AF4A-4FF4-8880-7E49A7DFB06A}" destId="{CC5385D2-A903-4A10-BA86-3893FFF11416}" srcOrd="1" destOrd="0" parTransId="{EDEFFC5D-A7B7-4D83-A449-2DF20E4411CF}" sibTransId="{40F43244-B88E-44FE-AE7F-46CA8456F7DE}"/>
    <dgm:cxn modelId="{4066F4ED-6362-164E-87A1-678BBA18DB12}" type="presOf" srcId="{29AE667D-0337-4FF2-A21B-E2E2FB3C02E5}" destId="{973B39A0-E516-CC42-B3F9-F6DD00A0F13A}" srcOrd="0" destOrd="0" presId="urn:microsoft.com/office/officeart/2005/8/layout/orgChart1"/>
    <dgm:cxn modelId="{658867EF-DC68-49E6-9253-23900DC166C5}" srcId="{CBD95DE1-AF4A-4FF4-8880-7E49A7DFB06A}" destId="{29AE667D-0337-4FF2-A21B-E2E2FB3C02E5}" srcOrd="0" destOrd="0" parTransId="{160243FE-3043-41F4-87B2-DC6657657ABF}" sibTransId="{93F0446B-2237-4EFA-9BE2-B9A0C518C970}"/>
    <dgm:cxn modelId="{C301EEDE-EA37-A545-A371-19E122CE8ACE}" type="presParOf" srcId="{49E9A85A-3BAB-5542-AF91-B3F9B5F02029}" destId="{6729629E-DAAC-7946-99CE-9DCDE1CEC85F}" srcOrd="0" destOrd="0" presId="urn:microsoft.com/office/officeart/2005/8/layout/orgChart1"/>
    <dgm:cxn modelId="{29F10833-4D6C-D04C-8EBA-C99D1019D39E}" type="presParOf" srcId="{6729629E-DAAC-7946-99CE-9DCDE1CEC85F}" destId="{50107117-01AF-8D4D-9F65-8C2199C89C71}" srcOrd="0" destOrd="0" presId="urn:microsoft.com/office/officeart/2005/8/layout/orgChart1"/>
    <dgm:cxn modelId="{327CEB59-BFB9-C84E-A072-2F734791448B}" type="presParOf" srcId="{50107117-01AF-8D4D-9F65-8C2199C89C71}" destId="{973B39A0-E516-CC42-B3F9-F6DD00A0F13A}" srcOrd="0" destOrd="0" presId="urn:microsoft.com/office/officeart/2005/8/layout/orgChart1"/>
    <dgm:cxn modelId="{6BB30BBA-F77D-E645-A120-EEC2E012A1ED}" type="presParOf" srcId="{50107117-01AF-8D4D-9F65-8C2199C89C71}" destId="{9CC819A4-E8DC-ED44-A884-53A051EDBA1C}" srcOrd="1" destOrd="0" presId="urn:microsoft.com/office/officeart/2005/8/layout/orgChart1"/>
    <dgm:cxn modelId="{E2722092-D924-0243-8F9C-2C48557B4DA5}" type="presParOf" srcId="{6729629E-DAAC-7946-99CE-9DCDE1CEC85F}" destId="{F4BA3AFF-3A9C-4546-A5D4-DBE3F53AC188}" srcOrd="1" destOrd="0" presId="urn:microsoft.com/office/officeart/2005/8/layout/orgChart1"/>
    <dgm:cxn modelId="{53539327-6F82-D84F-BBD2-BE6EA8A7860E}" type="presParOf" srcId="{6729629E-DAAC-7946-99CE-9DCDE1CEC85F}" destId="{8CA6A913-A870-F24A-B18D-4ED0D63C1856}" srcOrd="2" destOrd="0" presId="urn:microsoft.com/office/officeart/2005/8/layout/orgChart1"/>
    <dgm:cxn modelId="{0273B92F-7C97-CA4B-BE2F-04B8205589FE}" type="presParOf" srcId="{49E9A85A-3BAB-5542-AF91-B3F9B5F02029}" destId="{6611906E-C8B9-EC44-8C9E-7783A12DC98A}" srcOrd="1" destOrd="0" presId="urn:microsoft.com/office/officeart/2005/8/layout/orgChart1"/>
    <dgm:cxn modelId="{15DF064C-3E19-6143-9B6A-BD9EBB4EF67F}" type="presParOf" srcId="{6611906E-C8B9-EC44-8C9E-7783A12DC98A}" destId="{BE0A1712-3C92-EA41-9648-8F8B9940C25A}" srcOrd="0" destOrd="0" presId="urn:microsoft.com/office/officeart/2005/8/layout/orgChart1"/>
    <dgm:cxn modelId="{E4EA9C16-48FC-5E4E-A5F6-3F47C86DA089}" type="presParOf" srcId="{BE0A1712-3C92-EA41-9648-8F8B9940C25A}" destId="{8857F9D2-5FB3-B84F-AB79-9479E4D42098}" srcOrd="0" destOrd="0" presId="urn:microsoft.com/office/officeart/2005/8/layout/orgChart1"/>
    <dgm:cxn modelId="{88EAB01E-C627-1B43-A29A-807223B893BC}" type="presParOf" srcId="{BE0A1712-3C92-EA41-9648-8F8B9940C25A}" destId="{33E4187A-6556-BB41-896F-8CF3E7413F61}" srcOrd="1" destOrd="0" presId="urn:microsoft.com/office/officeart/2005/8/layout/orgChart1"/>
    <dgm:cxn modelId="{6019D09C-2703-4C4B-A29C-3C64388C182A}" type="presParOf" srcId="{6611906E-C8B9-EC44-8C9E-7783A12DC98A}" destId="{B23C20A7-9B85-2A4F-9295-33EC6BC0C6A3}" srcOrd="1" destOrd="0" presId="urn:microsoft.com/office/officeart/2005/8/layout/orgChart1"/>
    <dgm:cxn modelId="{00CD07E0-25CB-D145-B7A3-64AE996BA51B}" type="presParOf" srcId="{6611906E-C8B9-EC44-8C9E-7783A12DC98A}" destId="{45A030ED-2BCB-A54B-B132-86E4B33C7C68}"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04DFC568-A788-4B7B-A052-5289B98FF9C4}"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603D0558-06D0-47BC-A13B-9F50F7CB70AD}">
      <dgm:prSet/>
      <dgm:spPr/>
      <dgm:t>
        <a:bodyPr/>
        <a:lstStyle/>
        <a:p>
          <a:r>
            <a:rPr lang="en-US" dirty="0"/>
            <a:t>It is the SEA's responsibility to review all relevant information and make an independent determination as to whether the public agency has violated the IDEA. </a:t>
          </a:r>
        </a:p>
      </dgm:t>
      <dgm:extLst>
        <a:ext uri="{E40237B7-FDA0-4F09-8148-C483321AD2D9}">
          <dgm14:cNvPr xmlns:dgm14="http://schemas.microsoft.com/office/drawing/2010/diagram" id="0" name="" descr="It is the SEA's responsibility to review all relevant information and make an independent determination as to whether the public agency has violated the IDEA. &#13;&#10;"/>
        </a:ext>
      </dgm:extLst>
    </dgm:pt>
    <dgm:pt modelId="{A4B3D0D7-4AF1-4F17-B0DF-C35E2B2589C4}" type="parTrans" cxnId="{BF234A82-A047-4D41-BC11-928565FCE07F}">
      <dgm:prSet/>
      <dgm:spPr/>
      <dgm:t>
        <a:bodyPr/>
        <a:lstStyle/>
        <a:p>
          <a:endParaRPr lang="en-US"/>
        </a:p>
      </dgm:t>
    </dgm:pt>
    <dgm:pt modelId="{6D3F2D5A-BE74-46F8-88ED-0F9D67C2714A}" type="sibTrans" cxnId="{BF234A82-A047-4D41-BC11-928565FCE07F}">
      <dgm:prSet/>
      <dgm:spPr/>
      <dgm:t>
        <a:bodyPr/>
        <a:lstStyle/>
        <a:p>
          <a:endParaRPr lang="en-US"/>
        </a:p>
      </dgm:t>
    </dgm:pt>
    <dgm:pt modelId="{82B0AA01-3083-4171-A158-F9B83293B31B}">
      <dgm:prSet/>
      <dgm:spPr/>
      <dgm:t>
        <a:bodyPr/>
        <a:lstStyle/>
        <a:p>
          <a:r>
            <a:rPr lang="en-US" dirty="0"/>
            <a:t>The process does not require parties to provide evidence, nor do they require that a state allow parties to review the submissions of the other party or to cross-examine witnesses. </a:t>
          </a:r>
        </a:p>
      </dgm:t>
      <dgm:extLst>
        <a:ext uri="{E40237B7-FDA0-4F09-8148-C483321AD2D9}">
          <dgm14:cNvPr xmlns:dgm14="http://schemas.microsoft.com/office/drawing/2010/diagram" id="0" name="" descr="The process does not require parties to provide evidence, nor do they require that a state allow parties to review the submissions of the other party or to cross-examine witnesses. &#13;&#10;"/>
        </a:ext>
      </dgm:extLst>
    </dgm:pt>
    <dgm:pt modelId="{DC2876A3-5BA8-4C93-9A73-E68FE429AAC5}" type="parTrans" cxnId="{B848CB7C-160E-42A0-88E3-D10BB9A3ACFD}">
      <dgm:prSet/>
      <dgm:spPr/>
      <dgm:t>
        <a:bodyPr/>
        <a:lstStyle/>
        <a:p>
          <a:endParaRPr lang="en-US"/>
        </a:p>
      </dgm:t>
    </dgm:pt>
    <dgm:pt modelId="{48F682BE-74A0-4994-AC2D-B65D2E6961AC}" type="sibTrans" cxnId="{B848CB7C-160E-42A0-88E3-D10BB9A3ACFD}">
      <dgm:prSet/>
      <dgm:spPr/>
      <dgm:t>
        <a:bodyPr/>
        <a:lstStyle/>
        <a:p>
          <a:endParaRPr lang="en-US"/>
        </a:p>
      </dgm:t>
    </dgm:pt>
    <dgm:pt modelId="{C2C9BC3A-EB52-2043-A1E8-92E2BE519EB0}">
      <dgm:prSet/>
      <dgm:spPr>
        <a:solidFill>
          <a:schemeClr val="bg2">
            <a:lumMod val="50000"/>
          </a:schemeClr>
        </a:solidFill>
      </dgm:spPr>
      <dgm:t>
        <a:bodyPr/>
        <a:lstStyle/>
        <a:p>
          <a:r>
            <a:rPr lang="en-US" i="1" dirty="0"/>
            <a:t>Letter to Reilly</a:t>
          </a:r>
          <a:r>
            <a:rPr lang="en-US" dirty="0"/>
            <a:t>, 64 IDELR 219 (OSEP 2014).</a:t>
          </a:r>
        </a:p>
      </dgm:t>
      <dgm:extLst>
        <a:ext uri="{E40237B7-FDA0-4F09-8148-C483321AD2D9}">
          <dgm14:cNvPr xmlns:dgm14="http://schemas.microsoft.com/office/drawing/2010/diagram" id="0" name="" descr="Letter to Reilly, 64 IDELR 219 (OSEP 2014).&#13;&#10;"/>
        </a:ext>
      </dgm:extLst>
    </dgm:pt>
    <dgm:pt modelId="{D560C92A-D3C1-C844-99E1-167068856AE1}" type="parTrans" cxnId="{5403CB78-47CC-214C-91CD-AD551DF63070}">
      <dgm:prSet/>
      <dgm:spPr/>
      <dgm:t>
        <a:bodyPr/>
        <a:lstStyle/>
        <a:p>
          <a:endParaRPr lang="en-US"/>
        </a:p>
      </dgm:t>
    </dgm:pt>
    <dgm:pt modelId="{B47A3600-A3A1-4F4F-AD99-BE23C1A3FDE0}" type="sibTrans" cxnId="{5403CB78-47CC-214C-91CD-AD551DF63070}">
      <dgm:prSet/>
      <dgm:spPr/>
      <dgm:t>
        <a:bodyPr/>
        <a:lstStyle/>
        <a:p>
          <a:endParaRPr lang="en-US"/>
        </a:p>
      </dgm:t>
    </dgm:pt>
    <dgm:pt modelId="{3BC18941-FAD5-7943-B768-7DA1878F423A}" type="pres">
      <dgm:prSet presAssocID="{04DFC568-A788-4B7B-A052-5289B98FF9C4}" presName="outerComposite" presStyleCnt="0">
        <dgm:presLayoutVars>
          <dgm:chMax val="5"/>
          <dgm:dir/>
          <dgm:resizeHandles val="exact"/>
        </dgm:presLayoutVars>
      </dgm:prSet>
      <dgm:spPr/>
    </dgm:pt>
    <dgm:pt modelId="{377427DD-080B-EF46-8639-0FA3DA0CB744}" type="pres">
      <dgm:prSet presAssocID="{04DFC568-A788-4B7B-A052-5289B98FF9C4}" presName="dummyMaxCanvas" presStyleCnt="0">
        <dgm:presLayoutVars/>
      </dgm:prSet>
      <dgm:spPr/>
    </dgm:pt>
    <dgm:pt modelId="{1A3372DC-9DFE-614C-A3E0-5D2D1D47A46A}" type="pres">
      <dgm:prSet presAssocID="{04DFC568-A788-4B7B-A052-5289B98FF9C4}" presName="ThreeNodes_1" presStyleLbl="node1" presStyleIdx="0" presStyleCnt="3">
        <dgm:presLayoutVars>
          <dgm:bulletEnabled val="1"/>
        </dgm:presLayoutVars>
      </dgm:prSet>
      <dgm:spPr/>
    </dgm:pt>
    <dgm:pt modelId="{3278437A-BFD7-E44C-BC30-88D047316479}" type="pres">
      <dgm:prSet presAssocID="{04DFC568-A788-4B7B-A052-5289B98FF9C4}" presName="ThreeNodes_2" presStyleLbl="node1" presStyleIdx="1" presStyleCnt="3">
        <dgm:presLayoutVars>
          <dgm:bulletEnabled val="1"/>
        </dgm:presLayoutVars>
      </dgm:prSet>
      <dgm:spPr/>
    </dgm:pt>
    <dgm:pt modelId="{3811CF27-C774-EC42-9831-5C75B41B5106}" type="pres">
      <dgm:prSet presAssocID="{04DFC568-A788-4B7B-A052-5289B98FF9C4}" presName="ThreeNodes_3" presStyleLbl="node1" presStyleIdx="2" presStyleCnt="3">
        <dgm:presLayoutVars>
          <dgm:bulletEnabled val="1"/>
        </dgm:presLayoutVars>
      </dgm:prSet>
      <dgm:spPr/>
    </dgm:pt>
    <dgm:pt modelId="{B4CCF0A7-CC6F-FF4F-BAF7-730DCCF3C2EA}" type="pres">
      <dgm:prSet presAssocID="{04DFC568-A788-4B7B-A052-5289B98FF9C4}" presName="ThreeConn_1-2" presStyleLbl="fgAccFollowNode1" presStyleIdx="0" presStyleCnt="2">
        <dgm:presLayoutVars>
          <dgm:bulletEnabled val="1"/>
        </dgm:presLayoutVars>
      </dgm:prSet>
      <dgm:spPr/>
    </dgm:pt>
    <dgm:pt modelId="{F5A37F36-BAFF-FB45-8117-53E56F6DEB80}" type="pres">
      <dgm:prSet presAssocID="{04DFC568-A788-4B7B-A052-5289B98FF9C4}" presName="ThreeConn_2-3" presStyleLbl="fgAccFollowNode1" presStyleIdx="1" presStyleCnt="2">
        <dgm:presLayoutVars>
          <dgm:bulletEnabled val="1"/>
        </dgm:presLayoutVars>
      </dgm:prSet>
      <dgm:spPr/>
    </dgm:pt>
    <dgm:pt modelId="{CB37652C-C41D-3342-97E5-A906975D9E58}" type="pres">
      <dgm:prSet presAssocID="{04DFC568-A788-4B7B-A052-5289B98FF9C4}" presName="ThreeNodes_1_text" presStyleLbl="node1" presStyleIdx="2" presStyleCnt="3">
        <dgm:presLayoutVars>
          <dgm:bulletEnabled val="1"/>
        </dgm:presLayoutVars>
      </dgm:prSet>
      <dgm:spPr/>
    </dgm:pt>
    <dgm:pt modelId="{6B5154DE-1C79-BF4B-A019-9840FD451E89}" type="pres">
      <dgm:prSet presAssocID="{04DFC568-A788-4B7B-A052-5289B98FF9C4}" presName="ThreeNodes_2_text" presStyleLbl="node1" presStyleIdx="2" presStyleCnt="3">
        <dgm:presLayoutVars>
          <dgm:bulletEnabled val="1"/>
        </dgm:presLayoutVars>
      </dgm:prSet>
      <dgm:spPr/>
    </dgm:pt>
    <dgm:pt modelId="{0A261623-492A-4F49-A779-5AB5A3982647}" type="pres">
      <dgm:prSet presAssocID="{04DFC568-A788-4B7B-A052-5289B98FF9C4}" presName="ThreeNodes_3_text" presStyleLbl="node1" presStyleIdx="2" presStyleCnt="3">
        <dgm:presLayoutVars>
          <dgm:bulletEnabled val="1"/>
        </dgm:presLayoutVars>
      </dgm:prSet>
      <dgm:spPr/>
    </dgm:pt>
  </dgm:ptLst>
  <dgm:cxnLst>
    <dgm:cxn modelId="{97D51609-A8BD-7E44-ACA9-13331FBC8AE4}" type="presOf" srcId="{6D3F2D5A-BE74-46F8-88ED-0F9D67C2714A}" destId="{B4CCF0A7-CC6F-FF4F-BAF7-730DCCF3C2EA}" srcOrd="0" destOrd="0" presId="urn:microsoft.com/office/officeart/2005/8/layout/vProcess5"/>
    <dgm:cxn modelId="{A8187711-4586-2E4A-B467-AB6FA989E5AE}" type="presOf" srcId="{82B0AA01-3083-4171-A158-F9B83293B31B}" destId="{6B5154DE-1C79-BF4B-A019-9840FD451E89}" srcOrd="1" destOrd="0" presId="urn:microsoft.com/office/officeart/2005/8/layout/vProcess5"/>
    <dgm:cxn modelId="{C055D11C-FA87-A842-A02D-3867227FC0B6}" type="presOf" srcId="{C2C9BC3A-EB52-2043-A1E8-92E2BE519EB0}" destId="{3811CF27-C774-EC42-9831-5C75B41B5106}" srcOrd="0" destOrd="0" presId="urn:microsoft.com/office/officeart/2005/8/layout/vProcess5"/>
    <dgm:cxn modelId="{BF030074-8B3D-0B49-8EE9-AB6EC145781F}" type="presOf" srcId="{04DFC568-A788-4B7B-A052-5289B98FF9C4}" destId="{3BC18941-FAD5-7943-B768-7DA1878F423A}" srcOrd="0" destOrd="0" presId="urn:microsoft.com/office/officeart/2005/8/layout/vProcess5"/>
    <dgm:cxn modelId="{5403CB78-47CC-214C-91CD-AD551DF63070}" srcId="{04DFC568-A788-4B7B-A052-5289B98FF9C4}" destId="{C2C9BC3A-EB52-2043-A1E8-92E2BE519EB0}" srcOrd="2" destOrd="0" parTransId="{D560C92A-D3C1-C844-99E1-167068856AE1}" sibTransId="{B47A3600-A3A1-4F4F-AD99-BE23C1A3FDE0}"/>
    <dgm:cxn modelId="{B848CB7C-160E-42A0-88E3-D10BB9A3ACFD}" srcId="{04DFC568-A788-4B7B-A052-5289B98FF9C4}" destId="{82B0AA01-3083-4171-A158-F9B83293B31B}" srcOrd="1" destOrd="0" parTransId="{DC2876A3-5BA8-4C93-9A73-E68FE429AAC5}" sibTransId="{48F682BE-74A0-4994-AC2D-B65D2E6961AC}"/>
    <dgm:cxn modelId="{BF234A82-A047-4D41-BC11-928565FCE07F}" srcId="{04DFC568-A788-4B7B-A052-5289B98FF9C4}" destId="{603D0558-06D0-47BC-A13B-9F50F7CB70AD}" srcOrd="0" destOrd="0" parTransId="{A4B3D0D7-4AF1-4F17-B0DF-C35E2B2589C4}" sibTransId="{6D3F2D5A-BE74-46F8-88ED-0F9D67C2714A}"/>
    <dgm:cxn modelId="{73D0DA8E-1AB2-C14B-9464-4F6629D743FC}" type="presOf" srcId="{603D0558-06D0-47BC-A13B-9F50F7CB70AD}" destId="{CB37652C-C41D-3342-97E5-A906975D9E58}" srcOrd="1" destOrd="0" presId="urn:microsoft.com/office/officeart/2005/8/layout/vProcess5"/>
    <dgm:cxn modelId="{DF8414CC-B527-7B43-81CD-FA5B0A3692CD}" type="presOf" srcId="{82B0AA01-3083-4171-A158-F9B83293B31B}" destId="{3278437A-BFD7-E44C-BC30-88D047316479}" srcOrd="0" destOrd="0" presId="urn:microsoft.com/office/officeart/2005/8/layout/vProcess5"/>
    <dgm:cxn modelId="{298ED3D0-2549-3B46-8D5A-CA33838F195F}" type="presOf" srcId="{603D0558-06D0-47BC-A13B-9F50F7CB70AD}" destId="{1A3372DC-9DFE-614C-A3E0-5D2D1D47A46A}" srcOrd="0" destOrd="0" presId="urn:microsoft.com/office/officeart/2005/8/layout/vProcess5"/>
    <dgm:cxn modelId="{D334C1EA-BC20-FC40-9DDB-92046773849A}" type="presOf" srcId="{48F682BE-74A0-4994-AC2D-B65D2E6961AC}" destId="{F5A37F36-BAFF-FB45-8117-53E56F6DEB80}" srcOrd="0" destOrd="0" presId="urn:microsoft.com/office/officeart/2005/8/layout/vProcess5"/>
    <dgm:cxn modelId="{8312E9F0-C5CA-3647-990B-97986D1B2BCF}" type="presOf" srcId="{C2C9BC3A-EB52-2043-A1E8-92E2BE519EB0}" destId="{0A261623-492A-4F49-A779-5AB5A3982647}" srcOrd="1" destOrd="0" presId="urn:microsoft.com/office/officeart/2005/8/layout/vProcess5"/>
    <dgm:cxn modelId="{098CC6C9-770A-F042-91BB-B9EA0B677A13}" type="presParOf" srcId="{3BC18941-FAD5-7943-B768-7DA1878F423A}" destId="{377427DD-080B-EF46-8639-0FA3DA0CB744}" srcOrd="0" destOrd="0" presId="urn:microsoft.com/office/officeart/2005/8/layout/vProcess5"/>
    <dgm:cxn modelId="{BE57C48B-C869-9946-B863-9F3A1C7FBBF8}" type="presParOf" srcId="{3BC18941-FAD5-7943-B768-7DA1878F423A}" destId="{1A3372DC-9DFE-614C-A3E0-5D2D1D47A46A}" srcOrd="1" destOrd="0" presId="urn:microsoft.com/office/officeart/2005/8/layout/vProcess5"/>
    <dgm:cxn modelId="{F56BBC18-2701-994C-877C-DD1B69FD9B79}" type="presParOf" srcId="{3BC18941-FAD5-7943-B768-7DA1878F423A}" destId="{3278437A-BFD7-E44C-BC30-88D047316479}" srcOrd="2" destOrd="0" presId="urn:microsoft.com/office/officeart/2005/8/layout/vProcess5"/>
    <dgm:cxn modelId="{F8C72B0D-65D1-E848-88FF-2CD0953D1A82}" type="presParOf" srcId="{3BC18941-FAD5-7943-B768-7DA1878F423A}" destId="{3811CF27-C774-EC42-9831-5C75B41B5106}" srcOrd="3" destOrd="0" presId="urn:microsoft.com/office/officeart/2005/8/layout/vProcess5"/>
    <dgm:cxn modelId="{B57962E0-5337-BF4D-9A9E-47246D5E88AF}" type="presParOf" srcId="{3BC18941-FAD5-7943-B768-7DA1878F423A}" destId="{B4CCF0A7-CC6F-FF4F-BAF7-730DCCF3C2EA}" srcOrd="4" destOrd="0" presId="urn:microsoft.com/office/officeart/2005/8/layout/vProcess5"/>
    <dgm:cxn modelId="{81ACC677-8415-334E-8A26-75178427344D}" type="presParOf" srcId="{3BC18941-FAD5-7943-B768-7DA1878F423A}" destId="{F5A37F36-BAFF-FB45-8117-53E56F6DEB80}" srcOrd="5" destOrd="0" presId="urn:microsoft.com/office/officeart/2005/8/layout/vProcess5"/>
    <dgm:cxn modelId="{5DEB88DE-D5E9-CD43-98F4-D10F82532277}" type="presParOf" srcId="{3BC18941-FAD5-7943-B768-7DA1878F423A}" destId="{CB37652C-C41D-3342-97E5-A906975D9E58}" srcOrd="6" destOrd="0" presId="urn:microsoft.com/office/officeart/2005/8/layout/vProcess5"/>
    <dgm:cxn modelId="{EE92F3C2-8F7C-C64F-99E4-FACA4915D44C}" type="presParOf" srcId="{3BC18941-FAD5-7943-B768-7DA1878F423A}" destId="{6B5154DE-1C79-BF4B-A019-9840FD451E89}" srcOrd="7" destOrd="0" presId="urn:microsoft.com/office/officeart/2005/8/layout/vProcess5"/>
    <dgm:cxn modelId="{E4548CBE-B249-E949-A1CF-30BC1CFDD7AE}" type="presParOf" srcId="{3BC18941-FAD5-7943-B768-7DA1878F423A}" destId="{0A261623-492A-4F49-A779-5AB5A3982647}"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A47A69AB-0DDF-4DE9-8FFF-D4D64D86D686}"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7F20346-F29B-451C-9777-7FCC9F0D75CD}">
      <dgm:prSet/>
      <dgm:spPr/>
      <dgm:t>
        <a:bodyPr/>
        <a:lstStyle/>
        <a:p>
          <a:r>
            <a:rPr lang="en-US" dirty="0"/>
            <a:t>Therefore, the Department believes that it is </a:t>
          </a:r>
          <a:r>
            <a:rPr lang="en-US" b="1" dirty="0"/>
            <a:t>not </a:t>
          </a:r>
          <a:r>
            <a:rPr lang="en-US" dirty="0"/>
            <a:t>consistent with the IDEA regulations for an SEA to treat a state complaint like a due process complaint and assign the burden of proof to either party. </a:t>
          </a:r>
        </a:p>
      </dgm:t>
      <dgm:extLst>
        <a:ext uri="{E40237B7-FDA0-4F09-8148-C483321AD2D9}">
          <dgm14:cNvPr xmlns:dgm14="http://schemas.microsoft.com/office/drawing/2010/diagram" id="0" name="" descr="Therefore, the Department believes that it is not consistent with the IDEA regulations for an SEA to treat a state complaint like a due process complaint and assign the burden of proof to either party. &#13;&#10;"/>
        </a:ext>
      </dgm:extLst>
    </dgm:pt>
    <dgm:pt modelId="{47B6DB31-BF75-4984-A7EE-9F6F3A8E88D0}" type="parTrans" cxnId="{C89260E7-A341-4638-BE1A-89FFC05144BD}">
      <dgm:prSet/>
      <dgm:spPr/>
      <dgm:t>
        <a:bodyPr/>
        <a:lstStyle/>
        <a:p>
          <a:endParaRPr lang="en-US"/>
        </a:p>
      </dgm:t>
    </dgm:pt>
    <dgm:pt modelId="{CB5C54F8-0047-4015-8C0E-DA4D1F557F60}" type="sibTrans" cxnId="{C89260E7-A341-4638-BE1A-89FFC05144BD}">
      <dgm:prSet/>
      <dgm:spPr/>
      <dgm:t>
        <a:bodyPr/>
        <a:lstStyle/>
        <a:p>
          <a:endParaRPr lang="en-US"/>
        </a:p>
      </dgm:t>
    </dgm:pt>
    <dgm:pt modelId="{F0580B81-8CC1-4CA7-98E2-98A075858034}">
      <dgm:prSet/>
      <dgm:spPr/>
      <dgm:t>
        <a:bodyPr/>
        <a:lstStyle/>
        <a:p>
          <a:r>
            <a:rPr lang="en-US" dirty="0"/>
            <a:t>Once a state complaint is properly filed, it is solely the SEA's duty to investigate the complaint, gather evidence, and make a determination as to whether a public agency violated the IDEA. </a:t>
          </a:r>
        </a:p>
      </dgm:t>
      <dgm:extLst>
        <a:ext uri="{E40237B7-FDA0-4F09-8148-C483321AD2D9}">
          <dgm14:cNvPr xmlns:dgm14="http://schemas.microsoft.com/office/drawing/2010/diagram" id="0" name="" descr="Once a state complaint is properly filed, it is solely the SEA's duty to investigate the complaint, gather evidence, and make a determination as to whether a public agency violated the IDEA. &#13;&#10;"/>
        </a:ext>
      </dgm:extLst>
    </dgm:pt>
    <dgm:pt modelId="{DED60B50-C96C-4DA3-8530-225F43FDD534}" type="parTrans" cxnId="{FDFCBCEF-0B65-45A5-A526-4A591C1B2C19}">
      <dgm:prSet/>
      <dgm:spPr/>
      <dgm:t>
        <a:bodyPr/>
        <a:lstStyle/>
        <a:p>
          <a:endParaRPr lang="en-US"/>
        </a:p>
      </dgm:t>
    </dgm:pt>
    <dgm:pt modelId="{CD5AFE4C-D746-4D7D-9E1B-0650CA8DEEA4}" type="sibTrans" cxnId="{FDFCBCEF-0B65-45A5-A526-4A591C1B2C19}">
      <dgm:prSet/>
      <dgm:spPr/>
      <dgm:t>
        <a:bodyPr/>
        <a:lstStyle/>
        <a:p>
          <a:endParaRPr lang="en-US"/>
        </a:p>
      </dgm:t>
    </dgm:pt>
    <dgm:pt modelId="{BE7F3EAC-53F7-43F9-AD10-DB3B0F815453}">
      <dgm:prSet/>
      <dgm:spPr/>
      <dgm:t>
        <a:bodyPr/>
        <a:lstStyle/>
        <a:p>
          <a:r>
            <a:rPr lang="en-US" dirty="0"/>
            <a:t>It is </a:t>
          </a:r>
          <a:r>
            <a:rPr lang="en-US" b="1" dirty="0"/>
            <a:t>not</a:t>
          </a:r>
          <a:r>
            <a:rPr lang="en-US" dirty="0"/>
            <a:t> the burden of the complainant -- or any other party -- to produce sufficient evidence to persuade the SEA to make a determination one way or another. </a:t>
          </a:r>
        </a:p>
      </dgm:t>
      <dgm:extLst>
        <a:ext uri="{E40237B7-FDA0-4F09-8148-C483321AD2D9}">
          <dgm14:cNvPr xmlns:dgm14="http://schemas.microsoft.com/office/drawing/2010/diagram" id="0" name="" descr="It is not the burden of the complainant -- or any other party -- to produce sufficient evidence to persuade the SEA to make a determination one way or another. &#13;&#10;"/>
        </a:ext>
      </dgm:extLst>
    </dgm:pt>
    <dgm:pt modelId="{E73B469F-A60B-4B2A-AC86-5D874A0EA6BF}" type="parTrans" cxnId="{84C1BBE1-00F3-4DE1-9ABA-299AE2983A16}">
      <dgm:prSet/>
      <dgm:spPr/>
      <dgm:t>
        <a:bodyPr/>
        <a:lstStyle/>
        <a:p>
          <a:endParaRPr lang="en-US"/>
        </a:p>
      </dgm:t>
    </dgm:pt>
    <dgm:pt modelId="{C4B96E8A-4833-4D0E-A627-3061D8DB22A2}" type="sibTrans" cxnId="{84C1BBE1-00F3-4DE1-9ABA-299AE2983A16}">
      <dgm:prSet/>
      <dgm:spPr/>
      <dgm:t>
        <a:bodyPr/>
        <a:lstStyle/>
        <a:p>
          <a:endParaRPr lang="en-US"/>
        </a:p>
      </dgm:t>
    </dgm:pt>
    <dgm:pt modelId="{217C7F67-8E90-4D6E-9CE7-AF489EA20B32}" type="pres">
      <dgm:prSet presAssocID="{A47A69AB-0DDF-4DE9-8FFF-D4D64D86D686}" presName="root" presStyleCnt="0">
        <dgm:presLayoutVars>
          <dgm:dir/>
          <dgm:resizeHandles val="exact"/>
        </dgm:presLayoutVars>
      </dgm:prSet>
      <dgm:spPr/>
    </dgm:pt>
    <dgm:pt modelId="{DCB339E5-2FE1-452B-A6E3-ADA225EE9C35}" type="pres">
      <dgm:prSet presAssocID="{37F20346-F29B-451C-9777-7FCC9F0D75CD}" presName="compNode" presStyleCnt="0"/>
      <dgm:spPr/>
    </dgm:pt>
    <dgm:pt modelId="{BA6CB585-DC44-4D8B-8DDC-E2D464744682}" type="pres">
      <dgm:prSet presAssocID="{37F20346-F29B-451C-9777-7FCC9F0D75CD}" presName="bgRect" presStyleLbl="bgShp" presStyleIdx="0" presStyleCnt="3"/>
      <dgm:spPr/>
    </dgm:pt>
    <dgm:pt modelId="{3363C13F-EFA2-4539-B25F-6C279EADA6D6}" type="pres">
      <dgm:prSet presAssocID="{37F20346-F29B-451C-9777-7FCC9F0D75CD}" presName="iconRect" presStyleLbl="node1" presStyleIdx="0" presStyleCnt="3"/>
      <dgm:spPr>
        <a:blipFill>
          <a:blip xmlns:r="http://schemas.openxmlformats.org/officeDocument/2006/relationships" r:embed="rId1"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a:blipFill>
        <a:ln>
          <a:noFill/>
        </a:ln>
      </dgm:spPr>
    </dgm:pt>
    <dgm:pt modelId="{A66443A7-6DC4-46E2-A02D-1616C8A054C2}" type="pres">
      <dgm:prSet presAssocID="{37F20346-F29B-451C-9777-7FCC9F0D75CD}" presName="spaceRect" presStyleCnt="0"/>
      <dgm:spPr/>
    </dgm:pt>
    <dgm:pt modelId="{D32D2EA7-BE6A-4284-875D-4804A6AF1B31}" type="pres">
      <dgm:prSet presAssocID="{37F20346-F29B-451C-9777-7FCC9F0D75CD}" presName="parTx" presStyleLbl="revTx" presStyleIdx="0" presStyleCnt="3">
        <dgm:presLayoutVars>
          <dgm:chMax val="0"/>
          <dgm:chPref val="0"/>
        </dgm:presLayoutVars>
      </dgm:prSet>
      <dgm:spPr/>
    </dgm:pt>
    <dgm:pt modelId="{69219B1A-D503-4EFC-B2A2-8129CFBD8F33}" type="pres">
      <dgm:prSet presAssocID="{CB5C54F8-0047-4015-8C0E-DA4D1F557F60}" presName="sibTrans" presStyleCnt="0"/>
      <dgm:spPr/>
    </dgm:pt>
    <dgm:pt modelId="{CB9B306B-9E2A-4999-8DA4-CCF6581A4F19}" type="pres">
      <dgm:prSet presAssocID="{F0580B81-8CC1-4CA7-98E2-98A075858034}" presName="compNode" presStyleCnt="0"/>
      <dgm:spPr/>
    </dgm:pt>
    <dgm:pt modelId="{A38A6C3D-41C7-4588-9ADD-86E2976D7C1D}" type="pres">
      <dgm:prSet presAssocID="{F0580B81-8CC1-4CA7-98E2-98A075858034}" presName="bgRect" presStyleLbl="bgShp" presStyleIdx="1" presStyleCnt="3"/>
      <dgm:spPr/>
    </dgm:pt>
    <dgm:pt modelId="{495CD28F-D88A-4378-B7AC-B7C6241F1B27}" type="pres">
      <dgm:prSet presAssocID="{F0580B81-8CC1-4CA7-98E2-98A075858034}" presName="iconRect" presStyleLbl="node1" presStyleIdx="1" presStyleCnt="3"/>
      <dgm:spPr>
        <a:blipFill>
          <a:blip xmlns:r="http://schemas.openxmlformats.org/officeDocument/2006/relationships" r:embed="rId2"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a:blipFill>
        <a:ln>
          <a:noFill/>
        </a:ln>
      </dgm:spPr>
    </dgm:pt>
    <dgm:pt modelId="{9D199DC8-8564-43A2-B424-71B3CBC675AA}" type="pres">
      <dgm:prSet presAssocID="{F0580B81-8CC1-4CA7-98E2-98A075858034}" presName="spaceRect" presStyleCnt="0"/>
      <dgm:spPr/>
    </dgm:pt>
    <dgm:pt modelId="{D1FE927C-82FF-489E-A7C3-9D84766CDA2C}" type="pres">
      <dgm:prSet presAssocID="{F0580B81-8CC1-4CA7-98E2-98A075858034}" presName="parTx" presStyleLbl="revTx" presStyleIdx="1" presStyleCnt="3">
        <dgm:presLayoutVars>
          <dgm:chMax val="0"/>
          <dgm:chPref val="0"/>
        </dgm:presLayoutVars>
      </dgm:prSet>
      <dgm:spPr/>
    </dgm:pt>
    <dgm:pt modelId="{299105E4-D713-4398-9B83-6A7731C37818}" type="pres">
      <dgm:prSet presAssocID="{CD5AFE4C-D746-4D7D-9E1B-0650CA8DEEA4}" presName="sibTrans" presStyleCnt="0"/>
      <dgm:spPr/>
    </dgm:pt>
    <dgm:pt modelId="{2C6F283A-534E-4896-906F-D826FA011D49}" type="pres">
      <dgm:prSet presAssocID="{BE7F3EAC-53F7-43F9-AD10-DB3B0F815453}" presName="compNode" presStyleCnt="0"/>
      <dgm:spPr/>
    </dgm:pt>
    <dgm:pt modelId="{6EB5C7F6-3402-4307-B618-9D4EBF417E9B}" type="pres">
      <dgm:prSet presAssocID="{BE7F3EAC-53F7-43F9-AD10-DB3B0F815453}" presName="bgRect" presStyleLbl="bgShp" presStyleIdx="2" presStyleCnt="3"/>
      <dgm:spPr/>
    </dgm:pt>
    <dgm:pt modelId="{B9F62478-5F55-4FD7-B51F-D86B5A7A1DB2}" type="pres">
      <dgm:prSet presAssocID="{BE7F3EAC-53F7-43F9-AD10-DB3B0F815453}" presName="iconRect" presStyleLbl="node1" presStyleIdx="2" presStyleCnt="3"/>
      <dgm:spPr>
        <a:blipFill>
          <a:blip xmlns:r="http://schemas.openxmlformats.org/officeDocument/2006/relationships" r:embed="rId3"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a:blipFill>
        <a:ln>
          <a:noFill/>
        </a:ln>
      </dgm:spPr>
    </dgm:pt>
    <dgm:pt modelId="{31580EF1-756F-4CE3-B6B3-72B957A228C1}" type="pres">
      <dgm:prSet presAssocID="{BE7F3EAC-53F7-43F9-AD10-DB3B0F815453}" presName="spaceRect" presStyleCnt="0"/>
      <dgm:spPr/>
    </dgm:pt>
    <dgm:pt modelId="{A21E053D-DA2F-4473-811E-D02817A282AE}" type="pres">
      <dgm:prSet presAssocID="{BE7F3EAC-53F7-43F9-AD10-DB3B0F815453}" presName="parTx" presStyleLbl="revTx" presStyleIdx="2" presStyleCnt="3">
        <dgm:presLayoutVars>
          <dgm:chMax val="0"/>
          <dgm:chPref val="0"/>
        </dgm:presLayoutVars>
      </dgm:prSet>
      <dgm:spPr/>
    </dgm:pt>
  </dgm:ptLst>
  <dgm:cxnLst>
    <dgm:cxn modelId="{BF42ED04-F76F-4659-BE6E-FAA47A72EDFC}" type="presOf" srcId="{37F20346-F29B-451C-9777-7FCC9F0D75CD}" destId="{D32D2EA7-BE6A-4284-875D-4804A6AF1B31}" srcOrd="0" destOrd="0" presId="urn:microsoft.com/office/officeart/2018/2/layout/IconVerticalSolidList"/>
    <dgm:cxn modelId="{88B66124-EB2B-4734-8B44-6D8A45F4FCA1}" type="presOf" srcId="{F0580B81-8CC1-4CA7-98E2-98A075858034}" destId="{D1FE927C-82FF-489E-A7C3-9D84766CDA2C}" srcOrd="0" destOrd="0" presId="urn:microsoft.com/office/officeart/2018/2/layout/IconVerticalSolidList"/>
    <dgm:cxn modelId="{B5BA9B33-A013-40DD-88FE-4A07C6E5E4F8}" type="presOf" srcId="{BE7F3EAC-53F7-43F9-AD10-DB3B0F815453}" destId="{A21E053D-DA2F-4473-811E-D02817A282AE}" srcOrd="0" destOrd="0" presId="urn:microsoft.com/office/officeart/2018/2/layout/IconVerticalSolidList"/>
    <dgm:cxn modelId="{84C1BBE1-00F3-4DE1-9ABA-299AE2983A16}" srcId="{A47A69AB-0DDF-4DE9-8FFF-D4D64D86D686}" destId="{BE7F3EAC-53F7-43F9-AD10-DB3B0F815453}" srcOrd="2" destOrd="0" parTransId="{E73B469F-A60B-4B2A-AC86-5D874A0EA6BF}" sibTransId="{C4B96E8A-4833-4D0E-A627-3061D8DB22A2}"/>
    <dgm:cxn modelId="{D5F096E5-A4AD-49F0-9EB5-D51C6A26C197}" type="presOf" srcId="{A47A69AB-0DDF-4DE9-8FFF-D4D64D86D686}" destId="{217C7F67-8E90-4D6E-9CE7-AF489EA20B32}" srcOrd="0" destOrd="0" presId="urn:microsoft.com/office/officeart/2018/2/layout/IconVerticalSolidList"/>
    <dgm:cxn modelId="{C89260E7-A341-4638-BE1A-89FFC05144BD}" srcId="{A47A69AB-0DDF-4DE9-8FFF-D4D64D86D686}" destId="{37F20346-F29B-451C-9777-7FCC9F0D75CD}" srcOrd="0" destOrd="0" parTransId="{47B6DB31-BF75-4984-A7EE-9F6F3A8E88D0}" sibTransId="{CB5C54F8-0047-4015-8C0E-DA4D1F557F60}"/>
    <dgm:cxn modelId="{FDFCBCEF-0B65-45A5-A526-4A591C1B2C19}" srcId="{A47A69AB-0DDF-4DE9-8FFF-D4D64D86D686}" destId="{F0580B81-8CC1-4CA7-98E2-98A075858034}" srcOrd="1" destOrd="0" parTransId="{DED60B50-C96C-4DA3-8530-225F43FDD534}" sibTransId="{CD5AFE4C-D746-4D7D-9E1B-0650CA8DEEA4}"/>
    <dgm:cxn modelId="{0958C0B7-377A-494B-9041-718DEAC28980}" type="presParOf" srcId="{217C7F67-8E90-4D6E-9CE7-AF489EA20B32}" destId="{DCB339E5-2FE1-452B-A6E3-ADA225EE9C35}" srcOrd="0" destOrd="0" presId="urn:microsoft.com/office/officeart/2018/2/layout/IconVerticalSolidList"/>
    <dgm:cxn modelId="{C8398CB7-9344-446D-B65D-8F57715CB930}" type="presParOf" srcId="{DCB339E5-2FE1-452B-A6E3-ADA225EE9C35}" destId="{BA6CB585-DC44-4D8B-8DDC-E2D464744682}" srcOrd="0" destOrd="0" presId="urn:microsoft.com/office/officeart/2018/2/layout/IconVerticalSolidList"/>
    <dgm:cxn modelId="{94319C5E-2668-4D87-901F-B3F1E3F92664}" type="presParOf" srcId="{DCB339E5-2FE1-452B-A6E3-ADA225EE9C35}" destId="{3363C13F-EFA2-4539-B25F-6C279EADA6D6}" srcOrd="1" destOrd="0" presId="urn:microsoft.com/office/officeart/2018/2/layout/IconVerticalSolidList"/>
    <dgm:cxn modelId="{73DBDE65-965E-4A1A-8FFB-9F7FC79A03FF}" type="presParOf" srcId="{DCB339E5-2FE1-452B-A6E3-ADA225EE9C35}" destId="{A66443A7-6DC4-46E2-A02D-1616C8A054C2}" srcOrd="2" destOrd="0" presId="urn:microsoft.com/office/officeart/2018/2/layout/IconVerticalSolidList"/>
    <dgm:cxn modelId="{A7D73A92-BFC8-40D5-AC64-B60C1741A317}" type="presParOf" srcId="{DCB339E5-2FE1-452B-A6E3-ADA225EE9C35}" destId="{D32D2EA7-BE6A-4284-875D-4804A6AF1B31}" srcOrd="3" destOrd="0" presId="urn:microsoft.com/office/officeart/2018/2/layout/IconVerticalSolidList"/>
    <dgm:cxn modelId="{46FA4E46-220C-4B38-B709-99BAC33339CF}" type="presParOf" srcId="{217C7F67-8E90-4D6E-9CE7-AF489EA20B32}" destId="{69219B1A-D503-4EFC-B2A2-8129CFBD8F33}" srcOrd="1" destOrd="0" presId="urn:microsoft.com/office/officeart/2018/2/layout/IconVerticalSolidList"/>
    <dgm:cxn modelId="{5D414395-3882-4B44-A253-60550C10FEDC}" type="presParOf" srcId="{217C7F67-8E90-4D6E-9CE7-AF489EA20B32}" destId="{CB9B306B-9E2A-4999-8DA4-CCF6581A4F19}" srcOrd="2" destOrd="0" presId="urn:microsoft.com/office/officeart/2018/2/layout/IconVerticalSolidList"/>
    <dgm:cxn modelId="{24CBE4CC-7363-4285-B302-95A066BA0837}" type="presParOf" srcId="{CB9B306B-9E2A-4999-8DA4-CCF6581A4F19}" destId="{A38A6C3D-41C7-4588-9ADD-86E2976D7C1D}" srcOrd="0" destOrd="0" presId="urn:microsoft.com/office/officeart/2018/2/layout/IconVerticalSolidList"/>
    <dgm:cxn modelId="{3278A5E6-56FA-4DC0-BEEC-0DA329020CAA}" type="presParOf" srcId="{CB9B306B-9E2A-4999-8DA4-CCF6581A4F19}" destId="{495CD28F-D88A-4378-B7AC-B7C6241F1B27}" srcOrd="1" destOrd="0" presId="urn:microsoft.com/office/officeart/2018/2/layout/IconVerticalSolidList"/>
    <dgm:cxn modelId="{45B259CB-AC49-484A-8958-21991A22CB4E}" type="presParOf" srcId="{CB9B306B-9E2A-4999-8DA4-CCF6581A4F19}" destId="{9D199DC8-8564-43A2-B424-71B3CBC675AA}" srcOrd="2" destOrd="0" presId="urn:microsoft.com/office/officeart/2018/2/layout/IconVerticalSolidList"/>
    <dgm:cxn modelId="{CE750FB3-075D-4CED-BBD6-B736A2CB7B8E}" type="presParOf" srcId="{CB9B306B-9E2A-4999-8DA4-CCF6581A4F19}" destId="{D1FE927C-82FF-489E-A7C3-9D84766CDA2C}" srcOrd="3" destOrd="0" presId="urn:microsoft.com/office/officeart/2018/2/layout/IconVerticalSolidList"/>
    <dgm:cxn modelId="{9050DF77-2587-4A27-BAEA-EC5C2C2921DB}" type="presParOf" srcId="{217C7F67-8E90-4D6E-9CE7-AF489EA20B32}" destId="{299105E4-D713-4398-9B83-6A7731C37818}" srcOrd="3" destOrd="0" presId="urn:microsoft.com/office/officeart/2018/2/layout/IconVerticalSolidList"/>
    <dgm:cxn modelId="{B8D2E5DE-BE1D-4CC6-A38F-54F2BB5D6708}" type="presParOf" srcId="{217C7F67-8E90-4D6E-9CE7-AF489EA20B32}" destId="{2C6F283A-534E-4896-906F-D826FA011D49}" srcOrd="4" destOrd="0" presId="urn:microsoft.com/office/officeart/2018/2/layout/IconVerticalSolidList"/>
    <dgm:cxn modelId="{BC73FE71-03DE-432D-943D-DD3C964BB7D1}" type="presParOf" srcId="{2C6F283A-534E-4896-906F-D826FA011D49}" destId="{6EB5C7F6-3402-4307-B618-9D4EBF417E9B}" srcOrd="0" destOrd="0" presId="urn:microsoft.com/office/officeart/2018/2/layout/IconVerticalSolidList"/>
    <dgm:cxn modelId="{A4A37959-5C17-424C-86D9-587D0AD4F982}" type="presParOf" srcId="{2C6F283A-534E-4896-906F-D826FA011D49}" destId="{B9F62478-5F55-4FD7-B51F-D86B5A7A1DB2}" srcOrd="1" destOrd="0" presId="urn:microsoft.com/office/officeart/2018/2/layout/IconVerticalSolidList"/>
    <dgm:cxn modelId="{9D89ADC3-5625-4FAD-8D60-8331E4A3C6A6}" type="presParOf" srcId="{2C6F283A-534E-4896-906F-D826FA011D49}" destId="{31580EF1-756F-4CE3-B6B3-72B957A228C1}" srcOrd="2" destOrd="0" presId="urn:microsoft.com/office/officeart/2018/2/layout/IconVerticalSolidList"/>
    <dgm:cxn modelId="{88772667-0597-4862-A7E4-B78801DB6DA4}" type="presParOf" srcId="{2C6F283A-534E-4896-906F-D826FA011D49}" destId="{A21E053D-DA2F-4473-811E-D02817A282AE}"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3CDF0829-72A6-48FD-8AE3-6B187A3DA6CB}" type="doc">
      <dgm:prSet loTypeId="urn:microsoft.com/office/officeart/2005/8/layout/process4" loCatId="process" qsTypeId="urn:microsoft.com/office/officeart/2005/8/quickstyle/simple1" qsCatId="simple" csTypeId="urn:microsoft.com/office/officeart/2005/8/colors/accent5_2" csCatId="accent5" phldr="1"/>
      <dgm:spPr/>
      <dgm:t>
        <a:bodyPr/>
        <a:lstStyle/>
        <a:p>
          <a:endParaRPr lang="en-US"/>
        </a:p>
      </dgm:t>
    </dgm:pt>
    <dgm:pt modelId="{74A67CD1-E087-4DB0-996D-F785F7AB4194}">
      <dgm:prSet/>
      <dgm:spPr>
        <a:solidFill>
          <a:schemeClr val="accent1"/>
        </a:solidFill>
      </dgm:spPr>
      <dgm:t>
        <a:bodyPr/>
        <a:lstStyle/>
        <a:p>
          <a:r>
            <a:rPr lang="en-US" dirty="0"/>
            <a:t>A statement that a public agency has violated a requirement of IDEA or federal regulations, AND</a:t>
          </a:r>
        </a:p>
      </dgm:t>
      <dgm:extLst>
        <a:ext uri="{E40237B7-FDA0-4F09-8148-C483321AD2D9}">
          <dgm14:cNvPr xmlns:dgm14="http://schemas.microsoft.com/office/drawing/2010/diagram" id="0" name="" descr="A statement that a public agency has violated a requirement of IDEA or federal regulations, AND&#13;&#10;"/>
        </a:ext>
      </dgm:extLst>
    </dgm:pt>
    <dgm:pt modelId="{07A3D82E-6A6F-4B0C-A754-75923E1B7585}" type="parTrans" cxnId="{6464DDCC-BC81-4213-A7AE-5FD4E923E037}">
      <dgm:prSet/>
      <dgm:spPr/>
      <dgm:t>
        <a:bodyPr/>
        <a:lstStyle/>
        <a:p>
          <a:endParaRPr lang="en-US"/>
        </a:p>
      </dgm:t>
    </dgm:pt>
    <dgm:pt modelId="{47683D71-B225-4FF6-8A09-9E417DB6FA00}" type="sibTrans" cxnId="{6464DDCC-BC81-4213-A7AE-5FD4E923E037}">
      <dgm:prSet/>
      <dgm:spPr/>
      <dgm:t>
        <a:bodyPr/>
        <a:lstStyle/>
        <a:p>
          <a:endParaRPr lang="en-US"/>
        </a:p>
      </dgm:t>
    </dgm:pt>
    <dgm:pt modelId="{6F7EBC6C-13FC-40F5-B5BE-0ED812CC055E}">
      <dgm:prSet/>
      <dgm:spPr>
        <a:solidFill>
          <a:schemeClr val="accent1"/>
        </a:solidFill>
      </dgm:spPr>
      <dgm:t>
        <a:bodyPr/>
        <a:lstStyle/>
        <a:p>
          <a:r>
            <a:rPr lang="en-US" dirty="0"/>
            <a:t>The facts on which the statement is based.</a:t>
          </a:r>
        </a:p>
      </dgm:t>
      <dgm:extLst>
        <a:ext uri="{E40237B7-FDA0-4F09-8148-C483321AD2D9}">
          <dgm14:cNvPr xmlns:dgm14="http://schemas.microsoft.com/office/drawing/2010/diagram" id="0" name="" descr="The facts on which the statement is based.&#10;Are there any &quot;magic&quot; words required?&#10;Is substantive knowledge required?&#10;How much is enough?"/>
        </a:ext>
      </dgm:extLst>
    </dgm:pt>
    <dgm:pt modelId="{9AA3A031-F5F6-4AC7-BC9B-D216D384E16E}" type="parTrans" cxnId="{072CF5F7-B8EE-4157-8603-D9329E7CA11D}">
      <dgm:prSet/>
      <dgm:spPr/>
      <dgm:t>
        <a:bodyPr/>
        <a:lstStyle/>
        <a:p>
          <a:endParaRPr lang="en-US"/>
        </a:p>
      </dgm:t>
    </dgm:pt>
    <dgm:pt modelId="{1C79BDE3-86F5-4AB5-A837-85352416695C}" type="sibTrans" cxnId="{072CF5F7-B8EE-4157-8603-D9329E7CA11D}">
      <dgm:prSet/>
      <dgm:spPr/>
      <dgm:t>
        <a:bodyPr/>
        <a:lstStyle/>
        <a:p>
          <a:endParaRPr lang="en-US"/>
        </a:p>
      </dgm:t>
    </dgm:pt>
    <dgm:pt modelId="{EA9F09CB-4366-4754-977F-C9FA9980FE3E}">
      <dgm:prSet custT="1"/>
      <dgm:spPr/>
      <dgm:t>
        <a:bodyPr/>
        <a:lstStyle/>
        <a:p>
          <a:r>
            <a:rPr lang="en-US" sz="2400" dirty="0"/>
            <a:t>Are any “magic” words required?</a:t>
          </a:r>
        </a:p>
      </dgm:t>
    </dgm:pt>
    <dgm:pt modelId="{80DD4B2C-ED23-46E2-91FE-32E3C23BADBC}" type="parTrans" cxnId="{7266FC45-D916-473C-B2A0-A84FFDA54E8C}">
      <dgm:prSet/>
      <dgm:spPr/>
      <dgm:t>
        <a:bodyPr/>
        <a:lstStyle/>
        <a:p>
          <a:endParaRPr lang="en-US"/>
        </a:p>
      </dgm:t>
    </dgm:pt>
    <dgm:pt modelId="{55E73BDF-1B18-4A61-A03B-BCBFA8F51275}" type="sibTrans" cxnId="{7266FC45-D916-473C-B2A0-A84FFDA54E8C}">
      <dgm:prSet/>
      <dgm:spPr/>
      <dgm:t>
        <a:bodyPr/>
        <a:lstStyle/>
        <a:p>
          <a:endParaRPr lang="en-US"/>
        </a:p>
      </dgm:t>
    </dgm:pt>
    <dgm:pt modelId="{3181BAF9-CC92-4324-A594-0B1EF2C396BE}">
      <dgm:prSet custT="1"/>
      <dgm:spPr/>
      <dgm:t>
        <a:bodyPr/>
        <a:lstStyle/>
        <a:p>
          <a:r>
            <a:rPr lang="en-US" sz="2400" dirty="0"/>
            <a:t>Is substantive knowledge required?</a:t>
          </a:r>
        </a:p>
      </dgm:t>
    </dgm:pt>
    <dgm:pt modelId="{04A54102-0107-49CE-BB07-358F3A4224DD}" type="parTrans" cxnId="{34EAD889-4DBF-432E-8EE8-F15916E8648A}">
      <dgm:prSet/>
      <dgm:spPr/>
      <dgm:t>
        <a:bodyPr/>
        <a:lstStyle/>
        <a:p>
          <a:endParaRPr lang="en-US"/>
        </a:p>
      </dgm:t>
    </dgm:pt>
    <dgm:pt modelId="{38D4BA85-FB77-4475-8214-69D38EE98067}" type="sibTrans" cxnId="{34EAD889-4DBF-432E-8EE8-F15916E8648A}">
      <dgm:prSet/>
      <dgm:spPr/>
      <dgm:t>
        <a:bodyPr/>
        <a:lstStyle/>
        <a:p>
          <a:endParaRPr lang="en-US"/>
        </a:p>
      </dgm:t>
    </dgm:pt>
    <dgm:pt modelId="{D4B0FFCD-F9D3-4D05-AEA7-9F8671B3F117}">
      <dgm:prSet custT="1"/>
      <dgm:spPr/>
      <dgm:t>
        <a:bodyPr/>
        <a:lstStyle/>
        <a:p>
          <a:r>
            <a:rPr lang="en-US" sz="2400" dirty="0"/>
            <a:t>How much is enough?</a:t>
          </a:r>
        </a:p>
      </dgm:t>
    </dgm:pt>
    <dgm:pt modelId="{713063BF-DB2B-4CB7-A0C4-2913C0707BAB}" type="parTrans" cxnId="{7A11D1E7-8B57-439D-B742-1986E32D106F}">
      <dgm:prSet/>
      <dgm:spPr/>
      <dgm:t>
        <a:bodyPr/>
        <a:lstStyle/>
        <a:p>
          <a:endParaRPr lang="en-US"/>
        </a:p>
      </dgm:t>
    </dgm:pt>
    <dgm:pt modelId="{75EA1657-D5E3-4B52-B399-4C48A73E31B5}" type="sibTrans" cxnId="{7A11D1E7-8B57-439D-B742-1986E32D106F}">
      <dgm:prSet/>
      <dgm:spPr/>
      <dgm:t>
        <a:bodyPr/>
        <a:lstStyle/>
        <a:p>
          <a:endParaRPr lang="en-US"/>
        </a:p>
      </dgm:t>
    </dgm:pt>
    <dgm:pt modelId="{161FCAE5-B129-8C41-A12D-EBF97DCB1DC1}" type="pres">
      <dgm:prSet presAssocID="{3CDF0829-72A6-48FD-8AE3-6B187A3DA6CB}" presName="Name0" presStyleCnt="0">
        <dgm:presLayoutVars>
          <dgm:dir/>
          <dgm:animLvl val="lvl"/>
          <dgm:resizeHandles val="exact"/>
        </dgm:presLayoutVars>
      </dgm:prSet>
      <dgm:spPr/>
    </dgm:pt>
    <dgm:pt modelId="{241D7E5E-60C2-A34D-AB6A-304D882BE69E}" type="pres">
      <dgm:prSet presAssocID="{6F7EBC6C-13FC-40F5-B5BE-0ED812CC055E}" presName="boxAndChildren" presStyleCnt="0"/>
      <dgm:spPr/>
    </dgm:pt>
    <dgm:pt modelId="{E826D5BD-9483-414E-9880-DE6C1CF23983}" type="pres">
      <dgm:prSet presAssocID="{6F7EBC6C-13FC-40F5-B5BE-0ED812CC055E}" presName="parentTextBox" presStyleLbl="node1" presStyleIdx="0" presStyleCnt="2"/>
      <dgm:spPr/>
    </dgm:pt>
    <dgm:pt modelId="{EF5E076A-29D8-124E-9178-AF1FBCDC31BE}" type="pres">
      <dgm:prSet presAssocID="{6F7EBC6C-13FC-40F5-B5BE-0ED812CC055E}" presName="entireBox" presStyleLbl="node1" presStyleIdx="0" presStyleCnt="2"/>
      <dgm:spPr/>
    </dgm:pt>
    <dgm:pt modelId="{9FA0DFE1-5F18-C44F-8373-40608A47E193}" type="pres">
      <dgm:prSet presAssocID="{6F7EBC6C-13FC-40F5-B5BE-0ED812CC055E}" presName="descendantBox" presStyleCnt="0"/>
      <dgm:spPr/>
    </dgm:pt>
    <dgm:pt modelId="{93B4E94D-2346-2649-A7B3-B58E60CB10C9}" type="pres">
      <dgm:prSet presAssocID="{EA9F09CB-4366-4754-977F-C9FA9980FE3E}" presName="childTextBox" presStyleLbl="fgAccFollowNode1" presStyleIdx="0" presStyleCnt="3">
        <dgm:presLayoutVars>
          <dgm:bulletEnabled val="1"/>
        </dgm:presLayoutVars>
      </dgm:prSet>
      <dgm:spPr/>
    </dgm:pt>
    <dgm:pt modelId="{4B75B14B-2E9C-9A4D-BF19-E8AB75192154}" type="pres">
      <dgm:prSet presAssocID="{3181BAF9-CC92-4324-A594-0B1EF2C396BE}" presName="childTextBox" presStyleLbl="fgAccFollowNode1" presStyleIdx="1" presStyleCnt="3">
        <dgm:presLayoutVars>
          <dgm:bulletEnabled val="1"/>
        </dgm:presLayoutVars>
      </dgm:prSet>
      <dgm:spPr/>
    </dgm:pt>
    <dgm:pt modelId="{3C7428B2-0F38-024D-8F46-9934C538AD9B}" type="pres">
      <dgm:prSet presAssocID="{D4B0FFCD-F9D3-4D05-AEA7-9F8671B3F117}" presName="childTextBox" presStyleLbl="fgAccFollowNode1" presStyleIdx="2" presStyleCnt="3">
        <dgm:presLayoutVars>
          <dgm:bulletEnabled val="1"/>
        </dgm:presLayoutVars>
      </dgm:prSet>
      <dgm:spPr/>
    </dgm:pt>
    <dgm:pt modelId="{0A4E4990-047C-8749-9813-17654E762189}" type="pres">
      <dgm:prSet presAssocID="{47683D71-B225-4FF6-8A09-9E417DB6FA00}" presName="sp" presStyleCnt="0"/>
      <dgm:spPr/>
    </dgm:pt>
    <dgm:pt modelId="{80DDDFC5-48CE-AB45-A2AD-9CE077E853DA}" type="pres">
      <dgm:prSet presAssocID="{74A67CD1-E087-4DB0-996D-F785F7AB4194}" presName="arrowAndChildren" presStyleCnt="0"/>
      <dgm:spPr/>
    </dgm:pt>
    <dgm:pt modelId="{15213AD5-A9F6-5E4D-AE2C-BBD25A18B90D}" type="pres">
      <dgm:prSet presAssocID="{74A67CD1-E087-4DB0-996D-F785F7AB4194}" presName="parentTextArrow" presStyleLbl="node1" presStyleIdx="1" presStyleCnt="2"/>
      <dgm:spPr/>
    </dgm:pt>
  </dgm:ptLst>
  <dgm:cxnLst>
    <dgm:cxn modelId="{7266FC45-D916-473C-B2A0-A84FFDA54E8C}" srcId="{6F7EBC6C-13FC-40F5-B5BE-0ED812CC055E}" destId="{EA9F09CB-4366-4754-977F-C9FA9980FE3E}" srcOrd="0" destOrd="0" parTransId="{80DD4B2C-ED23-46E2-91FE-32E3C23BADBC}" sibTransId="{55E73BDF-1B18-4A61-A03B-BCBFA8F51275}"/>
    <dgm:cxn modelId="{FB124787-7D20-DD43-A0F0-D71111550374}" type="presOf" srcId="{EA9F09CB-4366-4754-977F-C9FA9980FE3E}" destId="{93B4E94D-2346-2649-A7B3-B58E60CB10C9}" srcOrd="0" destOrd="0" presId="urn:microsoft.com/office/officeart/2005/8/layout/process4"/>
    <dgm:cxn modelId="{34EAD889-4DBF-432E-8EE8-F15916E8648A}" srcId="{6F7EBC6C-13FC-40F5-B5BE-0ED812CC055E}" destId="{3181BAF9-CC92-4324-A594-0B1EF2C396BE}" srcOrd="1" destOrd="0" parTransId="{04A54102-0107-49CE-BB07-358F3A4224DD}" sibTransId="{38D4BA85-FB77-4475-8214-69D38EE98067}"/>
    <dgm:cxn modelId="{8965D594-162F-034E-9393-D6B0544EB8DE}" type="presOf" srcId="{D4B0FFCD-F9D3-4D05-AEA7-9F8671B3F117}" destId="{3C7428B2-0F38-024D-8F46-9934C538AD9B}" srcOrd="0" destOrd="0" presId="urn:microsoft.com/office/officeart/2005/8/layout/process4"/>
    <dgm:cxn modelId="{108A749B-F769-314E-86A8-20D1423C92CC}" type="presOf" srcId="{6F7EBC6C-13FC-40F5-B5BE-0ED812CC055E}" destId="{E826D5BD-9483-414E-9880-DE6C1CF23983}" srcOrd="0" destOrd="0" presId="urn:microsoft.com/office/officeart/2005/8/layout/process4"/>
    <dgm:cxn modelId="{350C54AB-D72D-7A4E-9ECE-FE87490F3A7B}" type="presOf" srcId="{3181BAF9-CC92-4324-A594-0B1EF2C396BE}" destId="{4B75B14B-2E9C-9A4D-BF19-E8AB75192154}" srcOrd="0" destOrd="0" presId="urn:microsoft.com/office/officeart/2005/8/layout/process4"/>
    <dgm:cxn modelId="{6464DDCC-BC81-4213-A7AE-5FD4E923E037}" srcId="{3CDF0829-72A6-48FD-8AE3-6B187A3DA6CB}" destId="{74A67CD1-E087-4DB0-996D-F785F7AB4194}" srcOrd="0" destOrd="0" parTransId="{07A3D82E-6A6F-4B0C-A754-75923E1B7585}" sibTransId="{47683D71-B225-4FF6-8A09-9E417DB6FA00}"/>
    <dgm:cxn modelId="{97F2F1D1-0F9D-314D-944B-A2C5D3167E2A}" type="presOf" srcId="{74A67CD1-E087-4DB0-996D-F785F7AB4194}" destId="{15213AD5-A9F6-5E4D-AE2C-BBD25A18B90D}" srcOrd="0" destOrd="0" presId="urn:microsoft.com/office/officeart/2005/8/layout/process4"/>
    <dgm:cxn modelId="{8466E2D3-5274-C747-92CA-3EB68D04AAF0}" type="presOf" srcId="{6F7EBC6C-13FC-40F5-B5BE-0ED812CC055E}" destId="{EF5E076A-29D8-124E-9178-AF1FBCDC31BE}" srcOrd="1" destOrd="0" presId="urn:microsoft.com/office/officeart/2005/8/layout/process4"/>
    <dgm:cxn modelId="{7A11D1E7-8B57-439D-B742-1986E32D106F}" srcId="{6F7EBC6C-13FC-40F5-B5BE-0ED812CC055E}" destId="{D4B0FFCD-F9D3-4D05-AEA7-9F8671B3F117}" srcOrd="2" destOrd="0" parTransId="{713063BF-DB2B-4CB7-A0C4-2913C0707BAB}" sibTransId="{75EA1657-D5E3-4B52-B399-4C48A73E31B5}"/>
    <dgm:cxn modelId="{300B1BF3-8AD8-5946-8077-93EC95CB20DB}" type="presOf" srcId="{3CDF0829-72A6-48FD-8AE3-6B187A3DA6CB}" destId="{161FCAE5-B129-8C41-A12D-EBF97DCB1DC1}" srcOrd="0" destOrd="0" presId="urn:microsoft.com/office/officeart/2005/8/layout/process4"/>
    <dgm:cxn modelId="{072CF5F7-B8EE-4157-8603-D9329E7CA11D}" srcId="{3CDF0829-72A6-48FD-8AE3-6B187A3DA6CB}" destId="{6F7EBC6C-13FC-40F5-B5BE-0ED812CC055E}" srcOrd="1" destOrd="0" parTransId="{9AA3A031-F5F6-4AC7-BC9B-D216D384E16E}" sibTransId="{1C79BDE3-86F5-4AB5-A837-85352416695C}"/>
    <dgm:cxn modelId="{D5ACC3C4-A0BA-0F4D-A7E8-0848CBCC7275}" type="presParOf" srcId="{161FCAE5-B129-8C41-A12D-EBF97DCB1DC1}" destId="{241D7E5E-60C2-A34D-AB6A-304D882BE69E}" srcOrd="0" destOrd="0" presId="urn:microsoft.com/office/officeart/2005/8/layout/process4"/>
    <dgm:cxn modelId="{949F9B26-1BEC-0E43-85D7-751E21983BB2}" type="presParOf" srcId="{241D7E5E-60C2-A34D-AB6A-304D882BE69E}" destId="{E826D5BD-9483-414E-9880-DE6C1CF23983}" srcOrd="0" destOrd="0" presId="urn:microsoft.com/office/officeart/2005/8/layout/process4"/>
    <dgm:cxn modelId="{A71F9C0B-67AC-1E49-9D77-AE1E00BF5A9A}" type="presParOf" srcId="{241D7E5E-60C2-A34D-AB6A-304D882BE69E}" destId="{EF5E076A-29D8-124E-9178-AF1FBCDC31BE}" srcOrd="1" destOrd="0" presId="urn:microsoft.com/office/officeart/2005/8/layout/process4"/>
    <dgm:cxn modelId="{5FDEB755-F02E-EC48-935F-81B9FACA9765}" type="presParOf" srcId="{241D7E5E-60C2-A34D-AB6A-304D882BE69E}" destId="{9FA0DFE1-5F18-C44F-8373-40608A47E193}" srcOrd="2" destOrd="0" presId="urn:microsoft.com/office/officeart/2005/8/layout/process4"/>
    <dgm:cxn modelId="{F17031E2-AF1F-F145-8434-390E66EA90C1}" type="presParOf" srcId="{9FA0DFE1-5F18-C44F-8373-40608A47E193}" destId="{93B4E94D-2346-2649-A7B3-B58E60CB10C9}" srcOrd="0" destOrd="0" presId="urn:microsoft.com/office/officeart/2005/8/layout/process4"/>
    <dgm:cxn modelId="{72812119-2B2F-1345-956F-85DDF2FCA890}" type="presParOf" srcId="{9FA0DFE1-5F18-C44F-8373-40608A47E193}" destId="{4B75B14B-2E9C-9A4D-BF19-E8AB75192154}" srcOrd="1" destOrd="0" presId="urn:microsoft.com/office/officeart/2005/8/layout/process4"/>
    <dgm:cxn modelId="{2EDE7F0A-5DA9-044F-AAE8-8E566D120ECD}" type="presParOf" srcId="{9FA0DFE1-5F18-C44F-8373-40608A47E193}" destId="{3C7428B2-0F38-024D-8F46-9934C538AD9B}" srcOrd="2" destOrd="0" presId="urn:microsoft.com/office/officeart/2005/8/layout/process4"/>
    <dgm:cxn modelId="{91627F64-BEAB-B24D-B2C7-2E269595BE8A}" type="presParOf" srcId="{161FCAE5-B129-8C41-A12D-EBF97DCB1DC1}" destId="{0A4E4990-047C-8749-9813-17654E762189}" srcOrd="1" destOrd="0" presId="urn:microsoft.com/office/officeart/2005/8/layout/process4"/>
    <dgm:cxn modelId="{F31382A6-FD63-1743-A08D-624B3E90C4FD}" type="presParOf" srcId="{161FCAE5-B129-8C41-A12D-EBF97DCB1DC1}" destId="{80DDDFC5-48CE-AB45-A2AD-9CE077E853DA}" srcOrd="2" destOrd="0" presId="urn:microsoft.com/office/officeart/2005/8/layout/process4"/>
    <dgm:cxn modelId="{2A2058E9-7C65-5C4B-A53C-CCD11C327D3E}" type="presParOf" srcId="{80DDDFC5-48CE-AB45-A2AD-9CE077E853DA}" destId="{15213AD5-A9F6-5E4D-AE2C-BBD25A18B90D}"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732019E8-D172-384C-8C96-CE870B819C4C}" type="doc">
      <dgm:prSet loTypeId="urn:microsoft.com/office/officeart/2005/8/layout/default" loCatId="list" qsTypeId="urn:microsoft.com/office/officeart/2005/8/quickstyle/simple1" qsCatId="simple" csTypeId="urn:microsoft.com/office/officeart/2005/8/colors/colorful1" csCatId="colorful" phldr="1"/>
      <dgm:spPr/>
      <dgm:t>
        <a:bodyPr/>
        <a:lstStyle/>
        <a:p>
          <a:endParaRPr lang="en-US"/>
        </a:p>
      </dgm:t>
    </dgm:pt>
    <dgm:pt modelId="{3BF2916A-C395-9742-9725-EC650E8B5617}">
      <dgm:prSet/>
      <dgm:spPr/>
      <dgm:t>
        <a:bodyPr/>
        <a:lstStyle/>
        <a:p>
          <a:r>
            <a:rPr lang="en-US" b="1"/>
            <a:t>ALLEGATION OF IDEA VIOLATIONS                                </a:t>
          </a:r>
        </a:p>
      </dgm:t>
    </dgm:pt>
    <dgm:pt modelId="{26509999-558B-AC44-821C-BB689F867E2E}" type="parTrans" cxnId="{102F6734-0001-364C-89DE-AF3BA810CEE1}">
      <dgm:prSet/>
      <dgm:spPr/>
      <dgm:t>
        <a:bodyPr/>
        <a:lstStyle/>
        <a:p>
          <a:endParaRPr lang="en-US"/>
        </a:p>
      </dgm:t>
    </dgm:pt>
    <dgm:pt modelId="{BFA726F4-8F97-864B-B5E1-B28BE521E790}" type="sibTrans" cxnId="{102F6734-0001-364C-89DE-AF3BA810CEE1}">
      <dgm:prSet/>
      <dgm:spPr/>
      <dgm:t>
        <a:bodyPr/>
        <a:lstStyle/>
        <a:p>
          <a:endParaRPr lang="en-US"/>
        </a:p>
      </dgm:t>
    </dgm:pt>
    <dgm:pt modelId="{72E93DFE-BAA0-0D49-8A63-4BAA842B861A}">
      <dgm:prSet/>
      <dgm:spPr>
        <a:solidFill>
          <a:schemeClr val="bg2">
            <a:lumMod val="50000"/>
          </a:schemeClr>
        </a:solidFill>
      </dgm:spPr>
      <dgm:t>
        <a:bodyPr/>
        <a:lstStyle/>
        <a:p>
          <a:r>
            <a:rPr lang="en-US" b="1"/>
            <a:t>✚</a:t>
          </a:r>
          <a:endParaRPr lang="en-US"/>
        </a:p>
      </dgm:t>
    </dgm:pt>
    <dgm:pt modelId="{86CDC73E-FC62-574C-9F09-438CDE992748}" type="parTrans" cxnId="{6899133D-3D6F-9B40-87C0-C3E384F8CA09}">
      <dgm:prSet/>
      <dgm:spPr/>
      <dgm:t>
        <a:bodyPr/>
        <a:lstStyle/>
        <a:p>
          <a:endParaRPr lang="en-US"/>
        </a:p>
      </dgm:t>
    </dgm:pt>
    <dgm:pt modelId="{AA925E8B-177E-374F-A0C3-452456EC98AE}" type="sibTrans" cxnId="{6899133D-3D6F-9B40-87C0-C3E384F8CA09}">
      <dgm:prSet/>
      <dgm:spPr/>
      <dgm:t>
        <a:bodyPr/>
        <a:lstStyle/>
        <a:p>
          <a:endParaRPr lang="en-US"/>
        </a:p>
      </dgm:t>
    </dgm:pt>
    <dgm:pt modelId="{08B789D4-EC22-F94B-960A-E94792EEB54D}">
      <dgm:prSet/>
      <dgm:spPr>
        <a:solidFill>
          <a:schemeClr val="accent4">
            <a:lumMod val="75000"/>
          </a:schemeClr>
        </a:solidFill>
      </dgm:spPr>
      <dgm:t>
        <a:bodyPr/>
        <a:lstStyle/>
        <a:p>
          <a:r>
            <a:rPr lang="en-US" b="1" dirty="0"/>
            <a:t>FACTUAL BASIS WITHIN ONE YEAR</a:t>
          </a:r>
        </a:p>
      </dgm:t>
    </dgm:pt>
    <dgm:pt modelId="{5F8005FD-55B0-DA4F-BE23-BC02E1DE71FE}" type="parTrans" cxnId="{2E27E617-AFB8-FD48-8C7D-7A592BC54F21}">
      <dgm:prSet/>
      <dgm:spPr/>
      <dgm:t>
        <a:bodyPr/>
        <a:lstStyle/>
        <a:p>
          <a:endParaRPr lang="en-US"/>
        </a:p>
      </dgm:t>
    </dgm:pt>
    <dgm:pt modelId="{1B77124A-29EA-3C47-875D-CC37F2DACF3D}" type="sibTrans" cxnId="{2E27E617-AFB8-FD48-8C7D-7A592BC54F21}">
      <dgm:prSet/>
      <dgm:spPr/>
      <dgm:t>
        <a:bodyPr/>
        <a:lstStyle/>
        <a:p>
          <a:endParaRPr lang="en-US"/>
        </a:p>
      </dgm:t>
    </dgm:pt>
    <dgm:pt modelId="{27BD091F-D6C3-4B4E-B80C-2331C13A12DB}">
      <dgm:prSet custT="1"/>
      <dgm:spPr>
        <a:solidFill>
          <a:schemeClr val="accent1"/>
        </a:solidFill>
      </dgm:spPr>
      <dgm:t>
        <a:bodyPr/>
        <a:lstStyle/>
        <a:p>
          <a:r>
            <a:rPr lang="en-US" sz="4000" b="1" dirty="0"/>
            <a:t>=</a:t>
          </a:r>
          <a:endParaRPr lang="en-US" sz="4000" dirty="0"/>
        </a:p>
      </dgm:t>
    </dgm:pt>
    <dgm:pt modelId="{87311204-AF21-DC43-BC75-FEE8AC3068DB}" type="parTrans" cxnId="{BCE29820-91EF-3D41-830A-17744F0480B6}">
      <dgm:prSet/>
      <dgm:spPr/>
      <dgm:t>
        <a:bodyPr/>
        <a:lstStyle/>
        <a:p>
          <a:endParaRPr lang="en-US"/>
        </a:p>
      </dgm:t>
    </dgm:pt>
    <dgm:pt modelId="{73BE8132-4BE0-5940-8472-C5124B8763B1}" type="sibTrans" cxnId="{BCE29820-91EF-3D41-830A-17744F0480B6}">
      <dgm:prSet/>
      <dgm:spPr/>
      <dgm:t>
        <a:bodyPr/>
        <a:lstStyle/>
        <a:p>
          <a:endParaRPr lang="en-US"/>
        </a:p>
      </dgm:t>
    </dgm:pt>
    <dgm:pt modelId="{E392EEF7-E7F5-AE44-9B73-2EFE504F21A0}">
      <dgm:prSet/>
      <dgm:spPr/>
      <dgm:t>
        <a:bodyPr/>
        <a:lstStyle/>
        <a:p>
          <a:r>
            <a:rPr lang="en-US" b="1"/>
            <a:t>ISSUES FOR INVESTI- GATION</a:t>
          </a:r>
        </a:p>
      </dgm:t>
    </dgm:pt>
    <dgm:pt modelId="{8B171CCC-80F9-B246-8B25-9FBD740A23BA}" type="parTrans" cxnId="{B5975A59-16FC-294D-9FA6-309DF419ADAB}">
      <dgm:prSet/>
      <dgm:spPr/>
      <dgm:t>
        <a:bodyPr/>
        <a:lstStyle/>
        <a:p>
          <a:endParaRPr lang="en-US"/>
        </a:p>
      </dgm:t>
    </dgm:pt>
    <dgm:pt modelId="{D4C69FFA-F639-0341-AD25-E8581C11564A}" type="sibTrans" cxnId="{B5975A59-16FC-294D-9FA6-309DF419ADAB}">
      <dgm:prSet/>
      <dgm:spPr/>
      <dgm:t>
        <a:bodyPr/>
        <a:lstStyle/>
        <a:p>
          <a:endParaRPr lang="en-US"/>
        </a:p>
      </dgm:t>
    </dgm:pt>
    <dgm:pt modelId="{DC7547D9-62E4-0F4F-9FB4-C93EEA4CB8B0}" type="pres">
      <dgm:prSet presAssocID="{732019E8-D172-384C-8C96-CE870B819C4C}" presName="diagram" presStyleCnt="0">
        <dgm:presLayoutVars>
          <dgm:dir/>
          <dgm:resizeHandles val="exact"/>
        </dgm:presLayoutVars>
      </dgm:prSet>
      <dgm:spPr/>
    </dgm:pt>
    <dgm:pt modelId="{BDDF01E0-28DA-7846-8EF3-DD19F1308669}" type="pres">
      <dgm:prSet presAssocID="{3BF2916A-C395-9742-9725-EC650E8B5617}" presName="node" presStyleLbl="node1" presStyleIdx="0" presStyleCnt="5">
        <dgm:presLayoutVars>
          <dgm:bulletEnabled val="1"/>
        </dgm:presLayoutVars>
      </dgm:prSet>
      <dgm:spPr/>
    </dgm:pt>
    <dgm:pt modelId="{FACA8E6A-5317-CD4F-BBD3-4D435F54A695}" type="pres">
      <dgm:prSet presAssocID="{BFA726F4-8F97-864B-B5E1-B28BE521E790}" presName="sibTrans" presStyleCnt="0"/>
      <dgm:spPr/>
    </dgm:pt>
    <dgm:pt modelId="{858BC378-92D9-6C4D-8B26-F3FEDBFB6EBE}" type="pres">
      <dgm:prSet presAssocID="{72E93DFE-BAA0-0D49-8A63-4BAA842B861A}" presName="node" presStyleLbl="node1" presStyleIdx="1" presStyleCnt="5">
        <dgm:presLayoutVars>
          <dgm:bulletEnabled val="1"/>
        </dgm:presLayoutVars>
      </dgm:prSet>
      <dgm:spPr/>
    </dgm:pt>
    <dgm:pt modelId="{A506ED0C-9CA0-084D-8404-A5308D182A59}" type="pres">
      <dgm:prSet presAssocID="{AA925E8B-177E-374F-A0C3-452456EC98AE}" presName="sibTrans" presStyleCnt="0"/>
      <dgm:spPr/>
    </dgm:pt>
    <dgm:pt modelId="{2D4A7589-A371-D047-861F-B377411561C4}" type="pres">
      <dgm:prSet presAssocID="{08B789D4-EC22-F94B-960A-E94792EEB54D}" presName="node" presStyleLbl="node1" presStyleIdx="2" presStyleCnt="5">
        <dgm:presLayoutVars>
          <dgm:bulletEnabled val="1"/>
        </dgm:presLayoutVars>
      </dgm:prSet>
      <dgm:spPr/>
    </dgm:pt>
    <dgm:pt modelId="{0B9F285C-DBFA-8847-BF05-99C25A3683F6}" type="pres">
      <dgm:prSet presAssocID="{1B77124A-29EA-3C47-875D-CC37F2DACF3D}" presName="sibTrans" presStyleCnt="0"/>
      <dgm:spPr/>
    </dgm:pt>
    <dgm:pt modelId="{3C86B7D3-14F5-EB42-A98E-33A4CCE262C8}" type="pres">
      <dgm:prSet presAssocID="{27BD091F-D6C3-4B4E-B80C-2331C13A12DB}" presName="node" presStyleLbl="node1" presStyleIdx="3" presStyleCnt="5">
        <dgm:presLayoutVars>
          <dgm:bulletEnabled val="1"/>
        </dgm:presLayoutVars>
      </dgm:prSet>
      <dgm:spPr/>
    </dgm:pt>
    <dgm:pt modelId="{3FC557A5-1318-5042-8734-8A7E990E7B07}" type="pres">
      <dgm:prSet presAssocID="{73BE8132-4BE0-5940-8472-C5124B8763B1}" presName="sibTrans" presStyleCnt="0"/>
      <dgm:spPr/>
    </dgm:pt>
    <dgm:pt modelId="{19B4AECC-B392-5E4D-B6F0-902FBC406EBB}" type="pres">
      <dgm:prSet presAssocID="{E392EEF7-E7F5-AE44-9B73-2EFE504F21A0}" presName="node" presStyleLbl="node1" presStyleIdx="4" presStyleCnt="5">
        <dgm:presLayoutVars>
          <dgm:bulletEnabled val="1"/>
        </dgm:presLayoutVars>
      </dgm:prSet>
      <dgm:spPr/>
    </dgm:pt>
  </dgm:ptLst>
  <dgm:cxnLst>
    <dgm:cxn modelId="{2E27E617-AFB8-FD48-8C7D-7A592BC54F21}" srcId="{732019E8-D172-384C-8C96-CE870B819C4C}" destId="{08B789D4-EC22-F94B-960A-E94792EEB54D}" srcOrd="2" destOrd="0" parTransId="{5F8005FD-55B0-DA4F-BE23-BC02E1DE71FE}" sibTransId="{1B77124A-29EA-3C47-875D-CC37F2DACF3D}"/>
    <dgm:cxn modelId="{BCE29820-91EF-3D41-830A-17744F0480B6}" srcId="{732019E8-D172-384C-8C96-CE870B819C4C}" destId="{27BD091F-D6C3-4B4E-B80C-2331C13A12DB}" srcOrd="3" destOrd="0" parTransId="{87311204-AF21-DC43-BC75-FEE8AC3068DB}" sibTransId="{73BE8132-4BE0-5940-8472-C5124B8763B1}"/>
    <dgm:cxn modelId="{102F6734-0001-364C-89DE-AF3BA810CEE1}" srcId="{732019E8-D172-384C-8C96-CE870B819C4C}" destId="{3BF2916A-C395-9742-9725-EC650E8B5617}" srcOrd="0" destOrd="0" parTransId="{26509999-558B-AC44-821C-BB689F867E2E}" sibTransId="{BFA726F4-8F97-864B-B5E1-B28BE521E790}"/>
    <dgm:cxn modelId="{6899133D-3D6F-9B40-87C0-C3E384F8CA09}" srcId="{732019E8-D172-384C-8C96-CE870B819C4C}" destId="{72E93DFE-BAA0-0D49-8A63-4BAA842B861A}" srcOrd="1" destOrd="0" parTransId="{86CDC73E-FC62-574C-9F09-438CDE992748}" sibTransId="{AA925E8B-177E-374F-A0C3-452456EC98AE}"/>
    <dgm:cxn modelId="{09C95A4E-EC27-A448-AE29-CC4A4E4AC7A7}" type="presOf" srcId="{E392EEF7-E7F5-AE44-9B73-2EFE504F21A0}" destId="{19B4AECC-B392-5E4D-B6F0-902FBC406EBB}" srcOrd="0" destOrd="0" presId="urn:microsoft.com/office/officeart/2005/8/layout/default"/>
    <dgm:cxn modelId="{B5975A59-16FC-294D-9FA6-309DF419ADAB}" srcId="{732019E8-D172-384C-8C96-CE870B819C4C}" destId="{E392EEF7-E7F5-AE44-9B73-2EFE504F21A0}" srcOrd="4" destOrd="0" parTransId="{8B171CCC-80F9-B246-8B25-9FBD740A23BA}" sibTransId="{D4C69FFA-F639-0341-AD25-E8581C11564A}"/>
    <dgm:cxn modelId="{505CCE61-32F7-FC44-89D8-46573BB78FB0}" type="presOf" srcId="{27BD091F-D6C3-4B4E-B80C-2331C13A12DB}" destId="{3C86B7D3-14F5-EB42-A98E-33A4CCE262C8}" srcOrd="0" destOrd="0" presId="urn:microsoft.com/office/officeart/2005/8/layout/default"/>
    <dgm:cxn modelId="{C121EF63-8C39-AE49-9029-BC46C78C4F20}" type="presOf" srcId="{732019E8-D172-384C-8C96-CE870B819C4C}" destId="{DC7547D9-62E4-0F4F-9FB4-C93EEA4CB8B0}" srcOrd="0" destOrd="0" presId="urn:microsoft.com/office/officeart/2005/8/layout/default"/>
    <dgm:cxn modelId="{69DCE6BA-50DC-D845-B5B2-C1DB20C3FD29}" type="presOf" srcId="{08B789D4-EC22-F94B-960A-E94792EEB54D}" destId="{2D4A7589-A371-D047-861F-B377411561C4}" srcOrd="0" destOrd="0" presId="urn:microsoft.com/office/officeart/2005/8/layout/default"/>
    <dgm:cxn modelId="{DDEC75FF-2CF8-A743-AD18-F538A0E943EE}" type="presOf" srcId="{3BF2916A-C395-9742-9725-EC650E8B5617}" destId="{BDDF01E0-28DA-7846-8EF3-DD19F1308669}" srcOrd="0" destOrd="0" presId="urn:microsoft.com/office/officeart/2005/8/layout/default"/>
    <dgm:cxn modelId="{858B94FF-5C5C-6745-98E7-EE707F750058}" type="presOf" srcId="{72E93DFE-BAA0-0D49-8A63-4BAA842B861A}" destId="{858BC378-92D9-6C4D-8B26-F3FEDBFB6EBE}" srcOrd="0" destOrd="0" presId="urn:microsoft.com/office/officeart/2005/8/layout/default"/>
    <dgm:cxn modelId="{2830E70B-A719-F149-B16A-69F495DB9806}" type="presParOf" srcId="{DC7547D9-62E4-0F4F-9FB4-C93EEA4CB8B0}" destId="{BDDF01E0-28DA-7846-8EF3-DD19F1308669}" srcOrd="0" destOrd="0" presId="urn:microsoft.com/office/officeart/2005/8/layout/default"/>
    <dgm:cxn modelId="{C40E85B4-8EAE-E647-84AE-47AF9D1DB8E8}" type="presParOf" srcId="{DC7547D9-62E4-0F4F-9FB4-C93EEA4CB8B0}" destId="{FACA8E6A-5317-CD4F-BBD3-4D435F54A695}" srcOrd="1" destOrd="0" presId="urn:microsoft.com/office/officeart/2005/8/layout/default"/>
    <dgm:cxn modelId="{8B065390-6994-EE44-8A9B-CBC3394F9927}" type="presParOf" srcId="{DC7547D9-62E4-0F4F-9FB4-C93EEA4CB8B0}" destId="{858BC378-92D9-6C4D-8B26-F3FEDBFB6EBE}" srcOrd="2" destOrd="0" presId="urn:microsoft.com/office/officeart/2005/8/layout/default"/>
    <dgm:cxn modelId="{1100B57E-968A-CE4E-B652-568E7034E179}" type="presParOf" srcId="{DC7547D9-62E4-0F4F-9FB4-C93EEA4CB8B0}" destId="{A506ED0C-9CA0-084D-8404-A5308D182A59}" srcOrd="3" destOrd="0" presId="urn:microsoft.com/office/officeart/2005/8/layout/default"/>
    <dgm:cxn modelId="{0B3CFA7F-F850-1E4B-9468-13849DF0648E}" type="presParOf" srcId="{DC7547D9-62E4-0F4F-9FB4-C93EEA4CB8B0}" destId="{2D4A7589-A371-D047-861F-B377411561C4}" srcOrd="4" destOrd="0" presId="urn:microsoft.com/office/officeart/2005/8/layout/default"/>
    <dgm:cxn modelId="{F2ADEE8B-89E9-F84F-B825-4F1A6B0BC528}" type="presParOf" srcId="{DC7547D9-62E4-0F4F-9FB4-C93EEA4CB8B0}" destId="{0B9F285C-DBFA-8847-BF05-99C25A3683F6}" srcOrd="5" destOrd="0" presId="urn:microsoft.com/office/officeart/2005/8/layout/default"/>
    <dgm:cxn modelId="{A564FA6F-93C9-E144-B404-A1F273434616}" type="presParOf" srcId="{DC7547D9-62E4-0F4F-9FB4-C93EEA4CB8B0}" destId="{3C86B7D3-14F5-EB42-A98E-33A4CCE262C8}" srcOrd="6" destOrd="0" presId="urn:microsoft.com/office/officeart/2005/8/layout/default"/>
    <dgm:cxn modelId="{7A038422-F193-4143-BB62-A419C186DB80}" type="presParOf" srcId="{DC7547D9-62E4-0F4F-9FB4-C93EEA4CB8B0}" destId="{3FC557A5-1318-5042-8734-8A7E990E7B07}" srcOrd="7" destOrd="0" presId="urn:microsoft.com/office/officeart/2005/8/layout/default"/>
    <dgm:cxn modelId="{9B8AD40F-98B3-A545-B940-41D36AA9139A}" type="presParOf" srcId="{DC7547D9-62E4-0F4F-9FB4-C93EEA4CB8B0}" destId="{19B4AECC-B392-5E4D-B6F0-902FBC406EBB}" srcOrd="8"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3C352CA9-B971-4705-AEB3-3D1ED158A7C1}"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2DEA5669-F5DB-415A-B558-3A077340DFCD}">
      <dgm:prSet custT="1"/>
      <dgm:spPr/>
      <dgm:t>
        <a:bodyPr/>
        <a:lstStyle/>
        <a:p>
          <a:r>
            <a:rPr lang="en-US" sz="2800" dirty="0"/>
            <a:t>Is the issue framed so it can be answered yes or no?</a:t>
          </a:r>
        </a:p>
      </dgm:t>
      <dgm:extLst>
        <a:ext uri="{E40237B7-FDA0-4F09-8148-C483321AD2D9}">
          <dgm14:cNvPr xmlns:dgm14="http://schemas.microsoft.com/office/drawing/2010/diagram" id="0" name="" descr="Is the issue framed so it can be answered yes or no?&#13;&#10;"/>
        </a:ext>
      </dgm:extLst>
    </dgm:pt>
    <dgm:pt modelId="{08828F60-01A2-464F-A7C2-FE20F12CB6D8}" type="parTrans" cxnId="{56B43E82-D5AD-4BFD-BF96-697D404CC663}">
      <dgm:prSet/>
      <dgm:spPr/>
      <dgm:t>
        <a:bodyPr/>
        <a:lstStyle/>
        <a:p>
          <a:endParaRPr lang="en-US"/>
        </a:p>
      </dgm:t>
    </dgm:pt>
    <dgm:pt modelId="{63CBAA78-F22D-4A42-8437-319AD6845BA5}" type="sibTrans" cxnId="{56B43E82-D5AD-4BFD-BF96-697D404CC663}">
      <dgm:prSet/>
      <dgm:spPr/>
      <dgm:t>
        <a:bodyPr/>
        <a:lstStyle/>
        <a:p>
          <a:endParaRPr lang="en-US"/>
        </a:p>
      </dgm:t>
    </dgm:pt>
    <dgm:pt modelId="{1A3776B1-F894-437F-AB34-B7511EE24FD3}">
      <dgm:prSet custT="1"/>
      <dgm:spPr/>
      <dgm:t>
        <a:bodyPr/>
        <a:lstStyle/>
        <a:p>
          <a:r>
            <a:rPr lang="en-US" sz="2800" dirty="0"/>
            <a:t>Is the issue presented as a question about compliance or an assumption about noncompliance?</a:t>
          </a:r>
        </a:p>
      </dgm:t>
      <dgm:extLst>
        <a:ext uri="{E40237B7-FDA0-4F09-8148-C483321AD2D9}">
          <dgm14:cNvPr xmlns:dgm14="http://schemas.microsoft.com/office/drawing/2010/diagram" id="0" name="" descr="Is the issue presented as a question about compliance or an assumption about noncompliance?&#13;&#10;"/>
        </a:ext>
      </dgm:extLst>
    </dgm:pt>
    <dgm:pt modelId="{7987E2B5-1803-4A24-B336-D248DD0FF922}" type="parTrans" cxnId="{93FB9C05-283D-4498-A931-53707E247E5C}">
      <dgm:prSet/>
      <dgm:spPr/>
      <dgm:t>
        <a:bodyPr/>
        <a:lstStyle/>
        <a:p>
          <a:endParaRPr lang="en-US"/>
        </a:p>
      </dgm:t>
    </dgm:pt>
    <dgm:pt modelId="{4BFB1651-0C2E-4A80-9C6C-5F7A0A739051}" type="sibTrans" cxnId="{93FB9C05-283D-4498-A931-53707E247E5C}">
      <dgm:prSet/>
      <dgm:spPr/>
      <dgm:t>
        <a:bodyPr/>
        <a:lstStyle/>
        <a:p>
          <a:endParaRPr lang="en-US"/>
        </a:p>
      </dgm:t>
    </dgm:pt>
    <dgm:pt modelId="{D7BD7C1E-2C9C-4D71-AEC6-628944C63998}">
      <dgm:prSet custT="1"/>
      <dgm:spPr/>
      <dgm:t>
        <a:bodyPr/>
        <a:lstStyle/>
        <a:p>
          <a:r>
            <a:rPr lang="en-US" sz="2800" dirty="0"/>
            <a:t>Does the issue include precise language aligned with the law?</a:t>
          </a:r>
        </a:p>
      </dgm:t>
      <dgm:extLst>
        <a:ext uri="{E40237B7-FDA0-4F09-8148-C483321AD2D9}">
          <dgm14:cNvPr xmlns:dgm14="http://schemas.microsoft.com/office/drawing/2010/diagram" id="0" name="" descr="Does the issue include precise language aligned with the law?&#13;&#10;"/>
        </a:ext>
      </dgm:extLst>
    </dgm:pt>
    <dgm:pt modelId="{0B0AF4D8-DAAE-45DA-95EE-61B1B912AD71}" type="parTrans" cxnId="{CA782A9C-90A6-4A39-8FE9-7C9183A310D4}">
      <dgm:prSet/>
      <dgm:spPr/>
      <dgm:t>
        <a:bodyPr/>
        <a:lstStyle/>
        <a:p>
          <a:endParaRPr lang="en-US"/>
        </a:p>
      </dgm:t>
    </dgm:pt>
    <dgm:pt modelId="{63EBFDF7-814E-47D3-A228-E5FF120DB87E}" type="sibTrans" cxnId="{CA782A9C-90A6-4A39-8FE9-7C9183A310D4}">
      <dgm:prSet/>
      <dgm:spPr/>
      <dgm:t>
        <a:bodyPr/>
        <a:lstStyle/>
        <a:p>
          <a:endParaRPr lang="en-US"/>
        </a:p>
      </dgm:t>
    </dgm:pt>
    <dgm:pt modelId="{0830DD1B-DE0B-4ECD-96F1-9459377B5C5B}">
      <dgm:prSet custT="1"/>
      <dgm:spPr/>
      <dgm:t>
        <a:bodyPr/>
        <a:lstStyle/>
        <a:p>
          <a:r>
            <a:rPr lang="en-US" sz="2800" dirty="0"/>
            <a:t>Does the issue include enough key facts to give context to the question?</a:t>
          </a:r>
        </a:p>
      </dgm:t>
      <dgm:extLst>
        <a:ext uri="{E40237B7-FDA0-4F09-8148-C483321AD2D9}">
          <dgm14:cNvPr xmlns:dgm14="http://schemas.microsoft.com/office/drawing/2010/diagram" id="0" name="" descr="Does the issue include enough key facts to give context to the question?&#13;&#10;"/>
        </a:ext>
      </dgm:extLst>
    </dgm:pt>
    <dgm:pt modelId="{44871B03-960B-45F5-B296-1B58F06EBFDA}" type="parTrans" cxnId="{4BC7F7B2-68E6-4F87-9B65-D669DC3C3BB9}">
      <dgm:prSet/>
      <dgm:spPr/>
      <dgm:t>
        <a:bodyPr/>
        <a:lstStyle/>
        <a:p>
          <a:endParaRPr lang="en-US"/>
        </a:p>
      </dgm:t>
    </dgm:pt>
    <dgm:pt modelId="{2A9BF5C8-C93B-4DDA-B2A0-DB7C6F5BBE78}" type="sibTrans" cxnId="{4BC7F7B2-68E6-4F87-9B65-D669DC3C3BB9}">
      <dgm:prSet/>
      <dgm:spPr/>
      <dgm:t>
        <a:bodyPr/>
        <a:lstStyle/>
        <a:p>
          <a:endParaRPr lang="en-US"/>
        </a:p>
      </dgm:t>
    </dgm:pt>
    <dgm:pt modelId="{2B50ABED-B2E8-BA47-8F48-16DD7BA9044A}" type="pres">
      <dgm:prSet presAssocID="{3C352CA9-B971-4705-AEB3-3D1ED158A7C1}" presName="linear" presStyleCnt="0">
        <dgm:presLayoutVars>
          <dgm:animLvl val="lvl"/>
          <dgm:resizeHandles val="exact"/>
        </dgm:presLayoutVars>
      </dgm:prSet>
      <dgm:spPr/>
    </dgm:pt>
    <dgm:pt modelId="{33EEFCC7-4DE2-6E46-A9F3-B282FB277E73}" type="pres">
      <dgm:prSet presAssocID="{2DEA5669-F5DB-415A-B558-3A077340DFCD}" presName="parentText" presStyleLbl="node1" presStyleIdx="0" presStyleCnt="4">
        <dgm:presLayoutVars>
          <dgm:chMax val="0"/>
          <dgm:bulletEnabled val="1"/>
        </dgm:presLayoutVars>
      </dgm:prSet>
      <dgm:spPr/>
    </dgm:pt>
    <dgm:pt modelId="{2AB86019-B9BA-2A4E-A54D-89F176AF92E1}" type="pres">
      <dgm:prSet presAssocID="{63CBAA78-F22D-4A42-8437-319AD6845BA5}" presName="spacer" presStyleCnt="0"/>
      <dgm:spPr/>
    </dgm:pt>
    <dgm:pt modelId="{F69D1C68-4C7C-024B-9474-75586DAA1300}" type="pres">
      <dgm:prSet presAssocID="{1A3776B1-F894-437F-AB34-B7511EE24FD3}" presName="parentText" presStyleLbl="node1" presStyleIdx="1" presStyleCnt="4">
        <dgm:presLayoutVars>
          <dgm:chMax val="0"/>
          <dgm:bulletEnabled val="1"/>
        </dgm:presLayoutVars>
      </dgm:prSet>
      <dgm:spPr/>
    </dgm:pt>
    <dgm:pt modelId="{56AAAB25-1AF9-0D49-94AD-64142CD56494}" type="pres">
      <dgm:prSet presAssocID="{4BFB1651-0C2E-4A80-9C6C-5F7A0A739051}" presName="spacer" presStyleCnt="0"/>
      <dgm:spPr/>
    </dgm:pt>
    <dgm:pt modelId="{859EB884-7B96-504C-B3DF-CED20C185B4B}" type="pres">
      <dgm:prSet presAssocID="{D7BD7C1E-2C9C-4D71-AEC6-628944C63998}" presName="parentText" presStyleLbl="node1" presStyleIdx="2" presStyleCnt="4">
        <dgm:presLayoutVars>
          <dgm:chMax val="0"/>
          <dgm:bulletEnabled val="1"/>
        </dgm:presLayoutVars>
      </dgm:prSet>
      <dgm:spPr/>
    </dgm:pt>
    <dgm:pt modelId="{0A502E9E-DC0E-7348-9C44-5ECA966D72B2}" type="pres">
      <dgm:prSet presAssocID="{63EBFDF7-814E-47D3-A228-E5FF120DB87E}" presName="spacer" presStyleCnt="0"/>
      <dgm:spPr/>
    </dgm:pt>
    <dgm:pt modelId="{36B3CC1E-7CEC-CE4A-8620-3D86779E62EF}" type="pres">
      <dgm:prSet presAssocID="{0830DD1B-DE0B-4ECD-96F1-9459377B5C5B}" presName="parentText" presStyleLbl="node1" presStyleIdx="3" presStyleCnt="4">
        <dgm:presLayoutVars>
          <dgm:chMax val="0"/>
          <dgm:bulletEnabled val="1"/>
        </dgm:presLayoutVars>
      </dgm:prSet>
      <dgm:spPr/>
    </dgm:pt>
  </dgm:ptLst>
  <dgm:cxnLst>
    <dgm:cxn modelId="{93FB9C05-283D-4498-A931-53707E247E5C}" srcId="{3C352CA9-B971-4705-AEB3-3D1ED158A7C1}" destId="{1A3776B1-F894-437F-AB34-B7511EE24FD3}" srcOrd="1" destOrd="0" parTransId="{7987E2B5-1803-4A24-B336-D248DD0FF922}" sibTransId="{4BFB1651-0C2E-4A80-9C6C-5F7A0A739051}"/>
    <dgm:cxn modelId="{56B43E82-D5AD-4BFD-BF96-697D404CC663}" srcId="{3C352CA9-B971-4705-AEB3-3D1ED158A7C1}" destId="{2DEA5669-F5DB-415A-B558-3A077340DFCD}" srcOrd="0" destOrd="0" parTransId="{08828F60-01A2-464F-A7C2-FE20F12CB6D8}" sibTransId="{63CBAA78-F22D-4A42-8437-319AD6845BA5}"/>
    <dgm:cxn modelId="{47C64985-93D8-D74D-BE31-DC7AB4AA4170}" type="presOf" srcId="{2DEA5669-F5DB-415A-B558-3A077340DFCD}" destId="{33EEFCC7-4DE2-6E46-A9F3-B282FB277E73}" srcOrd="0" destOrd="0" presId="urn:microsoft.com/office/officeart/2005/8/layout/vList2"/>
    <dgm:cxn modelId="{37C3B485-79E0-6F4F-8AC7-8BB8E7D6D7BD}" type="presOf" srcId="{0830DD1B-DE0B-4ECD-96F1-9459377B5C5B}" destId="{36B3CC1E-7CEC-CE4A-8620-3D86779E62EF}" srcOrd="0" destOrd="0" presId="urn:microsoft.com/office/officeart/2005/8/layout/vList2"/>
    <dgm:cxn modelId="{CA782A9C-90A6-4A39-8FE9-7C9183A310D4}" srcId="{3C352CA9-B971-4705-AEB3-3D1ED158A7C1}" destId="{D7BD7C1E-2C9C-4D71-AEC6-628944C63998}" srcOrd="2" destOrd="0" parTransId="{0B0AF4D8-DAAE-45DA-95EE-61B1B912AD71}" sibTransId="{63EBFDF7-814E-47D3-A228-E5FF120DB87E}"/>
    <dgm:cxn modelId="{F5B3C59E-8738-FB48-80D8-427B56FA1922}" type="presOf" srcId="{3C352CA9-B971-4705-AEB3-3D1ED158A7C1}" destId="{2B50ABED-B2E8-BA47-8F48-16DD7BA9044A}" srcOrd="0" destOrd="0" presId="urn:microsoft.com/office/officeart/2005/8/layout/vList2"/>
    <dgm:cxn modelId="{4BC7F7B2-68E6-4F87-9B65-D669DC3C3BB9}" srcId="{3C352CA9-B971-4705-AEB3-3D1ED158A7C1}" destId="{0830DD1B-DE0B-4ECD-96F1-9459377B5C5B}" srcOrd="3" destOrd="0" parTransId="{44871B03-960B-45F5-B296-1B58F06EBFDA}" sibTransId="{2A9BF5C8-C93B-4DDA-B2A0-DB7C6F5BBE78}"/>
    <dgm:cxn modelId="{B9E347C9-6EA6-D346-AEFD-44EE6A4A46B3}" type="presOf" srcId="{D7BD7C1E-2C9C-4D71-AEC6-628944C63998}" destId="{859EB884-7B96-504C-B3DF-CED20C185B4B}" srcOrd="0" destOrd="0" presId="urn:microsoft.com/office/officeart/2005/8/layout/vList2"/>
    <dgm:cxn modelId="{363130CF-DD39-294D-91DB-5D17373F9FD1}" type="presOf" srcId="{1A3776B1-F894-437F-AB34-B7511EE24FD3}" destId="{F69D1C68-4C7C-024B-9474-75586DAA1300}" srcOrd="0" destOrd="0" presId="urn:microsoft.com/office/officeart/2005/8/layout/vList2"/>
    <dgm:cxn modelId="{DF50C3B6-258E-1A47-B18E-69739C9506BC}" type="presParOf" srcId="{2B50ABED-B2E8-BA47-8F48-16DD7BA9044A}" destId="{33EEFCC7-4DE2-6E46-A9F3-B282FB277E73}" srcOrd="0" destOrd="0" presId="urn:microsoft.com/office/officeart/2005/8/layout/vList2"/>
    <dgm:cxn modelId="{0F03AC1E-2D69-7344-A94F-CD54D9892072}" type="presParOf" srcId="{2B50ABED-B2E8-BA47-8F48-16DD7BA9044A}" destId="{2AB86019-B9BA-2A4E-A54D-89F176AF92E1}" srcOrd="1" destOrd="0" presId="urn:microsoft.com/office/officeart/2005/8/layout/vList2"/>
    <dgm:cxn modelId="{8D2528CB-0E87-8D43-8D21-1475833F161C}" type="presParOf" srcId="{2B50ABED-B2E8-BA47-8F48-16DD7BA9044A}" destId="{F69D1C68-4C7C-024B-9474-75586DAA1300}" srcOrd="2" destOrd="0" presId="urn:microsoft.com/office/officeart/2005/8/layout/vList2"/>
    <dgm:cxn modelId="{A64B2155-77B3-124A-968C-7F5086E0545E}" type="presParOf" srcId="{2B50ABED-B2E8-BA47-8F48-16DD7BA9044A}" destId="{56AAAB25-1AF9-0D49-94AD-64142CD56494}" srcOrd="3" destOrd="0" presId="urn:microsoft.com/office/officeart/2005/8/layout/vList2"/>
    <dgm:cxn modelId="{9E14ADD5-C605-6C46-AAC6-52FD715E20C0}" type="presParOf" srcId="{2B50ABED-B2E8-BA47-8F48-16DD7BA9044A}" destId="{859EB884-7B96-504C-B3DF-CED20C185B4B}" srcOrd="4" destOrd="0" presId="urn:microsoft.com/office/officeart/2005/8/layout/vList2"/>
    <dgm:cxn modelId="{E8A6B440-319A-FC4A-98DE-B4A486AC7B8D}" type="presParOf" srcId="{2B50ABED-B2E8-BA47-8F48-16DD7BA9044A}" destId="{0A502E9E-DC0E-7348-9C44-5ECA966D72B2}" srcOrd="5" destOrd="0" presId="urn:microsoft.com/office/officeart/2005/8/layout/vList2"/>
    <dgm:cxn modelId="{745B290B-B41D-C148-838A-0BF550267D6F}" type="presParOf" srcId="{2B50ABED-B2E8-BA47-8F48-16DD7BA9044A}" destId="{36B3CC1E-7CEC-CE4A-8620-3D86779E62EF}"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29B0C33B-D6BD-4334-AA97-8B0989726C53}" type="doc">
      <dgm:prSet loTypeId="urn:microsoft.com/office/officeart/2005/8/layout/list1" loCatId="list" qsTypeId="urn:microsoft.com/office/officeart/2005/8/quickstyle/simple5" qsCatId="simple" csTypeId="urn:microsoft.com/office/officeart/2005/8/colors/colorful1" csCatId="colorful" phldr="1"/>
      <dgm:spPr/>
      <dgm:t>
        <a:bodyPr/>
        <a:lstStyle/>
        <a:p>
          <a:endParaRPr lang="en-US"/>
        </a:p>
      </dgm:t>
    </dgm:pt>
    <dgm:pt modelId="{FEA78BE4-E67D-4721-8456-C569E95FB99A}">
      <dgm:prSet custT="1"/>
      <dgm:spPr/>
      <dgm:t>
        <a:bodyPr/>
        <a:lstStyle/>
        <a:p>
          <a:r>
            <a:rPr lang="en-US" sz="3600" dirty="0"/>
            <a:t>Probe:</a:t>
          </a:r>
        </a:p>
      </dgm:t>
      <dgm:extLst>
        <a:ext uri="{E40237B7-FDA0-4F09-8148-C483321AD2D9}">
          <dgm14:cNvPr xmlns:dgm14="http://schemas.microsoft.com/office/drawing/2010/diagram" id="0" name="" descr="Probe:"/>
        </a:ext>
      </dgm:extLst>
    </dgm:pt>
    <dgm:pt modelId="{22B90543-A1FD-48BE-B3E6-5C3B0799CA44}" type="parTrans" cxnId="{1776DC2E-D5F0-4B1F-84A5-731FD4B06BCF}">
      <dgm:prSet/>
      <dgm:spPr/>
      <dgm:t>
        <a:bodyPr/>
        <a:lstStyle/>
        <a:p>
          <a:endParaRPr lang="en-US" sz="2800"/>
        </a:p>
      </dgm:t>
    </dgm:pt>
    <dgm:pt modelId="{F0EEDF97-5754-4AA2-864A-5E82E8805975}" type="sibTrans" cxnId="{1776DC2E-D5F0-4B1F-84A5-731FD4B06BCF}">
      <dgm:prSet/>
      <dgm:spPr/>
      <dgm:t>
        <a:bodyPr/>
        <a:lstStyle/>
        <a:p>
          <a:endParaRPr lang="en-US"/>
        </a:p>
      </dgm:t>
    </dgm:pt>
    <dgm:pt modelId="{F8142EDF-AE37-41E6-9376-C6F1D01511CD}">
      <dgm:prSet custT="1"/>
      <dgm:spPr/>
      <dgm:t>
        <a:bodyPr/>
        <a:lstStyle/>
        <a:p>
          <a:pPr>
            <a:buNone/>
          </a:pPr>
          <a:r>
            <a:rPr lang="en-US" sz="2400" dirty="0"/>
            <a:t>ASK QUESTIONS:</a:t>
          </a:r>
        </a:p>
      </dgm:t>
      <dgm:extLst>
        <a:ext uri="{E40237B7-FDA0-4F09-8148-C483321AD2D9}">
          <dgm14:cNvPr xmlns:dgm14="http://schemas.microsoft.com/office/drawing/2010/diagram" id="0" name="" descr="ASK QUESTIONS:&#13;&#10;What information do I need to thoroughly address the allegations?&#13;&#10;Where is the information now?&#13;&#10;How am I going to collect this information?&#13;&#10;Do I need to go on site to investigate?&#13;&#10;"/>
        </a:ext>
      </dgm:extLst>
    </dgm:pt>
    <dgm:pt modelId="{4A2C81A0-8A1F-4414-BC44-B494D6DB7711}" type="parTrans" cxnId="{08BEA7FF-6088-4DDC-A7A3-579A6E11BB29}">
      <dgm:prSet/>
      <dgm:spPr/>
      <dgm:t>
        <a:bodyPr/>
        <a:lstStyle/>
        <a:p>
          <a:endParaRPr lang="en-US" sz="2800"/>
        </a:p>
      </dgm:t>
    </dgm:pt>
    <dgm:pt modelId="{729E75D6-3DFE-423A-AEAF-182F15375240}" type="sibTrans" cxnId="{08BEA7FF-6088-4DDC-A7A3-579A6E11BB29}">
      <dgm:prSet/>
      <dgm:spPr/>
      <dgm:t>
        <a:bodyPr/>
        <a:lstStyle/>
        <a:p>
          <a:endParaRPr lang="en-US"/>
        </a:p>
      </dgm:t>
    </dgm:pt>
    <dgm:pt modelId="{51C199C9-A2A2-4D15-B89C-DB835C0705CF}">
      <dgm:prSet custT="1"/>
      <dgm:spPr/>
      <dgm:t>
        <a:bodyPr/>
        <a:lstStyle/>
        <a:p>
          <a:r>
            <a:rPr lang="en-US" sz="2400" dirty="0"/>
            <a:t>Where is the information now?</a:t>
          </a:r>
        </a:p>
      </dgm:t>
    </dgm:pt>
    <dgm:pt modelId="{A0DE0FAE-5605-4F68-9E2D-3761A5D7CAC9}" type="parTrans" cxnId="{35AA03A7-70FE-482E-81FA-66D8D6D42CBC}">
      <dgm:prSet/>
      <dgm:spPr/>
      <dgm:t>
        <a:bodyPr/>
        <a:lstStyle/>
        <a:p>
          <a:endParaRPr lang="en-US" sz="2800"/>
        </a:p>
      </dgm:t>
    </dgm:pt>
    <dgm:pt modelId="{ABE4139C-A450-4865-AFC0-FD28E2A70469}" type="sibTrans" cxnId="{35AA03A7-70FE-482E-81FA-66D8D6D42CBC}">
      <dgm:prSet/>
      <dgm:spPr/>
      <dgm:t>
        <a:bodyPr/>
        <a:lstStyle/>
        <a:p>
          <a:endParaRPr lang="en-US"/>
        </a:p>
      </dgm:t>
    </dgm:pt>
    <dgm:pt modelId="{52C30205-63C9-4AA0-B12D-9DDCCAA64A01}">
      <dgm:prSet custT="1"/>
      <dgm:spPr/>
      <dgm:t>
        <a:bodyPr/>
        <a:lstStyle/>
        <a:p>
          <a:r>
            <a:rPr lang="en-US" sz="2400" dirty="0"/>
            <a:t>How am I going to collect this information?</a:t>
          </a:r>
        </a:p>
      </dgm:t>
    </dgm:pt>
    <dgm:pt modelId="{2A071F19-7A84-4102-B067-EF4D890AFC29}" type="parTrans" cxnId="{F5FF4782-CF68-4BFB-BA75-999FF176B8B5}">
      <dgm:prSet/>
      <dgm:spPr/>
      <dgm:t>
        <a:bodyPr/>
        <a:lstStyle/>
        <a:p>
          <a:endParaRPr lang="en-US" sz="2800"/>
        </a:p>
      </dgm:t>
    </dgm:pt>
    <dgm:pt modelId="{F73F84B6-06B0-4A18-940F-D1FF43384818}" type="sibTrans" cxnId="{F5FF4782-CF68-4BFB-BA75-999FF176B8B5}">
      <dgm:prSet/>
      <dgm:spPr/>
      <dgm:t>
        <a:bodyPr/>
        <a:lstStyle/>
        <a:p>
          <a:endParaRPr lang="en-US"/>
        </a:p>
      </dgm:t>
    </dgm:pt>
    <dgm:pt modelId="{8588545D-B212-4172-A616-317438A8DFF6}">
      <dgm:prSet custT="1"/>
      <dgm:spPr/>
      <dgm:t>
        <a:bodyPr/>
        <a:lstStyle/>
        <a:p>
          <a:r>
            <a:rPr lang="en-US" sz="2400" dirty="0"/>
            <a:t>Do I need to go on site to investigate?</a:t>
          </a:r>
        </a:p>
      </dgm:t>
    </dgm:pt>
    <dgm:pt modelId="{18701C0A-6594-473B-B611-C21321DD5DEE}" type="parTrans" cxnId="{A2359766-79ED-4D69-B1B8-AC926290F4D1}">
      <dgm:prSet/>
      <dgm:spPr/>
      <dgm:t>
        <a:bodyPr/>
        <a:lstStyle/>
        <a:p>
          <a:endParaRPr lang="en-US" sz="2800"/>
        </a:p>
      </dgm:t>
    </dgm:pt>
    <dgm:pt modelId="{A505B95E-A1B5-4AC1-9C36-96F3FD7F0688}" type="sibTrans" cxnId="{A2359766-79ED-4D69-B1B8-AC926290F4D1}">
      <dgm:prSet/>
      <dgm:spPr/>
      <dgm:t>
        <a:bodyPr/>
        <a:lstStyle/>
        <a:p>
          <a:endParaRPr lang="en-US"/>
        </a:p>
      </dgm:t>
    </dgm:pt>
    <dgm:pt modelId="{96548CA5-34C1-444D-B84D-1A4F6F6542D3}">
      <dgm:prSet custT="1"/>
      <dgm:spPr/>
      <dgm:t>
        <a:bodyPr/>
        <a:lstStyle/>
        <a:p>
          <a:r>
            <a:rPr lang="en-US" sz="2400" dirty="0"/>
            <a:t>What information do I need to thoroughly address the allegations?</a:t>
          </a:r>
        </a:p>
      </dgm:t>
    </dgm:pt>
    <dgm:pt modelId="{63655FAC-8A80-804D-8222-8198BE451432}" type="parTrans" cxnId="{F39158B0-0D1C-0B40-B495-0CDE221D4172}">
      <dgm:prSet/>
      <dgm:spPr/>
      <dgm:t>
        <a:bodyPr/>
        <a:lstStyle/>
        <a:p>
          <a:endParaRPr lang="en-US"/>
        </a:p>
      </dgm:t>
    </dgm:pt>
    <dgm:pt modelId="{1DCAD0CD-CFE6-FB4D-9EC8-E741B95A615F}" type="sibTrans" cxnId="{F39158B0-0D1C-0B40-B495-0CDE221D4172}">
      <dgm:prSet/>
      <dgm:spPr/>
      <dgm:t>
        <a:bodyPr/>
        <a:lstStyle/>
        <a:p>
          <a:endParaRPr lang="en-US"/>
        </a:p>
      </dgm:t>
    </dgm:pt>
    <dgm:pt modelId="{B859A7C7-80AD-F64C-A231-1DD062CF0D77}" type="pres">
      <dgm:prSet presAssocID="{29B0C33B-D6BD-4334-AA97-8B0989726C53}" presName="linear" presStyleCnt="0">
        <dgm:presLayoutVars>
          <dgm:dir/>
          <dgm:animLvl val="lvl"/>
          <dgm:resizeHandles val="exact"/>
        </dgm:presLayoutVars>
      </dgm:prSet>
      <dgm:spPr/>
    </dgm:pt>
    <dgm:pt modelId="{FDCD0BFC-CFA5-7942-B40E-0B49532C7549}" type="pres">
      <dgm:prSet presAssocID="{FEA78BE4-E67D-4721-8456-C569E95FB99A}" presName="parentLin" presStyleCnt="0"/>
      <dgm:spPr/>
    </dgm:pt>
    <dgm:pt modelId="{FF64FB70-F6A9-7A4A-B6E3-6DAFF0CF5D02}" type="pres">
      <dgm:prSet presAssocID="{FEA78BE4-E67D-4721-8456-C569E95FB99A}" presName="parentLeftMargin" presStyleLbl="node1" presStyleIdx="0" presStyleCnt="1"/>
      <dgm:spPr/>
    </dgm:pt>
    <dgm:pt modelId="{00601C90-21CC-B04B-86D5-6EBAEB1B8174}" type="pres">
      <dgm:prSet presAssocID="{FEA78BE4-E67D-4721-8456-C569E95FB99A}" presName="parentText" presStyleLbl="node1" presStyleIdx="0" presStyleCnt="1">
        <dgm:presLayoutVars>
          <dgm:chMax val="0"/>
          <dgm:bulletEnabled val="1"/>
        </dgm:presLayoutVars>
      </dgm:prSet>
      <dgm:spPr/>
    </dgm:pt>
    <dgm:pt modelId="{770EA20E-5976-834C-8C87-431AEF6D07A6}" type="pres">
      <dgm:prSet presAssocID="{FEA78BE4-E67D-4721-8456-C569E95FB99A}" presName="negativeSpace" presStyleCnt="0"/>
      <dgm:spPr/>
    </dgm:pt>
    <dgm:pt modelId="{4BC949AF-813B-A445-83E7-C18B1BE668B7}" type="pres">
      <dgm:prSet presAssocID="{FEA78BE4-E67D-4721-8456-C569E95FB99A}" presName="childText" presStyleLbl="conFgAcc1" presStyleIdx="0" presStyleCnt="1" custScaleY="103647" custLinFactY="7221" custLinFactNeighborX="-5" custLinFactNeighborY="100000">
        <dgm:presLayoutVars>
          <dgm:bulletEnabled val="1"/>
        </dgm:presLayoutVars>
      </dgm:prSet>
      <dgm:spPr/>
    </dgm:pt>
  </dgm:ptLst>
  <dgm:cxnLst>
    <dgm:cxn modelId="{1776DC2E-D5F0-4B1F-84A5-731FD4B06BCF}" srcId="{29B0C33B-D6BD-4334-AA97-8B0989726C53}" destId="{FEA78BE4-E67D-4721-8456-C569E95FB99A}" srcOrd="0" destOrd="0" parTransId="{22B90543-A1FD-48BE-B3E6-5C3B0799CA44}" sibTransId="{F0EEDF97-5754-4AA2-864A-5E82E8805975}"/>
    <dgm:cxn modelId="{1A6EC238-C93F-F24A-8B10-BD964BDF9D0B}" type="presOf" srcId="{96548CA5-34C1-444D-B84D-1A4F6F6542D3}" destId="{4BC949AF-813B-A445-83E7-C18B1BE668B7}" srcOrd="0" destOrd="1" presId="urn:microsoft.com/office/officeart/2005/8/layout/list1"/>
    <dgm:cxn modelId="{C14D0050-AD29-4440-B674-989382C48A97}" type="presOf" srcId="{8588545D-B212-4172-A616-317438A8DFF6}" destId="{4BC949AF-813B-A445-83E7-C18B1BE668B7}" srcOrd="0" destOrd="4" presId="urn:microsoft.com/office/officeart/2005/8/layout/list1"/>
    <dgm:cxn modelId="{A2359766-79ED-4D69-B1B8-AC926290F4D1}" srcId="{FEA78BE4-E67D-4721-8456-C569E95FB99A}" destId="{8588545D-B212-4172-A616-317438A8DFF6}" srcOrd="4" destOrd="0" parTransId="{18701C0A-6594-473B-B611-C21321DD5DEE}" sibTransId="{A505B95E-A1B5-4AC1-9C36-96F3FD7F0688}"/>
    <dgm:cxn modelId="{D139306B-9557-4541-B69C-A1C0F89D9051}" type="presOf" srcId="{29B0C33B-D6BD-4334-AA97-8B0989726C53}" destId="{B859A7C7-80AD-F64C-A231-1DD062CF0D77}" srcOrd="0" destOrd="0" presId="urn:microsoft.com/office/officeart/2005/8/layout/list1"/>
    <dgm:cxn modelId="{F5FF4782-CF68-4BFB-BA75-999FF176B8B5}" srcId="{FEA78BE4-E67D-4721-8456-C569E95FB99A}" destId="{52C30205-63C9-4AA0-B12D-9DDCCAA64A01}" srcOrd="3" destOrd="0" parTransId="{2A071F19-7A84-4102-B067-EF4D890AFC29}" sibTransId="{F73F84B6-06B0-4A18-940F-D1FF43384818}"/>
    <dgm:cxn modelId="{6D8C7687-E778-C849-AD3C-D90775F65B67}" type="presOf" srcId="{51C199C9-A2A2-4D15-B89C-DB835C0705CF}" destId="{4BC949AF-813B-A445-83E7-C18B1BE668B7}" srcOrd="0" destOrd="2" presId="urn:microsoft.com/office/officeart/2005/8/layout/list1"/>
    <dgm:cxn modelId="{DA838EA6-2CA3-7F47-9DCD-054062866D82}" type="presOf" srcId="{52C30205-63C9-4AA0-B12D-9DDCCAA64A01}" destId="{4BC949AF-813B-A445-83E7-C18B1BE668B7}" srcOrd="0" destOrd="3" presId="urn:microsoft.com/office/officeart/2005/8/layout/list1"/>
    <dgm:cxn modelId="{35AA03A7-70FE-482E-81FA-66D8D6D42CBC}" srcId="{FEA78BE4-E67D-4721-8456-C569E95FB99A}" destId="{51C199C9-A2A2-4D15-B89C-DB835C0705CF}" srcOrd="2" destOrd="0" parTransId="{A0DE0FAE-5605-4F68-9E2D-3761A5D7CAC9}" sibTransId="{ABE4139C-A450-4865-AFC0-FD28E2A70469}"/>
    <dgm:cxn modelId="{F39158B0-0D1C-0B40-B495-0CDE221D4172}" srcId="{FEA78BE4-E67D-4721-8456-C569E95FB99A}" destId="{96548CA5-34C1-444D-B84D-1A4F6F6542D3}" srcOrd="1" destOrd="0" parTransId="{63655FAC-8A80-804D-8222-8198BE451432}" sibTransId="{1DCAD0CD-CFE6-FB4D-9EC8-E741B95A615F}"/>
    <dgm:cxn modelId="{84A8B9C5-90DF-EC4B-ABC9-3D157AC506AF}" type="presOf" srcId="{FEA78BE4-E67D-4721-8456-C569E95FB99A}" destId="{FF64FB70-F6A9-7A4A-B6E3-6DAFF0CF5D02}" srcOrd="0" destOrd="0" presId="urn:microsoft.com/office/officeart/2005/8/layout/list1"/>
    <dgm:cxn modelId="{AB3641D9-9184-0449-8A07-0DB7AE9C4D30}" type="presOf" srcId="{FEA78BE4-E67D-4721-8456-C569E95FB99A}" destId="{00601C90-21CC-B04B-86D5-6EBAEB1B8174}" srcOrd="1" destOrd="0" presId="urn:microsoft.com/office/officeart/2005/8/layout/list1"/>
    <dgm:cxn modelId="{FC8875FA-6D3D-8D4B-ABB2-DD5E50ADF023}" type="presOf" srcId="{F8142EDF-AE37-41E6-9376-C6F1D01511CD}" destId="{4BC949AF-813B-A445-83E7-C18B1BE668B7}" srcOrd="0" destOrd="0" presId="urn:microsoft.com/office/officeart/2005/8/layout/list1"/>
    <dgm:cxn modelId="{08BEA7FF-6088-4DDC-A7A3-579A6E11BB29}" srcId="{FEA78BE4-E67D-4721-8456-C569E95FB99A}" destId="{F8142EDF-AE37-41E6-9376-C6F1D01511CD}" srcOrd="0" destOrd="0" parTransId="{4A2C81A0-8A1F-4414-BC44-B494D6DB7711}" sibTransId="{729E75D6-3DFE-423A-AEAF-182F15375240}"/>
    <dgm:cxn modelId="{857EA447-7182-8749-AF01-A3E050BB3244}" type="presParOf" srcId="{B859A7C7-80AD-F64C-A231-1DD062CF0D77}" destId="{FDCD0BFC-CFA5-7942-B40E-0B49532C7549}" srcOrd="0" destOrd="0" presId="urn:microsoft.com/office/officeart/2005/8/layout/list1"/>
    <dgm:cxn modelId="{C9986282-F879-4B41-8064-1CA90BACD01E}" type="presParOf" srcId="{FDCD0BFC-CFA5-7942-B40E-0B49532C7549}" destId="{FF64FB70-F6A9-7A4A-B6E3-6DAFF0CF5D02}" srcOrd="0" destOrd="0" presId="urn:microsoft.com/office/officeart/2005/8/layout/list1"/>
    <dgm:cxn modelId="{34141D65-6FB4-4E47-A97B-D158F301A72A}" type="presParOf" srcId="{FDCD0BFC-CFA5-7942-B40E-0B49532C7549}" destId="{00601C90-21CC-B04B-86D5-6EBAEB1B8174}" srcOrd="1" destOrd="0" presId="urn:microsoft.com/office/officeart/2005/8/layout/list1"/>
    <dgm:cxn modelId="{0048BD13-B5C8-3E42-BB43-B79802DB59CE}" type="presParOf" srcId="{B859A7C7-80AD-F64C-A231-1DD062CF0D77}" destId="{770EA20E-5976-834C-8C87-431AEF6D07A6}" srcOrd="1" destOrd="0" presId="urn:microsoft.com/office/officeart/2005/8/layout/list1"/>
    <dgm:cxn modelId="{A710152B-1170-FC4E-8531-E8BB6FBC5BBD}" type="presParOf" srcId="{B859A7C7-80AD-F64C-A231-1DD062CF0D77}" destId="{4BC949AF-813B-A445-83E7-C18B1BE668B7}"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29B0C33B-D6BD-4334-AA97-8B0989726C53}" type="doc">
      <dgm:prSet loTypeId="urn:microsoft.com/office/officeart/2005/8/layout/list1" loCatId="list" qsTypeId="urn:microsoft.com/office/officeart/2005/8/quickstyle/simple5" qsCatId="simple" csTypeId="urn:microsoft.com/office/officeart/2005/8/colors/colorful1" csCatId="colorful" phldr="1"/>
      <dgm:spPr/>
      <dgm:t>
        <a:bodyPr/>
        <a:lstStyle/>
        <a:p>
          <a:endParaRPr lang="en-US"/>
        </a:p>
      </dgm:t>
    </dgm:pt>
    <dgm:pt modelId="{FEA78BE4-E67D-4721-8456-C569E95FB99A}">
      <dgm:prSet custT="1"/>
      <dgm:spPr/>
      <dgm:t>
        <a:bodyPr/>
        <a:lstStyle/>
        <a:p>
          <a:r>
            <a:rPr lang="en-US" sz="3600" dirty="0"/>
            <a:t>Probe:</a:t>
          </a:r>
        </a:p>
      </dgm:t>
      <dgm:extLst>
        <a:ext uri="{E40237B7-FDA0-4F09-8148-C483321AD2D9}">
          <dgm14:cNvPr xmlns:dgm14="http://schemas.microsoft.com/office/drawing/2010/diagram" id="0" name="" descr="Probe:&#13;&#10;"/>
        </a:ext>
      </dgm:extLst>
    </dgm:pt>
    <dgm:pt modelId="{22B90543-A1FD-48BE-B3E6-5C3B0799CA44}" type="parTrans" cxnId="{1776DC2E-D5F0-4B1F-84A5-731FD4B06BCF}">
      <dgm:prSet/>
      <dgm:spPr/>
      <dgm:t>
        <a:bodyPr/>
        <a:lstStyle/>
        <a:p>
          <a:endParaRPr lang="en-US" sz="2800"/>
        </a:p>
      </dgm:t>
    </dgm:pt>
    <dgm:pt modelId="{F0EEDF97-5754-4AA2-864A-5E82E8805975}" type="sibTrans" cxnId="{1776DC2E-D5F0-4B1F-84A5-731FD4B06BCF}">
      <dgm:prSet/>
      <dgm:spPr/>
      <dgm:t>
        <a:bodyPr/>
        <a:lstStyle/>
        <a:p>
          <a:endParaRPr lang="en-US"/>
        </a:p>
      </dgm:t>
    </dgm:pt>
    <dgm:pt modelId="{F8142EDF-AE37-41E6-9376-C6F1D01511CD}">
      <dgm:prSet custT="1"/>
      <dgm:spPr/>
      <dgm:t>
        <a:bodyPr/>
        <a:lstStyle/>
        <a:p>
          <a:pPr>
            <a:buNone/>
          </a:pPr>
          <a:r>
            <a:rPr lang="en-US" sz="2400" dirty="0"/>
            <a:t>ASK QUESTIONS:</a:t>
          </a:r>
        </a:p>
      </dgm:t>
      <dgm:extLst>
        <a:ext uri="{E40237B7-FDA0-4F09-8148-C483321AD2D9}">
          <dgm14:cNvPr xmlns:dgm14="http://schemas.microsoft.com/office/drawing/2010/diagram" id="0" name="" descr="ASK QUESTIONS:&#13;&#10;Who do I need to interview to clarify gaps?&#13;&#10;Who do I need to survey to clarify gaps?&#13;&#10;Keep probing until all investigative questions are answered.&#13;&#10;"/>
        </a:ext>
      </dgm:extLst>
    </dgm:pt>
    <dgm:pt modelId="{4A2C81A0-8A1F-4414-BC44-B494D6DB7711}" type="parTrans" cxnId="{08BEA7FF-6088-4DDC-A7A3-579A6E11BB29}">
      <dgm:prSet/>
      <dgm:spPr/>
      <dgm:t>
        <a:bodyPr/>
        <a:lstStyle/>
        <a:p>
          <a:endParaRPr lang="en-US" sz="2800"/>
        </a:p>
      </dgm:t>
    </dgm:pt>
    <dgm:pt modelId="{729E75D6-3DFE-423A-AEAF-182F15375240}" type="sibTrans" cxnId="{08BEA7FF-6088-4DDC-A7A3-579A6E11BB29}">
      <dgm:prSet/>
      <dgm:spPr/>
      <dgm:t>
        <a:bodyPr/>
        <a:lstStyle/>
        <a:p>
          <a:endParaRPr lang="en-US"/>
        </a:p>
      </dgm:t>
    </dgm:pt>
    <dgm:pt modelId="{11F40330-8E5E-4FAE-B2AC-70C764DC4288}">
      <dgm:prSet custT="1"/>
      <dgm:spPr/>
      <dgm:t>
        <a:bodyPr/>
        <a:lstStyle/>
        <a:p>
          <a:r>
            <a:rPr lang="en-US" sz="2400" dirty="0"/>
            <a:t>Who do I need to interview to clarify gaps?</a:t>
          </a:r>
        </a:p>
      </dgm:t>
    </dgm:pt>
    <dgm:pt modelId="{03A87B84-539C-41CA-AC6D-77619E7AF498}" type="parTrans" cxnId="{DB88C23F-FBEA-4A68-A78B-64ADF0138328}">
      <dgm:prSet/>
      <dgm:spPr/>
      <dgm:t>
        <a:bodyPr/>
        <a:lstStyle/>
        <a:p>
          <a:endParaRPr lang="en-US" sz="2800"/>
        </a:p>
      </dgm:t>
    </dgm:pt>
    <dgm:pt modelId="{634ED0EE-D680-4B31-9282-DF8AE2CDD381}" type="sibTrans" cxnId="{DB88C23F-FBEA-4A68-A78B-64ADF0138328}">
      <dgm:prSet/>
      <dgm:spPr/>
      <dgm:t>
        <a:bodyPr/>
        <a:lstStyle/>
        <a:p>
          <a:endParaRPr lang="en-US"/>
        </a:p>
      </dgm:t>
    </dgm:pt>
    <dgm:pt modelId="{F41CB606-9C55-4412-AD85-DF6BD2801DB8}">
      <dgm:prSet custT="1"/>
      <dgm:spPr/>
      <dgm:t>
        <a:bodyPr/>
        <a:lstStyle/>
        <a:p>
          <a:r>
            <a:rPr lang="en-US" sz="2400" dirty="0"/>
            <a:t>Who do I need to survey to clarify gaps?</a:t>
          </a:r>
        </a:p>
      </dgm:t>
    </dgm:pt>
    <dgm:pt modelId="{7DDB80E8-F848-404E-982D-79E8E60F46F3}" type="parTrans" cxnId="{1AF7BB19-D64D-4CE8-A2BA-9F43F04A3D20}">
      <dgm:prSet/>
      <dgm:spPr/>
      <dgm:t>
        <a:bodyPr/>
        <a:lstStyle/>
        <a:p>
          <a:endParaRPr lang="en-US" sz="2800"/>
        </a:p>
      </dgm:t>
    </dgm:pt>
    <dgm:pt modelId="{1A6FB627-8618-4E4E-B36B-D17CD043275C}" type="sibTrans" cxnId="{1AF7BB19-D64D-4CE8-A2BA-9F43F04A3D20}">
      <dgm:prSet/>
      <dgm:spPr/>
      <dgm:t>
        <a:bodyPr/>
        <a:lstStyle/>
        <a:p>
          <a:endParaRPr lang="en-US"/>
        </a:p>
      </dgm:t>
    </dgm:pt>
    <dgm:pt modelId="{1340D84F-96B3-9B42-99C8-1DB5C00CC738}">
      <dgm:prSet custT="1"/>
      <dgm:spPr/>
      <dgm:t>
        <a:bodyPr/>
        <a:lstStyle/>
        <a:p>
          <a:r>
            <a:rPr lang="en-US" sz="2400" dirty="0"/>
            <a:t>Keep probing until all investigative questions are answered.</a:t>
          </a:r>
        </a:p>
      </dgm:t>
    </dgm:pt>
    <dgm:pt modelId="{86FD629F-E4BF-4846-A7AA-B40916E53276}" type="parTrans" cxnId="{17D6F127-DF73-8342-A365-9D5AFBA70285}">
      <dgm:prSet/>
      <dgm:spPr/>
      <dgm:t>
        <a:bodyPr/>
        <a:lstStyle/>
        <a:p>
          <a:endParaRPr lang="en-US"/>
        </a:p>
      </dgm:t>
    </dgm:pt>
    <dgm:pt modelId="{637C32E0-9E26-5746-A42C-D427E19504B7}" type="sibTrans" cxnId="{17D6F127-DF73-8342-A365-9D5AFBA70285}">
      <dgm:prSet/>
      <dgm:spPr/>
      <dgm:t>
        <a:bodyPr/>
        <a:lstStyle/>
        <a:p>
          <a:endParaRPr lang="en-US"/>
        </a:p>
      </dgm:t>
    </dgm:pt>
    <dgm:pt modelId="{B859A7C7-80AD-F64C-A231-1DD062CF0D77}" type="pres">
      <dgm:prSet presAssocID="{29B0C33B-D6BD-4334-AA97-8B0989726C53}" presName="linear" presStyleCnt="0">
        <dgm:presLayoutVars>
          <dgm:dir/>
          <dgm:animLvl val="lvl"/>
          <dgm:resizeHandles val="exact"/>
        </dgm:presLayoutVars>
      </dgm:prSet>
      <dgm:spPr/>
    </dgm:pt>
    <dgm:pt modelId="{FDCD0BFC-CFA5-7942-B40E-0B49532C7549}" type="pres">
      <dgm:prSet presAssocID="{FEA78BE4-E67D-4721-8456-C569E95FB99A}" presName="parentLin" presStyleCnt="0"/>
      <dgm:spPr/>
    </dgm:pt>
    <dgm:pt modelId="{FF64FB70-F6A9-7A4A-B6E3-6DAFF0CF5D02}" type="pres">
      <dgm:prSet presAssocID="{FEA78BE4-E67D-4721-8456-C569E95FB99A}" presName="parentLeftMargin" presStyleLbl="node1" presStyleIdx="0" presStyleCnt="1"/>
      <dgm:spPr/>
    </dgm:pt>
    <dgm:pt modelId="{00601C90-21CC-B04B-86D5-6EBAEB1B8174}" type="pres">
      <dgm:prSet presAssocID="{FEA78BE4-E67D-4721-8456-C569E95FB99A}" presName="parentText" presStyleLbl="node1" presStyleIdx="0" presStyleCnt="1">
        <dgm:presLayoutVars>
          <dgm:chMax val="0"/>
          <dgm:bulletEnabled val="1"/>
        </dgm:presLayoutVars>
      </dgm:prSet>
      <dgm:spPr/>
    </dgm:pt>
    <dgm:pt modelId="{770EA20E-5976-834C-8C87-431AEF6D07A6}" type="pres">
      <dgm:prSet presAssocID="{FEA78BE4-E67D-4721-8456-C569E95FB99A}" presName="negativeSpace" presStyleCnt="0"/>
      <dgm:spPr/>
    </dgm:pt>
    <dgm:pt modelId="{4BC949AF-813B-A445-83E7-C18B1BE668B7}" type="pres">
      <dgm:prSet presAssocID="{FEA78BE4-E67D-4721-8456-C569E95FB99A}" presName="childText" presStyleLbl="conFgAcc1" presStyleIdx="0" presStyleCnt="1">
        <dgm:presLayoutVars>
          <dgm:bulletEnabled val="1"/>
        </dgm:presLayoutVars>
      </dgm:prSet>
      <dgm:spPr/>
    </dgm:pt>
  </dgm:ptLst>
  <dgm:cxnLst>
    <dgm:cxn modelId="{A2C30713-C5C5-3F42-988A-2160F21AAC2F}" type="presOf" srcId="{F41CB606-9C55-4412-AD85-DF6BD2801DB8}" destId="{4BC949AF-813B-A445-83E7-C18B1BE668B7}" srcOrd="0" destOrd="2" presId="urn:microsoft.com/office/officeart/2005/8/layout/list1"/>
    <dgm:cxn modelId="{1AF7BB19-D64D-4CE8-A2BA-9F43F04A3D20}" srcId="{FEA78BE4-E67D-4721-8456-C569E95FB99A}" destId="{F41CB606-9C55-4412-AD85-DF6BD2801DB8}" srcOrd="2" destOrd="0" parTransId="{7DDB80E8-F848-404E-982D-79E8E60F46F3}" sibTransId="{1A6FB627-8618-4E4E-B36B-D17CD043275C}"/>
    <dgm:cxn modelId="{17D6F127-DF73-8342-A365-9D5AFBA70285}" srcId="{FEA78BE4-E67D-4721-8456-C569E95FB99A}" destId="{1340D84F-96B3-9B42-99C8-1DB5C00CC738}" srcOrd="3" destOrd="0" parTransId="{86FD629F-E4BF-4846-A7AA-B40916E53276}" sibTransId="{637C32E0-9E26-5746-A42C-D427E19504B7}"/>
    <dgm:cxn modelId="{34BF812B-D294-5040-A001-6BE5C6D58EC7}" type="presOf" srcId="{11F40330-8E5E-4FAE-B2AC-70C764DC4288}" destId="{4BC949AF-813B-A445-83E7-C18B1BE668B7}" srcOrd="0" destOrd="1" presId="urn:microsoft.com/office/officeart/2005/8/layout/list1"/>
    <dgm:cxn modelId="{1776DC2E-D5F0-4B1F-84A5-731FD4B06BCF}" srcId="{29B0C33B-D6BD-4334-AA97-8B0989726C53}" destId="{FEA78BE4-E67D-4721-8456-C569E95FB99A}" srcOrd="0" destOrd="0" parTransId="{22B90543-A1FD-48BE-B3E6-5C3B0799CA44}" sibTransId="{F0EEDF97-5754-4AA2-864A-5E82E8805975}"/>
    <dgm:cxn modelId="{DB88C23F-FBEA-4A68-A78B-64ADF0138328}" srcId="{FEA78BE4-E67D-4721-8456-C569E95FB99A}" destId="{11F40330-8E5E-4FAE-B2AC-70C764DC4288}" srcOrd="1" destOrd="0" parTransId="{03A87B84-539C-41CA-AC6D-77619E7AF498}" sibTransId="{634ED0EE-D680-4B31-9282-DF8AE2CDD381}"/>
    <dgm:cxn modelId="{D139306B-9557-4541-B69C-A1C0F89D9051}" type="presOf" srcId="{29B0C33B-D6BD-4334-AA97-8B0989726C53}" destId="{B859A7C7-80AD-F64C-A231-1DD062CF0D77}" srcOrd="0" destOrd="0" presId="urn:microsoft.com/office/officeart/2005/8/layout/list1"/>
    <dgm:cxn modelId="{E4B6DBBA-CEDA-F349-A7F4-A44D79D72146}" type="presOf" srcId="{1340D84F-96B3-9B42-99C8-1DB5C00CC738}" destId="{4BC949AF-813B-A445-83E7-C18B1BE668B7}" srcOrd="0" destOrd="3" presId="urn:microsoft.com/office/officeart/2005/8/layout/list1"/>
    <dgm:cxn modelId="{84A8B9C5-90DF-EC4B-ABC9-3D157AC506AF}" type="presOf" srcId="{FEA78BE4-E67D-4721-8456-C569E95FB99A}" destId="{FF64FB70-F6A9-7A4A-B6E3-6DAFF0CF5D02}" srcOrd="0" destOrd="0" presId="urn:microsoft.com/office/officeart/2005/8/layout/list1"/>
    <dgm:cxn modelId="{AB3641D9-9184-0449-8A07-0DB7AE9C4D30}" type="presOf" srcId="{FEA78BE4-E67D-4721-8456-C569E95FB99A}" destId="{00601C90-21CC-B04B-86D5-6EBAEB1B8174}" srcOrd="1" destOrd="0" presId="urn:microsoft.com/office/officeart/2005/8/layout/list1"/>
    <dgm:cxn modelId="{FC8875FA-6D3D-8D4B-ABB2-DD5E50ADF023}" type="presOf" srcId="{F8142EDF-AE37-41E6-9376-C6F1D01511CD}" destId="{4BC949AF-813B-A445-83E7-C18B1BE668B7}" srcOrd="0" destOrd="0" presId="urn:microsoft.com/office/officeart/2005/8/layout/list1"/>
    <dgm:cxn modelId="{08BEA7FF-6088-4DDC-A7A3-579A6E11BB29}" srcId="{FEA78BE4-E67D-4721-8456-C569E95FB99A}" destId="{F8142EDF-AE37-41E6-9376-C6F1D01511CD}" srcOrd="0" destOrd="0" parTransId="{4A2C81A0-8A1F-4414-BC44-B494D6DB7711}" sibTransId="{729E75D6-3DFE-423A-AEAF-182F15375240}"/>
    <dgm:cxn modelId="{857EA447-7182-8749-AF01-A3E050BB3244}" type="presParOf" srcId="{B859A7C7-80AD-F64C-A231-1DD062CF0D77}" destId="{FDCD0BFC-CFA5-7942-B40E-0B49532C7549}" srcOrd="0" destOrd="0" presId="urn:microsoft.com/office/officeart/2005/8/layout/list1"/>
    <dgm:cxn modelId="{C9986282-F879-4B41-8064-1CA90BACD01E}" type="presParOf" srcId="{FDCD0BFC-CFA5-7942-B40E-0B49532C7549}" destId="{FF64FB70-F6A9-7A4A-B6E3-6DAFF0CF5D02}" srcOrd="0" destOrd="0" presId="urn:microsoft.com/office/officeart/2005/8/layout/list1"/>
    <dgm:cxn modelId="{34141D65-6FB4-4E47-A97B-D158F301A72A}" type="presParOf" srcId="{FDCD0BFC-CFA5-7942-B40E-0B49532C7549}" destId="{00601C90-21CC-B04B-86D5-6EBAEB1B8174}" srcOrd="1" destOrd="0" presId="urn:microsoft.com/office/officeart/2005/8/layout/list1"/>
    <dgm:cxn modelId="{0048BD13-B5C8-3E42-BB43-B79802DB59CE}" type="presParOf" srcId="{B859A7C7-80AD-F64C-A231-1DD062CF0D77}" destId="{770EA20E-5976-834C-8C87-431AEF6D07A6}" srcOrd="1" destOrd="0" presId="urn:microsoft.com/office/officeart/2005/8/layout/list1"/>
    <dgm:cxn modelId="{A710152B-1170-FC4E-8531-E8BB6FBC5BBD}" type="presParOf" srcId="{B859A7C7-80AD-F64C-A231-1DD062CF0D77}" destId="{4BC949AF-813B-A445-83E7-C18B1BE668B7}"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99ECC871-F9D3-418A-BD13-168874089313}" type="doc">
      <dgm:prSet loTypeId="urn:microsoft.com/office/officeart/2018/5/layout/IconCircle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268C10A8-86DA-4526-85B1-A5E61305A99B}">
      <dgm:prSet custT="1"/>
      <dgm:spPr/>
      <dgm:t>
        <a:bodyPr/>
        <a:lstStyle/>
        <a:p>
          <a:pPr>
            <a:defRPr cap="all"/>
          </a:pPr>
          <a:r>
            <a:rPr lang="en-US" sz="2400" dirty="0"/>
            <a:t>First, make a thorough request for documents in the initial letter.  </a:t>
          </a:r>
        </a:p>
      </dgm:t>
      <dgm:extLst>
        <a:ext uri="{E40237B7-FDA0-4F09-8148-C483321AD2D9}">
          <dgm14:cNvPr xmlns:dgm14="http://schemas.microsoft.com/office/drawing/2010/diagram" id="0" name="" descr="First, make a thorough request for documents in the initial letter.  &#13;&#10;"/>
        </a:ext>
      </dgm:extLst>
    </dgm:pt>
    <dgm:pt modelId="{73AB17BC-EFFD-4484-B9F9-4412E8F868A1}" type="parTrans" cxnId="{E6970F5D-C7B1-43D2-AF62-F737CF8164A9}">
      <dgm:prSet/>
      <dgm:spPr/>
      <dgm:t>
        <a:bodyPr/>
        <a:lstStyle/>
        <a:p>
          <a:endParaRPr lang="en-US"/>
        </a:p>
      </dgm:t>
    </dgm:pt>
    <dgm:pt modelId="{ED075FED-AFBF-415D-AB4C-AFD711B87DB1}" type="sibTrans" cxnId="{E6970F5D-C7B1-43D2-AF62-F737CF8164A9}">
      <dgm:prSet/>
      <dgm:spPr/>
      <dgm:t>
        <a:bodyPr/>
        <a:lstStyle/>
        <a:p>
          <a:endParaRPr lang="en-US"/>
        </a:p>
      </dgm:t>
    </dgm:pt>
    <dgm:pt modelId="{AE4BA8CB-A2CD-462D-A0AC-1D49EDA4B1B5}">
      <dgm:prSet custT="1"/>
      <dgm:spPr/>
      <dgm:t>
        <a:bodyPr/>
        <a:lstStyle/>
        <a:p>
          <a:pPr>
            <a:defRPr cap="all"/>
          </a:pPr>
          <a:r>
            <a:rPr lang="en-US" sz="2400" dirty="0"/>
            <a:t>Require the district to comply pursuant to 34 C.F.R. §300.211.  </a:t>
          </a:r>
        </a:p>
      </dgm:t>
      <dgm:extLst>
        <a:ext uri="{E40237B7-FDA0-4F09-8148-C483321AD2D9}">
          <dgm14:cNvPr xmlns:dgm14="http://schemas.microsoft.com/office/drawing/2010/diagram" id="0" name="" descr="•REQUIRE THE DISTRICT TO COMPLY PURSUANT TO 34 C.F.R. §300.211.  &#10;"/>
        </a:ext>
      </dgm:extLst>
    </dgm:pt>
    <dgm:pt modelId="{9E2910A9-0CD1-4184-A135-1EA74AFAC531}" type="parTrans" cxnId="{7F28EB2F-4AB3-4691-9301-1C8E09E91D00}">
      <dgm:prSet/>
      <dgm:spPr/>
      <dgm:t>
        <a:bodyPr/>
        <a:lstStyle/>
        <a:p>
          <a:endParaRPr lang="en-US"/>
        </a:p>
      </dgm:t>
    </dgm:pt>
    <dgm:pt modelId="{7E920A1D-AC39-4DF5-91CF-A00ABDECB37F}" type="sibTrans" cxnId="{7F28EB2F-4AB3-4691-9301-1C8E09E91D00}">
      <dgm:prSet/>
      <dgm:spPr/>
      <dgm:t>
        <a:bodyPr/>
        <a:lstStyle/>
        <a:p>
          <a:endParaRPr lang="en-US"/>
        </a:p>
      </dgm:t>
    </dgm:pt>
    <dgm:pt modelId="{E51FFDAB-529F-48E1-AE34-ED536825084E}">
      <dgm:prSet custT="1"/>
      <dgm:spPr/>
      <dgm:t>
        <a:bodyPr/>
        <a:lstStyle/>
        <a:p>
          <a:pPr>
            <a:defRPr cap="all"/>
          </a:pPr>
          <a:r>
            <a:rPr lang="en-US" sz="2400" dirty="0"/>
            <a:t>Expect to make follow up requests during the investigation.</a:t>
          </a:r>
        </a:p>
      </dgm:t>
      <dgm:extLst>
        <a:ext uri="{E40237B7-FDA0-4F09-8148-C483321AD2D9}">
          <dgm14:cNvPr xmlns:dgm14="http://schemas.microsoft.com/office/drawing/2010/diagram" id="0" name="" descr="Expect to make follow up requests during the investigation.&#13;&#10;"/>
        </a:ext>
      </dgm:extLst>
    </dgm:pt>
    <dgm:pt modelId="{B730998E-41F8-4006-9CA7-F7A0C6DDB65F}" type="parTrans" cxnId="{19146D6D-5CBC-44DE-A17D-49E9992C2EE7}">
      <dgm:prSet/>
      <dgm:spPr/>
      <dgm:t>
        <a:bodyPr/>
        <a:lstStyle/>
        <a:p>
          <a:endParaRPr lang="en-US"/>
        </a:p>
      </dgm:t>
    </dgm:pt>
    <dgm:pt modelId="{C207E255-4903-4CE7-9C4F-384CB64BF9F7}" type="sibTrans" cxnId="{19146D6D-5CBC-44DE-A17D-49E9992C2EE7}">
      <dgm:prSet/>
      <dgm:spPr/>
      <dgm:t>
        <a:bodyPr/>
        <a:lstStyle/>
        <a:p>
          <a:endParaRPr lang="en-US"/>
        </a:p>
      </dgm:t>
    </dgm:pt>
    <dgm:pt modelId="{CCDE9796-9C89-4CF9-9773-109A03D9E431}" type="pres">
      <dgm:prSet presAssocID="{99ECC871-F9D3-418A-BD13-168874089313}" presName="root" presStyleCnt="0">
        <dgm:presLayoutVars>
          <dgm:dir/>
          <dgm:resizeHandles val="exact"/>
        </dgm:presLayoutVars>
      </dgm:prSet>
      <dgm:spPr/>
    </dgm:pt>
    <dgm:pt modelId="{83681E5D-DE0D-4EC5-A34A-5E9D5348D279}" type="pres">
      <dgm:prSet presAssocID="{268C10A8-86DA-4526-85B1-A5E61305A99B}" presName="compNode" presStyleCnt="0"/>
      <dgm:spPr/>
    </dgm:pt>
    <dgm:pt modelId="{AD5220C3-1F84-4596-8BEE-C7EF16673878}" type="pres">
      <dgm:prSet presAssocID="{268C10A8-86DA-4526-85B1-A5E61305A99B}" presName="iconBgRect" presStyleLbl="bgShp" presStyleIdx="0" presStyleCnt="3"/>
      <dgm:spPr/>
    </dgm:pt>
    <dgm:pt modelId="{A9824D4B-B6EC-4E14-B0E0-5D623B065C2F}" type="pres">
      <dgm:prSet presAssocID="{268C10A8-86DA-4526-85B1-A5E61305A99B}"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ument"/>
        </a:ext>
      </dgm:extLst>
    </dgm:pt>
    <dgm:pt modelId="{99BE03E9-A71A-45B1-B528-C5AAFB2CDDDE}" type="pres">
      <dgm:prSet presAssocID="{268C10A8-86DA-4526-85B1-A5E61305A99B}" presName="spaceRect" presStyleCnt="0"/>
      <dgm:spPr/>
    </dgm:pt>
    <dgm:pt modelId="{AFFCF454-B515-4B61-8B62-9DFF3131ACF7}" type="pres">
      <dgm:prSet presAssocID="{268C10A8-86DA-4526-85B1-A5E61305A99B}" presName="textRect" presStyleLbl="revTx" presStyleIdx="0" presStyleCnt="3">
        <dgm:presLayoutVars>
          <dgm:chMax val="1"/>
          <dgm:chPref val="1"/>
        </dgm:presLayoutVars>
      </dgm:prSet>
      <dgm:spPr/>
    </dgm:pt>
    <dgm:pt modelId="{A2C4315A-7B6B-4BBE-A1C6-96AB5331FFE7}" type="pres">
      <dgm:prSet presAssocID="{ED075FED-AFBF-415D-AB4C-AFD711B87DB1}" presName="sibTrans" presStyleCnt="0"/>
      <dgm:spPr/>
    </dgm:pt>
    <dgm:pt modelId="{B32EA599-8601-4DFB-9151-4A8B5B7828DD}" type="pres">
      <dgm:prSet presAssocID="{AE4BA8CB-A2CD-462D-A0AC-1D49EDA4B1B5}" presName="compNode" presStyleCnt="0"/>
      <dgm:spPr/>
    </dgm:pt>
    <dgm:pt modelId="{05FE7E98-959D-4D00-8748-D31B257CA52B}" type="pres">
      <dgm:prSet presAssocID="{AE4BA8CB-A2CD-462D-A0AC-1D49EDA4B1B5}" presName="iconBgRect" presStyleLbl="bgShp" presStyleIdx="1" presStyleCnt="3"/>
      <dgm:spPr/>
    </dgm:pt>
    <dgm:pt modelId="{0E49CD20-1F89-4550-A48C-2D9178842028}" type="pres">
      <dgm:prSet presAssocID="{AE4BA8CB-A2CD-462D-A0AC-1D49EDA4B1B5}"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DB0B2D99-1F10-4072-832A-0C148AE0AFE8}" type="pres">
      <dgm:prSet presAssocID="{AE4BA8CB-A2CD-462D-A0AC-1D49EDA4B1B5}" presName="spaceRect" presStyleCnt="0"/>
      <dgm:spPr/>
    </dgm:pt>
    <dgm:pt modelId="{445CE2C5-B2DC-4AD0-999D-E845311C970C}" type="pres">
      <dgm:prSet presAssocID="{AE4BA8CB-A2CD-462D-A0AC-1D49EDA4B1B5}" presName="textRect" presStyleLbl="revTx" presStyleIdx="1" presStyleCnt="3">
        <dgm:presLayoutVars>
          <dgm:chMax val="1"/>
          <dgm:chPref val="1"/>
        </dgm:presLayoutVars>
      </dgm:prSet>
      <dgm:spPr/>
    </dgm:pt>
    <dgm:pt modelId="{98ADE489-7B2F-47AD-93C4-4AB92538459E}" type="pres">
      <dgm:prSet presAssocID="{7E920A1D-AC39-4DF5-91CF-A00ABDECB37F}" presName="sibTrans" presStyleCnt="0"/>
      <dgm:spPr/>
    </dgm:pt>
    <dgm:pt modelId="{28FA3AE1-2AD1-4CA0-8D0B-34DAA5A68561}" type="pres">
      <dgm:prSet presAssocID="{E51FFDAB-529F-48E1-AE34-ED536825084E}" presName="compNode" presStyleCnt="0"/>
      <dgm:spPr/>
    </dgm:pt>
    <dgm:pt modelId="{96CA9761-0977-4D74-BADD-D82D8CFE5A10}" type="pres">
      <dgm:prSet presAssocID="{E51FFDAB-529F-48E1-AE34-ED536825084E}" presName="iconBgRect" presStyleLbl="bgShp" presStyleIdx="2" presStyleCnt="3"/>
      <dgm:spPr/>
    </dgm:pt>
    <dgm:pt modelId="{57BDA1A8-79C7-4D9E-A2DC-71F76CF65A41}" type="pres">
      <dgm:prSet presAssocID="{E51FFDAB-529F-48E1-AE34-ED536825084E}" presName="iconRect" presStyleLbl="node1" presStyleIdx="2" presStyleCnt="3"/>
      <dgm:spPr>
        <a:blipFill>
          <a:blip xmlns:r="http://schemas.openxmlformats.org/officeDocument/2006/relationships" r:embed="rId5">
            <a:duotone>
              <a:schemeClr val="accent4">
                <a:shade val="45000"/>
                <a:satMod val="135000"/>
              </a:schemeClr>
              <a:prstClr val="white"/>
            </a:duotone>
          </a:blip>
          <a:srcRect/>
          <a:stretch>
            <a:fillRect t="-2000" b="-2000"/>
          </a:stretch>
        </a:blipFill>
        <a:ln>
          <a:noFill/>
        </a:ln>
      </dgm:spPr>
    </dgm:pt>
    <dgm:pt modelId="{D8833EF0-9585-4763-B2A2-0317702E2213}" type="pres">
      <dgm:prSet presAssocID="{E51FFDAB-529F-48E1-AE34-ED536825084E}" presName="spaceRect" presStyleCnt="0"/>
      <dgm:spPr/>
    </dgm:pt>
    <dgm:pt modelId="{27FB2736-DDB5-4451-BDA4-9BEBC178B6E5}" type="pres">
      <dgm:prSet presAssocID="{E51FFDAB-529F-48E1-AE34-ED536825084E}" presName="textRect" presStyleLbl="revTx" presStyleIdx="2" presStyleCnt="3">
        <dgm:presLayoutVars>
          <dgm:chMax val="1"/>
          <dgm:chPref val="1"/>
        </dgm:presLayoutVars>
      </dgm:prSet>
      <dgm:spPr/>
    </dgm:pt>
  </dgm:ptLst>
  <dgm:cxnLst>
    <dgm:cxn modelId="{B72DDD29-C629-4B54-B22A-893EA085654E}" type="presOf" srcId="{E51FFDAB-529F-48E1-AE34-ED536825084E}" destId="{27FB2736-DDB5-4451-BDA4-9BEBC178B6E5}" srcOrd="0" destOrd="0" presId="urn:microsoft.com/office/officeart/2018/5/layout/IconCircleLabelList"/>
    <dgm:cxn modelId="{7F28EB2F-4AB3-4691-9301-1C8E09E91D00}" srcId="{99ECC871-F9D3-418A-BD13-168874089313}" destId="{AE4BA8CB-A2CD-462D-A0AC-1D49EDA4B1B5}" srcOrd="1" destOrd="0" parTransId="{9E2910A9-0CD1-4184-A135-1EA74AFAC531}" sibTransId="{7E920A1D-AC39-4DF5-91CF-A00ABDECB37F}"/>
    <dgm:cxn modelId="{42EE684E-2E0D-4DA4-B495-2AF3F1B09C70}" type="presOf" srcId="{AE4BA8CB-A2CD-462D-A0AC-1D49EDA4B1B5}" destId="{445CE2C5-B2DC-4AD0-999D-E845311C970C}" srcOrd="0" destOrd="0" presId="urn:microsoft.com/office/officeart/2018/5/layout/IconCircleLabelList"/>
    <dgm:cxn modelId="{E6970F5D-C7B1-43D2-AF62-F737CF8164A9}" srcId="{99ECC871-F9D3-418A-BD13-168874089313}" destId="{268C10A8-86DA-4526-85B1-A5E61305A99B}" srcOrd="0" destOrd="0" parTransId="{73AB17BC-EFFD-4484-B9F9-4412E8F868A1}" sibTransId="{ED075FED-AFBF-415D-AB4C-AFD711B87DB1}"/>
    <dgm:cxn modelId="{19146D6D-5CBC-44DE-A17D-49E9992C2EE7}" srcId="{99ECC871-F9D3-418A-BD13-168874089313}" destId="{E51FFDAB-529F-48E1-AE34-ED536825084E}" srcOrd="2" destOrd="0" parTransId="{B730998E-41F8-4006-9CA7-F7A0C6DDB65F}" sibTransId="{C207E255-4903-4CE7-9C4F-384CB64BF9F7}"/>
    <dgm:cxn modelId="{F2554DC3-1FE4-4A56-805C-B88DA05B8F16}" type="presOf" srcId="{268C10A8-86DA-4526-85B1-A5E61305A99B}" destId="{AFFCF454-B515-4B61-8B62-9DFF3131ACF7}" srcOrd="0" destOrd="0" presId="urn:microsoft.com/office/officeart/2018/5/layout/IconCircleLabelList"/>
    <dgm:cxn modelId="{BDC0ABE8-E79E-46BD-B6D7-57228FDC10E5}" type="presOf" srcId="{99ECC871-F9D3-418A-BD13-168874089313}" destId="{CCDE9796-9C89-4CF9-9773-109A03D9E431}" srcOrd="0" destOrd="0" presId="urn:microsoft.com/office/officeart/2018/5/layout/IconCircleLabelList"/>
    <dgm:cxn modelId="{5A09F659-FC53-4499-8C33-F5B1F4483919}" type="presParOf" srcId="{CCDE9796-9C89-4CF9-9773-109A03D9E431}" destId="{83681E5D-DE0D-4EC5-A34A-5E9D5348D279}" srcOrd="0" destOrd="0" presId="urn:microsoft.com/office/officeart/2018/5/layout/IconCircleLabelList"/>
    <dgm:cxn modelId="{6C23BF04-5E9F-401B-8368-2E4BA7A5A8C1}" type="presParOf" srcId="{83681E5D-DE0D-4EC5-A34A-5E9D5348D279}" destId="{AD5220C3-1F84-4596-8BEE-C7EF16673878}" srcOrd="0" destOrd="0" presId="urn:microsoft.com/office/officeart/2018/5/layout/IconCircleLabelList"/>
    <dgm:cxn modelId="{6FB314D4-7DDB-46AE-9A85-6C903985263A}" type="presParOf" srcId="{83681E5D-DE0D-4EC5-A34A-5E9D5348D279}" destId="{A9824D4B-B6EC-4E14-B0E0-5D623B065C2F}" srcOrd="1" destOrd="0" presId="urn:microsoft.com/office/officeart/2018/5/layout/IconCircleLabelList"/>
    <dgm:cxn modelId="{E93945B4-A5E2-4059-B183-241628ED8DCD}" type="presParOf" srcId="{83681E5D-DE0D-4EC5-A34A-5E9D5348D279}" destId="{99BE03E9-A71A-45B1-B528-C5AAFB2CDDDE}" srcOrd="2" destOrd="0" presId="urn:microsoft.com/office/officeart/2018/5/layout/IconCircleLabelList"/>
    <dgm:cxn modelId="{9AE0DDBF-DD36-44CA-AD3F-979B78F9DB7D}" type="presParOf" srcId="{83681E5D-DE0D-4EC5-A34A-5E9D5348D279}" destId="{AFFCF454-B515-4B61-8B62-9DFF3131ACF7}" srcOrd="3" destOrd="0" presId="urn:microsoft.com/office/officeart/2018/5/layout/IconCircleLabelList"/>
    <dgm:cxn modelId="{E280D408-C1FA-4DE7-BDBF-4EB2D9B9D635}" type="presParOf" srcId="{CCDE9796-9C89-4CF9-9773-109A03D9E431}" destId="{A2C4315A-7B6B-4BBE-A1C6-96AB5331FFE7}" srcOrd="1" destOrd="0" presId="urn:microsoft.com/office/officeart/2018/5/layout/IconCircleLabelList"/>
    <dgm:cxn modelId="{23345F57-4372-4CDE-99F7-FEAE64912B1B}" type="presParOf" srcId="{CCDE9796-9C89-4CF9-9773-109A03D9E431}" destId="{B32EA599-8601-4DFB-9151-4A8B5B7828DD}" srcOrd="2" destOrd="0" presId="urn:microsoft.com/office/officeart/2018/5/layout/IconCircleLabelList"/>
    <dgm:cxn modelId="{25278E80-A013-4F5B-A717-9C8B9DF3809F}" type="presParOf" srcId="{B32EA599-8601-4DFB-9151-4A8B5B7828DD}" destId="{05FE7E98-959D-4D00-8748-D31B257CA52B}" srcOrd="0" destOrd="0" presId="urn:microsoft.com/office/officeart/2018/5/layout/IconCircleLabelList"/>
    <dgm:cxn modelId="{899CA828-9FF8-40C7-8FC6-4395D904E8B3}" type="presParOf" srcId="{B32EA599-8601-4DFB-9151-4A8B5B7828DD}" destId="{0E49CD20-1F89-4550-A48C-2D9178842028}" srcOrd="1" destOrd="0" presId="urn:microsoft.com/office/officeart/2018/5/layout/IconCircleLabelList"/>
    <dgm:cxn modelId="{032BB75C-1418-45EB-8EA0-BA5BBC9DFEBC}" type="presParOf" srcId="{B32EA599-8601-4DFB-9151-4A8B5B7828DD}" destId="{DB0B2D99-1F10-4072-832A-0C148AE0AFE8}" srcOrd="2" destOrd="0" presId="urn:microsoft.com/office/officeart/2018/5/layout/IconCircleLabelList"/>
    <dgm:cxn modelId="{5A5C0DD3-FC0B-40BC-B148-5307C659B6BC}" type="presParOf" srcId="{B32EA599-8601-4DFB-9151-4A8B5B7828DD}" destId="{445CE2C5-B2DC-4AD0-999D-E845311C970C}" srcOrd="3" destOrd="0" presId="urn:microsoft.com/office/officeart/2018/5/layout/IconCircleLabelList"/>
    <dgm:cxn modelId="{54009791-EB8E-4A99-93D1-46A20A8C2312}" type="presParOf" srcId="{CCDE9796-9C89-4CF9-9773-109A03D9E431}" destId="{98ADE489-7B2F-47AD-93C4-4AB92538459E}" srcOrd="3" destOrd="0" presId="urn:microsoft.com/office/officeart/2018/5/layout/IconCircleLabelList"/>
    <dgm:cxn modelId="{A98FDB6B-56FC-4C4B-9DA5-5843154C1C34}" type="presParOf" srcId="{CCDE9796-9C89-4CF9-9773-109A03D9E431}" destId="{28FA3AE1-2AD1-4CA0-8D0B-34DAA5A68561}" srcOrd="4" destOrd="0" presId="urn:microsoft.com/office/officeart/2018/5/layout/IconCircleLabelList"/>
    <dgm:cxn modelId="{E3D84312-C466-45F2-B6F8-FC018543766D}" type="presParOf" srcId="{28FA3AE1-2AD1-4CA0-8D0B-34DAA5A68561}" destId="{96CA9761-0977-4D74-BADD-D82D8CFE5A10}" srcOrd="0" destOrd="0" presId="urn:microsoft.com/office/officeart/2018/5/layout/IconCircleLabelList"/>
    <dgm:cxn modelId="{58985577-B0B2-4BB6-BB59-530538E80342}" type="presParOf" srcId="{28FA3AE1-2AD1-4CA0-8D0B-34DAA5A68561}" destId="{57BDA1A8-79C7-4D9E-A2DC-71F76CF65A41}" srcOrd="1" destOrd="0" presId="urn:microsoft.com/office/officeart/2018/5/layout/IconCircleLabelList"/>
    <dgm:cxn modelId="{25F4CB7B-3B9B-4C9B-9F3D-DD7A057402A1}" type="presParOf" srcId="{28FA3AE1-2AD1-4CA0-8D0B-34DAA5A68561}" destId="{D8833EF0-9585-4763-B2A2-0317702E2213}" srcOrd="2" destOrd="0" presId="urn:microsoft.com/office/officeart/2018/5/layout/IconCircleLabelList"/>
    <dgm:cxn modelId="{61DA0951-0D6E-40A1-8833-92BD7AD1762C}" type="presParOf" srcId="{28FA3AE1-2AD1-4CA0-8D0B-34DAA5A68561}" destId="{27FB2736-DDB5-4451-BDA4-9BEBC178B6E5}" srcOrd="3" destOrd="0" presId="urn:microsoft.com/office/officeart/2018/5/layout/IconCircle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266DC73D-3AA6-4687-8230-ADC943BFF74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AF8DEEA3-62F3-4112-930F-511137FAB04A}">
      <dgm:prSet custT="1"/>
      <dgm:spPr/>
      <dgm:t>
        <a:bodyPr/>
        <a:lstStyle/>
        <a:p>
          <a:r>
            <a:rPr lang="en-US" sz="2800" dirty="0"/>
            <a:t>Special Education Files</a:t>
          </a:r>
        </a:p>
      </dgm:t>
      <dgm:extLst>
        <a:ext uri="{E40237B7-FDA0-4F09-8148-C483321AD2D9}">
          <dgm14:cNvPr xmlns:dgm14="http://schemas.microsoft.com/office/drawing/2010/diagram" id="0" name="" descr="Special Education Files&#13;&#10;"/>
        </a:ext>
      </dgm:extLst>
    </dgm:pt>
    <dgm:pt modelId="{1ED83A76-AD98-45EE-A9CA-2DEC974F65BC}" type="parTrans" cxnId="{5EC6818C-925E-4F88-9513-37E8C11CE3B9}">
      <dgm:prSet/>
      <dgm:spPr/>
      <dgm:t>
        <a:bodyPr/>
        <a:lstStyle/>
        <a:p>
          <a:endParaRPr lang="en-US"/>
        </a:p>
      </dgm:t>
    </dgm:pt>
    <dgm:pt modelId="{08E1D59D-98A4-407B-835C-41D05D1FDC6D}" type="sibTrans" cxnId="{5EC6818C-925E-4F88-9513-37E8C11CE3B9}">
      <dgm:prSet/>
      <dgm:spPr/>
      <dgm:t>
        <a:bodyPr/>
        <a:lstStyle/>
        <a:p>
          <a:endParaRPr lang="en-US"/>
        </a:p>
      </dgm:t>
    </dgm:pt>
    <dgm:pt modelId="{53800AE3-A76B-443C-B863-29E2858D4FFC}">
      <dgm:prSet custT="1"/>
      <dgm:spPr/>
      <dgm:t>
        <a:bodyPr/>
        <a:lstStyle/>
        <a:p>
          <a:r>
            <a:rPr lang="en-US" sz="2800" dirty="0"/>
            <a:t>Data inserted on preformatted spreadsheets.</a:t>
          </a:r>
        </a:p>
      </dgm:t>
      <dgm:extLst>
        <a:ext uri="{E40237B7-FDA0-4F09-8148-C483321AD2D9}">
          <dgm14:cNvPr xmlns:dgm14="http://schemas.microsoft.com/office/drawing/2010/diagram" id="0" name="" descr="Data inserted on preformatted spreadsheets.&#13;&#10;"/>
        </a:ext>
      </dgm:extLst>
    </dgm:pt>
    <dgm:pt modelId="{444A88D6-0F3D-477D-BA80-2958C3BFB1EF}" type="parTrans" cxnId="{94A9B06E-0C88-4F3F-9AF5-AC656C5D82E9}">
      <dgm:prSet/>
      <dgm:spPr/>
      <dgm:t>
        <a:bodyPr/>
        <a:lstStyle/>
        <a:p>
          <a:endParaRPr lang="en-US"/>
        </a:p>
      </dgm:t>
    </dgm:pt>
    <dgm:pt modelId="{23E6CB38-2087-4921-AB93-361E35431955}" type="sibTrans" cxnId="{94A9B06E-0C88-4F3F-9AF5-AC656C5D82E9}">
      <dgm:prSet/>
      <dgm:spPr/>
      <dgm:t>
        <a:bodyPr/>
        <a:lstStyle/>
        <a:p>
          <a:endParaRPr lang="en-US"/>
        </a:p>
      </dgm:t>
    </dgm:pt>
    <dgm:pt modelId="{04C7F4FE-7414-4264-9A7B-5B49CE571388}">
      <dgm:prSet custT="1"/>
      <dgm:spPr/>
      <dgm:t>
        <a:bodyPr/>
        <a:lstStyle/>
        <a:p>
          <a:r>
            <a:rPr lang="en-US" sz="2800" dirty="0"/>
            <a:t>Directive for SEA to send questions to every district and submit responses to investigator.</a:t>
          </a:r>
        </a:p>
      </dgm:t>
      <dgm:extLst>
        <a:ext uri="{E40237B7-FDA0-4F09-8148-C483321AD2D9}">
          <dgm14:cNvPr xmlns:dgm14="http://schemas.microsoft.com/office/drawing/2010/diagram" id="0" name="" descr="Directive for SEA to send questions to every district and submit responses to investigator.&#13;&#10;"/>
        </a:ext>
      </dgm:extLst>
    </dgm:pt>
    <dgm:pt modelId="{6BD85378-B16F-4BD1-86B4-4E85922CDBD4}" type="parTrans" cxnId="{B5D037D2-7CFA-42C5-85B1-320285731627}">
      <dgm:prSet/>
      <dgm:spPr/>
      <dgm:t>
        <a:bodyPr/>
        <a:lstStyle/>
        <a:p>
          <a:endParaRPr lang="en-US"/>
        </a:p>
      </dgm:t>
    </dgm:pt>
    <dgm:pt modelId="{AB423561-CD11-494A-8F07-76C196638D35}" type="sibTrans" cxnId="{B5D037D2-7CFA-42C5-85B1-320285731627}">
      <dgm:prSet/>
      <dgm:spPr/>
      <dgm:t>
        <a:bodyPr/>
        <a:lstStyle/>
        <a:p>
          <a:endParaRPr lang="en-US"/>
        </a:p>
      </dgm:t>
    </dgm:pt>
    <dgm:pt modelId="{60C375D9-A5C2-463D-8C01-FF0507BD090C}">
      <dgm:prSet custT="1"/>
      <dgm:spPr/>
      <dgm:t>
        <a:bodyPr/>
        <a:lstStyle/>
        <a:p>
          <a:r>
            <a:rPr lang="en-US" sz="2800" dirty="0"/>
            <a:t>Time and effort logs.</a:t>
          </a:r>
        </a:p>
      </dgm:t>
      <dgm:extLst>
        <a:ext uri="{E40237B7-FDA0-4F09-8148-C483321AD2D9}">
          <dgm14:cNvPr xmlns:dgm14="http://schemas.microsoft.com/office/drawing/2010/diagram" id="0" name="" descr="Time and effort logs.&#13;&#10;"/>
        </a:ext>
      </dgm:extLst>
    </dgm:pt>
    <dgm:pt modelId="{876AEC3E-07F3-4FE7-9BA4-732082658667}" type="parTrans" cxnId="{217E69FC-AD9D-4B66-BBAC-FA66FD0E6789}">
      <dgm:prSet/>
      <dgm:spPr/>
      <dgm:t>
        <a:bodyPr/>
        <a:lstStyle/>
        <a:p>
          <a:endParaRPr lang="en-US"/>
        </a:p>
      </dgm:t>
    </dgm:pt>
    <dgm:pt modelId="{8CCA4105-3DDD-4087-B3D1-BF8E5978CCDC}" type="sibTrans" cxnId="{217E69FC-AD9D-4B66-BBAC-FA66FD0E6789}">
      <dgm:prSet/>
      <dgm:spPr/>
      <dgm:t>
        <a:bodyPr/>
        <a:lstStyle/>
        <a:p>
          <a:endParaRPr lang="en-US"/>
        </a:p>
      </dgm:t>
    </dgm:pt>
    <dgm:pt modelId="{83E24BA4-E769-41B0-B41F-75928744115D}">
      <dgm:prSet custT="1"/>
      <dgm:spPr/>
      <dgm:t>
        <a:bodyPr/>
        <a:lstStyle/>
        <a:p>
          <a:r>
            <a:rPr lang="en-US" sz="2800" dirty="0"/>
            <a:t>Contracts with third parties or other entities.</a:t>
          </a:r>
        </a:p>
      </dgm:t>
      <dgm:extLst>
        <a:ext uri="{E40237B7-FDA0-4F09-8148-C483321AD2D9}">
          <dgm14:cNvPr xmlns:dgm14="http://schemas.microsoft.com/office/drawing/2010/diagram" id="0" name="" descr="Contracts with third parties or other entities.&#13;&#10;"/>
        </a:ext>
      </dgm:extLst>
    </dgm:pt>
    <dgm:pt modelId="{52EF86CF-3395-4C75-9281-213FB9197437}" type="parTrans" cxnId="{B8D6A114-15AC-4F62-A707-5CFBD441144D}">
      <dgm:prSet/>
      <dgm:spPr/>
      <dgm:t>
        <a:bodyPr/>
        <a:lstStyle/>
        <a:p>
          <a:endParaRPr lang="en-US"/>
        </a:p>
      </dgm:t>
    </dgm:pt>
    <dgm:pt modelId="{E6B6FFC4-805A-4FBD-BDC4-872125FCBD72}" type="sibTrans" cxnId="{B8D6A114-15AC-4F62-A707-5CFBD441144D}">
      <dgm:prSet/>
      <dgm:spPr/>
      <dgm:t>
        <a:bodyPr/>
        <a:lstStyle/>
        <a:p>
          <a:endParaRPr lang="en-US"/>
        </a:p>
      </dgm:t>
    </dgm:pt>
    <dgm:pt modelId="{EC789186-2A0C-4FE1-9457-4CA075FC5A12}">
      <dgm:prSet custT="1"/>
      <dgm:spPr/>
      <dgm:t>
        <a:bodyPr/>
        <a:lstStyle/>
        <a:p>
          <a:r>
            <a:rPr lang="en-US" sz="2800" dirty="0"/>
            <a:t>What else?</a:t>
          </a:r>
        </a:p>
      </dgm:t>
      <dgm:extLst>
        <a:ext uri="{E40237B7-FDA0-4F09-8148-C483321AD2D9}">
          <dgm14:cNvPr xmlns:dgm14="http://schemas.microsoft.com/office/drawing/2010/diagram" id="0" name="" descr="What else?&#13;&#10;"/>
        </a:ext>
      </dgm:extLst>
    </dgm:pt>
    <dgm:pt modelId="{DFD1CCF0-1068-4D08-8215-C0C4E455E613}" type="parTrans" cxnId="{D10B1132-8B12-4985-8482-FC0B159A7E40}">
      <dgm:prSet/>
      <dgm:spPr/>
      <dgm:t>
        <a:bodyPr/>
        <a:lstStyle/>
        <a:p>
          <a:endParaRPr lang="en-US"/>
        </a:p>
      </dgm:t>
    </dgm:pt>
    <dgm:pt modelId="{146A8907-DFC9-49FB-98C4-04D640C61201}" type="sibTrans" cxnId="{D10B1132-8B12-4985-8482-FC0B159A7E40}">
      <dgm:prSet/>
      <dgm:spPr/>
      <dgm:t>
        <a:bodyPr/>
        <a:lstStyle/>
        <a:p>
          <a:endParaRPr lang="en-US"/>
        </a:p>
      </dgm:t>
    </dgm:pt>
    <dgm:pt modelId="{7114A0BA-1F01-DA4F-90F4-5399C52AF8E6}" type="pres">
      <dgm:prSet presAssocID="{266DC73D-3AA6-4687-8230-ADC943BFF74E}" presName="vert0" presStyleCnt="0">
        <dgm:presLayoutVars>
          <dgm:dir/>
          <dgm:animOne val="branch"/>
          <dgm:animLvl val="lvl"/>
        </dgm:presLayoutVars>
      </dgm:prSet>
      <dgm:spPr/>
    </dgm:pt>
    <dgm:pt modelId="{FA72DC6C-4156-4B4A-B26F-8FDCA941185F}" type="pres">
      <dgm:prSet presAssocID="{AF8DEEA3-62F3-4112-930F-511137FAB04A}" presName="thickLine" presStyleLbl="alignNode1" presStyleIdx="0" presStyleCnt="6"/>
      <dgm:spPr/>
    </dgm:pt>
    <dgm:pt modelId="{5001B9A8-3A85-7B4D-A368-D466DAC0F181}" type="pres">
      <dgm:prSet presAssocID="{AF8DEEA3-62F3-4112-930F-511137FAB04A}" presName="horz1" presStyleCnt="0"/>
      <dgm:spPr/>
    </dgm:pt>
    <dgm:pt modelId="{CD539EEC-4946-E04D-B569-7725DA4BFE1E}" type="pres">
      <dgm:prSet presAssocID="{AF8DEEA3-62F3-4112-930F-511137FAB04A}" presName="tx1" presStyleLbl="revTx" presStyleIdx="0" presStyleCnt="6"/>
      <dgm:spPr/>
    </dgm:pt>
    <dgm:pt modelId="{02AA93DD-2404-B34D-9E60-0866E431B9CB}" type="pres">
      <dgm:prSet presAssocID="{AF8DEEA3-62F3-4112-930F-511137FAB04A}" presName="vert1" presStyleCnt="0"/>
      <dgm:spPr/>
    </dgm:pt>
    <dgm:pt modelId="{E3FF8901-E12F-7D4F-BE81-8E01A7E44124}" type="pres">
      <dgm:prSet presAssocID="{53800AE3-A76B-443C-B863-29E2858D4FFC}" presName="thickLine" presStyleLbl="alignNode1" presStyleIdx="1" presStyleCnt="6"/>
      <dgm:spPr/>
    </dgm:pt>
    <dgm:pt modelId="{4BAF6781-AFE8-2340-B0B0-99EF98744841}" type="pres">
      <dgm:prSet presAssocID="{53800AE3-A76B-443C-B863-29E2858D4FFC}" presName="horz1" presStyleCnt="0"/>
      <dgm:spPr/>
    </dgm:pt>
    <dgm:pt modelId="{1A5C7B34-D0F6-5044-A203-AF797AF2FFDE}" type="pres">
      <dgm:prSet presAssocID="{53800AE3-A76B-443C-B863-29E2858D4FFC}" presName="tx1" presStyleLbl="revTx" presStyleIdx="1" presStyleCnt="6"/>
      <dgm:spPr/>
    </dgm:pt>
    <dgm:pt modelId="{4768AB5C-F752-CF4F-8EF0-23F2283F8C7A}" type="pres">
      <dgm:prSet presAssocID="{53800AE3-A76B-443C-B863-29E2858D4FFC}" presName="vert1" presStyleCnt="0"/>
      <dgm:spPr/>
    </dgm:pt>
    <dgm:pt modelId="{56F46503-7131-C045-85B6-092A78346F4A}" type="pres">
      <dgm:prSet presAssocID="{04C7F4FE-7414-4264-9A7B-5B49CE571388}" presName="thickLine" presStyleLbl="alignNode1" presStyleIdx="2" presStyleCnt="6"/>
      <dgm:spPr/>
    </dgm:pt>
    <dgm:pt modelId="{5D91905B-8CEC-7047-A3E0-1D5BE8238AAE}" type="pres">
      <dgm:prSet presAssocID="{04C7F4FE-7414-4264-9A7B-5B49CE571388}" presName="horz1" presStyleCnt="0"/>
      <dgm:spPr/>
    </dgm:pt>
    <dgm:pt modelId="{5EA80D94-539F-C641-92A7-3BF69EEF77FA}" type="pres">
      <dgm:prSet presAssocID="{04C7F4FE-7414-4264-9A7B-5B49CE571388}" presName="tx1" presStyleLbl="revTx" presStyleIdx="2" presStyleCnt="6" custScaleY="118769"/>
      <dgm:spPr/>
    </dgm:pt>
    <dgm:pt modelId="{FC05A6AB-770E-7144-B734-533F86102AD3}" type="pres">
      <dgm:prSet presAssocID="{04C7F4FE-7414-4264-9A7B-5B49CE571388}" presName="vert1" presStyleCnt="0"/>
      <dgm:spPr/>
    </dgm:pt>
    <dgm:pt modelId="{EA01766E-DCB0-E14F-909B-C4A72BB0FEA6}" type="pres">
      <dgm:prSet presAssocID="{60C375D9-A5C2-463D-8C01-FF0507BD090C}" presName="thickLine" presStyleLbl="alignNode1" presStyleIdx="3" presStyleCnt="6"/>
      <dgm:spPr/>
    </dgm:pt>
    <dgm:pt modelId="{A4ED7E87-0A99-DD43-AE4A-912010B46497}" type="pres">
      <dgm:prSet presAssocID="{60C375D9-A5C2-463D-8C01-FF0507BD090C}" presName="horz1" presStyleCnt="0"/>
      <dgm:spPr/>
    </dgm:pt>
    <dgm:pt modelId="{B9331B77-9986-F941-B639-6F165D98279C}" type="pres">
      <dgm:prSet presAssocID="{60C375D9-A5C2-463D-8C01-FF0507BD090C}" presName="tx1" presStyleLbl="revTx" presStyleIdx="3" presStyleCnt="6"/>
      <dgm:spPr/>
    </dgm:pt>
    <dgm:pt modelId="{79784338-DD32-A447-8035-88F6EC771EB7}" type="pres">
      <dgm:prSet presAssocID="{60C375D9-A5C2-463D-8C01-FF0507BD090C}" presName="vert1" presStyleCnt="0"/>
      <dgm:spPr/>
    </dgm:pt>
    <dgm:pt modelId="{FFD3EFAC-6B4B-F841-B2CE-926B7FA6A7BB}" type="pres">
      <dgm:prSet presAssocID="{83E24BA4-E769-41B0-B41F-75928744115D}" presName="thickLine" presStyleLbl="alignNode1" presStyleIdx="4" presStyleCnt="6"/>
      <dgm:spPr/>
    </dgm:pt>
    <dgm:pt modelId="{7C7B1797-71CA-3B45-8B25-D40E4D361978}" type="pres">
      <dgm:prSet presAssocID="{83E24BA4-E769-41B0-B41F-75928744115D}" presName="horz1" presStyleCnt="0"/>
      <dgm:spPr/>
    </dgm:pt>
    <dgm:pt modelId="{2EA16514-6A1C-2F48-8A74-6A7B7BF03FB0}" type="pres">
      <dgm:prSet presAssocID="{83E24BA4-E769-41B0-B41F-75928744115D}" presName="tx1" presStyleLbl="revTx" presStyleIdx="4" presStyleCnt="6"/>
      <dgm:spPr/>
    </dgm:pt>
    <dgm:pt modelId="{9E03CE0B-58E7-9A45-B7A9-D3B0A9DC73A2}" type="pres">
      <dgm:prSet presAssocID="{83E24BA4-E769-41B0-B41F-75928744115D}" presName="vert1" presStyleCnt="0"/>
      <dgm:spPr/>
    </dgm:pt>
    <dgm:pt modelId="{644047C5-BABC-654E-B906-AF6B58C43FC2}" type="pres">
      <dgm:prSet presAssocID="{EC789186-2A0C-4FE1-9457-4CA075FC5A12}" presName="thickLine" presStyleLbl="alignNode1" presStyleIdx="5" presStyleCnt="6"/>
      <dgm:spPr/>
    </dgm:pt>
    <dgm:pt modelId="{5CAB91D6-E411-B34C-BC26-5DD616260674}" type="pres">
      <dgm:prSet presAssocID="{EC789186-2A0C-4FE1-9457-4CA075FC5A12}" presName="horz1" presStyleCnt="0"/>
      <dgm:spPr/>
    </dgm:pt>
    <dgm:pt modelId="{55FA2438-34F6-254A-BA63-61719D14B435}" type="pres">
      <dgm:prSet presAssocID="{EC789186-2A0C-4FE1-9457-4CA075FC5A12}" presName="tx1" presStyleLbl="revTx" presStyleIdx="5" presStyleCnt="6"/>
      <dgm:spPr/>
    </dgm:pt>
    <dgm:pt modelId="{EADC31EE-D8C8-A144-A64E-8DCFFBB27DEF}" type="pres">
      <dgm:prSet presAssocID="{EC789186-2A0C-4FE1-9457-4CA075FC5A12}" presName="vert1" presStyleCnt="0"/>
      <dgm:spPr/>
    </dgm:pt>
  </dgm:ptLst>
  <dgm:cxnLst>
    <dgm:cxn modelId="{EE0B3A02-0C2C-4641-A3D0-F0B18BCA7B3E}" type="presOf" srcId="{60C375D9-A5C2-463D-8C01-FF0507BD090C}" destId="{B9331B77-9986-F941-B639-6F165D98279C}" srcOrd="0" destOrd="0" presId="urn:microsoft.com/office/officeart/2008/layout/LinedList"/>
    <dgm:cxn modelId="{B8D6A114-15AC-4F62-A707-5CFBD441144D}" srcId="{266DC73D-3AA6-4687-8230-ADC943BFF74E}" destId="{83E24BA4-E769-41B0-B41F-75928744115D}" srcOrd="4" destOrd="0" parTransId="{52EF86CF-3395-4C75-9281-213FB9197437}" sibTransId="{E6B6FFC4-805A-4FBD-BDC4-872125FCBD72}"/>
    <dgm:cxn modelId="{ECF6C014-B065-8943-952C-FD7BC5B46FD0}" type="presOf" srcId="{266DC73D-3AA6-4687-8230-ADC943BFF74E}" destId="{7114A0BA-1F01-DA4F-90F4-5399C52AF8E6}" srcOrd="0" destOrd="0" presId="urn:microsoft.com/office/officeart/2008/layout/LinedList"/>
    <dgm:cxn modelId="{88C15C1B-C069-8E4D-92E1-DD311A9BFF13}" type="presOf" srcId="{83E24BA4-E769-41B0-B41F-75928744115D}" destId="{2EA16514-6A1C-2F48-8A74-6A7B7BF03FB0}" srcOrd="0" destOrd="0" presId="urn:microsoft.com/office/officeart/2008/layout/LinedList"/>
    <dgm:cxn modelId="{D10B1132-8B12-4985-8482-FC0B159A7E40}" srcId="{266DC73D-3AA6-4687-8230-ADC943BFF74E}" destId="{EC789186-2A0C-4FE1-9457-4CA075FC5A12}" srcOrd="5" destOrd="0" parTransId="{DFD1CCF0-1068-4D08-8215-C0C4E455E613}" sibTransId="{146A8907-DFC9-49FB-98C4-04D640C61201}"/>
    <dgm:cxn modelId="{94A9B06E-0C88-4F3F-9AF5-AC656C5D82E9}" srcId="{266DC73D-3AA6-4687-8230-ADC943BFF74E}" destId="{53800AE3-A76B-443C-B863-29E2858D4FFC}" srcOrd="1" destOrd="0" parTransId="{444A88D6-0F3D-477D-BA80-2958C3BFB1EF}" sibTransId="{23E6CB38-2087-4921-AB93-361E35431955}"/>
    <dgm:cxn modelId="{5EC6818C-925E-4F88-9513-37E8C11CE3B9}" srcId="{266DC73D-3AA6-4687-8230-ADC943BFF74E}" destId="{AF8DEEA3-62F3-4112-930F-511137FAB04A}" srcOrd="0" destOrd="0" parTransId="{1ED83A76-AD98-45EE-A9CA-2DEC974F65BC}" sibTransId="{08E1D59D-98A4-407B-835C-41D05D1FDC6D}"/>
    <dgm:cxn modelId="{42E9E399-46F4-1242-A64A-BA346A9F7A3E}" type="presOf" srcId="{04C7F4FE-7414-4264-9A7B-5B49CE571388}" destId="{5EA80D94-539F-C641-92A7-3BF69EEF77FA}" srcOrd="0" destOrd="0" presId="urn:microsoft.com/office/officeart/2008/layout/LinedList"/>
    <dgm:cxn modelId="{92B481A4-3D7C-1546-90A1-6BF1DFDAAF9D}" type="presOf" srcId="{53800AE3-A76B-443C-B863-29E2858D4FFC}" destId="{1A5C7B34-D0F6-5044-A203-AF797AF2FFDE}" srcOrd="0" destOrd="0" presId="urn:microsoft.com/office/officeart/2008/layout/LinedList"/>
    <dgm:cxn modelId="{5B4997A5-F92B-694E-A4AA-AF76DCD97DB3}" type="presOf" srcId="{EC789186-2A0C-4FE1-9457-4CA075FC5A12}" destId="{55FA2438-34F6-254A-BA63-61719D14B435}" srcOrd="0" destOrd="0" presId="urn:microsoft.com/office/officeart/2008/layout/LinedList"/>
    <dgm:cxn modelId="{99CFA0BA-0C16-1A40-97F6-CA32FD832403}" type="presOf" srcId="{AF8DEEA3-62F3-4112-930F-511137FAB04A}" destId="{CD539EEC-4946-E04D-B569-7725DA4BFE1E}" srcOrd="0" destOrd="0" presId="urn:microsoft.com/office/officeart/2008/layout/LinedList"/>
    <dgm:cxn modelId="{B5D037D2-7CFA-42C5-85B1-320285731627}" srcId="{266DC73D-3AA6-4687-8230-ADC943BFF74E}" destId="{04C7F4FE-7414-4264-9A7B-5B49CE571388}" srcOrd="2" destOrd="0" parTransId="{6BD85378-B16F-4BD1-86B4-4E85922CDBD4}" sibTransId="{AB423561-CD11-494A-8F07-76C196638D35}"/>
    <dgm:cxn modelId="{217E69FC-AD9D-4B66-BBAC-FA66FD0E6789}" srcId="{266DC73D-3AA6-4687-8230-ADC943BFF74E}" destId="{60C375D9-A5C2-463D-8C01-FF0507BD090C}" srcOrd="3" destOrd="0" parTransId="{876AEC3E-07F3-4FE7-9BA4-732082658667}" sibTransId="{8CCA4105-3DDD-4087-B3D1-BF8E5978CCDC}"/>
    <dgm:cxn modelId="{379AD487-8B20-2D4D-985C-92EADD4C5C59}" type="presParOf" srcId="{7114A0BA-1F01-DA4F-90F4-5399C52AF8E6}" destId="{FA72DC6C-4156-4B4A-B26F-8FDCA941185F}" srcOrd="0" destOrd="0" presId="urn:microsoft.com/office/officeart/2008/layout/LinedList"/>
    <dgm:cxn modelId="{3E0BF1A3-4B87-A84E-9592-49588E316493}" type="presParOf" srcId="{7114A0BA-1F01-DA4F-90F4-5399C52AF8E6}" destId="{5001B9A8-3A85-7B4D-A368-D466DAC0F181}" srcOrd="1" destOrd="0" presId="urn:microsoft.com/office/officeart/2008/layout/LinedList"/>
    <dgm:cxn modelId="{1E7081EE-0E35-BA47-B440-38BBFE83AA14}" type="presParOf" srcId="{5001B9A8-3A85-7B4D-A368-D466DAC0F181}" destId="{CD539EEC-4946-E04D-B569-7725DA4BFE1E}" srcOrd="0" destOrd="0" presId="urn:microsoft.com/office/officeart/2008/layout/LinedList"/>
    <dgm:cxn modelId="{A87C298A-CD45-914B-8673-2478C8FDF1D0}" type="presParOf" srcId="{5001B9A8-3A85-7B4D-A368-D466DAC0F181}" destId="{02AA93DD-2404-B34D-9E60-0866E431B9CB}" srcOrd="1" destOrd="0" presId="urn:microsoft.com/office/officeart/2008/layout/LinedList"/>
    <dgm:cxn modelId="{87659827-0C0C-7147-BFDF-E5FC157DE2D1}" type="presParOf" srcId="{7114A0BA-1F01-DA4F-90F4-5399C52AF8E6}" destId="{E3FF8901-E12F-7D4F-BE81-8E01A7E44124}" srcOrd="2" destOrd="0" presId="urn:microsoft.com/office/officeart/2008/layout/LinedList"/>
    <dgm:cxn modelId="{10668499-91AE-B741-B0DB-8FE8636850E7}" type="presParOf" srcId="{7114A0BA-1F01-DA4F-90F4-5399C52AF8E6}" destId="{4BAF6781-AFE8-2340-B0B0-99EF98744841}" srcOrd="3" destOrd="0" presId="urn:microsoft.com/office/officeart/2008/layout/LinedList"/>
    <dgm:cxn modelId="{AF519132-C8D3-C34B-ACFF-1D71C621043E}" type="presParOf" srcId="{4BAF6781-AFE8-2340-B0B0-99EF98744841}" destId="{1A5C7B34-D0F6-5044-A203-AF797AF2FFDE}" srcOrd="0" destOrd="0" presId="urn:microsoft.com/office/officeart/2008/layout/LinedList"/>
    <dgm:cxn modelId="{5FFB0138-AAC3-8F49-B8C7-76AC64281EE4}" type="presParOf" srcId="{4BAF6781-AFE8-2340-B0B0-99EF98744841}" destId="{4768AB5C-F752-CF4F-8EF0-23F2283F8C7A}" srcOrd="1" destOrd="0" presId="urn:microsoft.com/office/officeart/2008/layout/LinedList"/>
    <dgm:cxn modelId="{0607053F-EA69-CE45-BEDD-F13281BAF2E0}" type="presParOf" srcId="{7114A0BA-1F01-DA4F-90F4-5399C52AF8E6}" destId="{56F46503-7131-C045-85B6-092A78346F4A}" srcOrd="4" destOrd="0" presId="urn:microsoft.com/office/officeart/2008/layout/LinedList"/>
    <dgm:cxn modelId="{68C875E9-9B5D-5F43-97CA-9F4BCE07016C}" type="presParOf" srcId="{7114A0BA-1F01-DA4F-90F4-5399C52AF8E6}" destId="{5D91905B-8CEC-7047-A3E0-1D5BE8238AAE}" srcOrd="5" destOrd="0" presId="urn:microsoft.com/office/officeart/2008/layout/LinedList"/>
    <dgm:cxn modelId="{7A12F70C-834F-A545-9ADD-20EA434B79CD}" type="presParOf" srcId="{5D91905B-8CEC-7047-A3E0-1D5BE8238AAE}" destId="{5EA80D94-539F-C641-92A7-3BF69EEF77FA}" srcOrd="0" destOrd="0" presId="urn:microsoft.com/office/officeart/2008/layout/LinedList"/>
    <dgm:cxn modelId="{AF35141B-3496-2C41-97E4-D3BD551FF3A3}" type="presParOf" srcId="{5D91905B-8CEC-7047-A3E0-1D5BE8238AAE}" destId="{FC05A6AB-770E-7144-B734-533F86102AD3}" srcOrd="1" destOrd="0" presId="urn:microsoft.com/office/officeart/2008/layout/LinedList"/>
    <dgm:cxn modelId="{F193C6A6-9F07-AA4C-9563-98A3DDDA4923}" type="presParOf" srcId="{7114A0BA-1F01-DA4F-90F4-5399C52AF8E6}" destId="{EA01766E-DCB0-E14F-909B-C4A72BB0FEA6}" srcOrd="6" destOrd="0" presId="urn:microsoft.com/office/officeart/2008/layout/LinedList"/>
    <dgm:cxn modelId="{277DF88C-D47A-1C4B-AEE9-8E38F71862BC}" type="presParOf" srcId="{7114A0BA-1F01-DA4F-90F4-5399C52AF8E6}" destId="{A4ED7E87-0A99-DD43-AE4A-912010B46497}" srcOrd="7" destOrd="0" presId="urn:microsoft.com/office/officeart/2008/layout/LinedList"/>
    <dgm:cxn modelId="{81B20F61-0127-C843-8BA1-C2E6BF487E6C}" type="presParOf" srcId="{A4ED7E87-0A99-DD43-AE4A-912010B46497}" destId="{B9331B77-9986-F941-B639-6F165D98279C}" srcOrd="0" destOrd="0" presId="urn:microsoft.com/office/officeart/2008/layout/LinedList"/>
    <dgm:cxn modelId="{B8C16032-714A-E041-9F25-0372DD0F2CEA}" type="presParOf" srcId="{A4ED7E87-0A99-DD43-AE4A-912010B46497}" destId="{79784338-DD32-A447-8035-88F6EC771EB7}" srcOrd="1" destOrd="0" presId="urn:microsoft.com/office/officeart/2008/layout/LinedList"/>
    <dgm:cxn modelId="{B2FAA3AF-7022-AC4E-A8F8-11D6EFBC109A}" type="presParOf" srcId="{7114A0BA-1F01-DA4F-90F4-5399C52AF8E6}" destId="{FFD3EFAC-6B4B-F841-B2CE-926B7FA6A7BB}" srcOrd="8" destOrd="0" presId="urn:microsoft.com/office/officeart/2008/layout/LinedList"/>
    <dgm:cxn modelId="{D3B33F31-BA88-1144-BDAA-E7ABFB1B5E48}" type="presParOf" srcId="{7114A0BA-1F01-DA4F-90F4-5399C52AF8E6}" destId="{7C7B1797-71CA-3B45-8B25-D40E4D361978}" srcOrd="9" destOrd="0" presId="urn:microsoft.com/office/officeart/2008/layout/LinedList"/>
    <dgm:cxn modelId="{A5D805BA-3317-344D-A727-3194EE5FDF0D}" type="presParOf" srcId="{7C7B1797-71CA-3B45-8B25-D40E4D361978}" destId="{2EA16514-6A1C-2F48-8A74-6A7B7BF03FB0}" srcOrd="0" destOrd="0" presId="urn:microsoft.com/office/officeart/2008/layout/LinedList"/>
    <dgm:cxn modelId="{87A03775-0966-0E46-A331-E75C10E65E74}" type="presParOf" srcId="{7C7B1797-71CA-3B45-8B25-D40E4D361978}" destId="{9E03CE0B-58E7-9A45-B7A9-D3B0A9DC73A2}" srcOrd="1" destOrd="0" presId="urn:microsoft.com/office/officeart/2008/layout/LinedList"/>
    <dgm:cxn modelId="{8CF2D363-594E-C84D-9D99-4123E095B07D}" type="presParOf" srcId="{7114A0BA-1F01-DA4F-90F4-5399C52AF8E6}" destId="{644047C5-BABC-654E-B906-AF6B58C43FC2}" srcOrd="10" destOrd="0" presId="urn:microsoft.com/office/officeart/2008/layout/LinedList"/>
    <dgm:cxn modelId="{E08CE598-6338-0D46-9048-1B956B012B78}" type="presParOf" srcId="{7114A0BA-1F01-DA4F-90F4-5399C52AF8E6}" destId="{5CAB91D6-E411-B34C-BC26-5DD616260674}" srcOrd="11" destOrd="0" presId="urn:microsoft.com/office/officeart/2008/layout/LinedList"/>
    <dgm:cxn modelId="{661E8B58-CDED-D444-8011-1EE3BD5EABFE}" type="presParOf" srcId="{5CAB91D6-E411-B34C-BC26-5DD616260674}" destId="{55FA2438-34F6-254A-BA63-61719D14B435}" srcOrd="0" destOrd="0" presId="urn:microsoft.com/office/officeart/2008/layout/LinedList"/>
    <dgm:cxn modelId="{68304AA3-C7A5-BD4B-BB05-34C9B7870EB1}" type="presParOf" srcId="{5CAB91D6-E411-B34C-BC26-5DD616260674}" destId="{EADC31EE-D8C8-A144-A64E-8DCFFBB27DEF}"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A393980-F3D7-458E-B5D3-30F7721C2A5C}" type="doc">
      <dgm:prSet loTypeId="urn:microsoft.com/office/officeart/2008/layout/LinedList" loCatId="list" qsTypeId="urn:microsoft.com/office/officeart/2005/8/quickstyle/simple1" qsCatId="simple" csTypeId="urn:microsoft.com/office/officeart/2005/8/colors/accent3_2" csCatId="accent3" phldr="1"/>
      <dgm:spPr/>
      <dgm:t>
        <a:bodyPr/>
        <a:lstStyle/>
        <a:p>
          <a:endParaRPr lang="en-US"/>
        </a:p>
      </dgm:t>
    </dgm:pt>
    <dgm:pt modelId="{364A5DE6-A187-4993-9A73-8914E64BF266}">
      <dgm:prSet/>
      <dgm:spPr/>
      <dgm:t>
        <a:bodyPr/>
        <a:lstStyle/>
        <a:p>
          <a:endParaRPr lang="en-US" dirty="0"/>
        </a:p>
      </dgm:t>
    </dgm:pt>
    <dgm:pt modelId="{8EEA7194-9C88-4658-8A60-BF9E5BD58EED}" type="parTrans" cxnId="{78260624-01B3-4B3B-B5D1-DB4D8A5E9ED6}">
      <dgm:prSet/>
      <dgm:spPr/>
      <dgm:t>
        <a:bodyPr/>
        <a:lstStyle/>
        <a:p>
          <a:endParaRPr lang="en-US"/>
        </a:p>
      </dgm:t>
    </dgm:pt>
    <dgm:pt modelId="{768D1F81-AC68-48A7-828C-CECCBA49E800}" type="sibTrans" cxnId="{78260624-01B3-4B3B-B5D1-DB4D8A5E9ED6}">
      <dgm:prSet/>
      <dgm:spPr/>
      <dgm:t>
        <a:bodyPr/>
        <a:lstStyle/>
        <a:p>
          <a:endParaRPr lang="en-US"/>
        </a:p>
      </dgm:t>
    </dgm:pt>
    <dgm:pt modelId="{5D407C83-1A94-5949-B813-39DCC4088A48}" type="pres">
      <dgm:prSet presAssocID="{2A393980-F3D7-458E-B5D3-30F7721C2A5C}" presName="vert0" presStyleCnt="0">
        <dgm:presLayoutVars>
          <dgm:dir/>
          <dgm:animOne val="branch"/>
          <dgm:animLvl val="lvl"/>
        </dgm:presLayoutVars>
      </dgm:prSet>
      <dgm:spPr/>
    </dgm:pt>
    <dgm:pt modelId="{B54A9D54-ED16-4D4B-A5D7-A9B0BE532AD0}" type="pres">
      <dgm:prSet presAssocID="{364A5DE6-A187-4993-9A73-8914E64BF266}" presName="thickLine" presStyleLbl="alignNode1" presStyleIdx="0" presStyleCnt="1"/>
      <dgm:spPr/>
    </dgm:pt>
    <dgm:pt modelId="{0C625E85-A987-6544-9D8C-3157D5422D91}" type="pres">
      <dgm:prSet presAssocID="{364A5DE6-A187-4993-9A73-8914E64BF266}" presName="horz1" presStyleCnt="0"/>
      <dgm:spPr/>
    </dgm:pt>
    <dgm:pt modelId="{9491E577-0363-254F-91F9-DC866A73345C}" type="pres">
      <dgm:prSet presAssocID="{364A5DE6-A187-4993-9A73-8914E64BF266}" presName="tx1" presStyleLbl="revTx" presStyleIdx="0" presStyleCnt="1"/>
      <dgm:spPr/>
    </dgm:pt>
    <dgm:pt modelId="{D6D9FE71-2D33-6F45-8F65-88F3FA077801}" type="pres">
      <dgm:prSet presAssocID="{364A5DE6-A187-4993-9A73-8914E64BF266}" presName="vert1" presStyleCnt="0"/>
      <dgm:spPr/>
    </dgm:pt>
  </dgm:ptLst>
  <dgm:cxnLst>
    <dgm:cxn modelId="{78260624-01B3-4B3B-B5D1-DB4D8A5E9ED6}" srcId="{2A393980-F3D7-458E-B5D3-30F7721C2A5C}" destId="{364A5DE6-A187-4993-9A73-8914E64BF266}" srcOrd="0" destOrd="0" parTransId="{8EEA7194-9C88-4658-8A60-BF9E5BD58EED}" sibTransId="{768D1F81-AC68-48A7-828C-CECCBA49E800}"/>
    <dgm:cxn modelId="{0962003F-C550-CD44-9997-BB7C61896600}" type="presOf" srcId="{364A5DE6-A187-4993-9A73-8914E64BF266}" destId="{9491E577-0363-254F-91F9-DC866A73345C}" srcOrd="0" destOrd="0" presId="urn:microsoft.com/office/officeart/2008/layout/LinedList"/>
    <dgm:cxn modelId="{340FA9AA-3467-8D49-ACC7-7E10C32C02DA}" type="presOf" srcId="{2A393980-F3D7-458E-B5D3-30F7721C2A5C}" destId="{5D407C83-1A94-5949-B813-39DCC4088A48}" srcOrd="0" destOrd="0" presId="urn:microsoft.com/office/officeart/2008/layout/LinedList"/>
    <dgm:cxn modelId="{A66DAA93-6657-564E-918D-DAEBBD27314D}" type="presParOf" srcId="{5D407C83-1A94-5949-B813-39DCC4088A48}" destId="{B54A9D54-ED16-4D4B-A5D7-A9B0BE532AD0}" srcOrd="0" destOrd="0" presId="urn:microsoft.com/office/officeart/2008/layout/LinedList"/>
    <dgm:cxn modelId="{4FF7B9EA-4824-8C4E-8711-89569E099181}" type="presParOf" srcId="{5D407C83-1A94-5949-B813-39DCC4088A48}" destId="{0C625E85-A987-6544-9D8C-3157D5422D91}" srcOrd="1" destOrd="0" presId="urn:microsoft.com/office/officeart/2008/layout/LinedList"/>
    <dgm:cxn modelId="{DD6E8E75-28E2-494F-B7A7-9B3257159212}" type="presParOf" srcId="{0C625E85-A987-6544-9D8C-3157D5422D91}" destId="{9491E577-0363-254F-91F9-DC866A73345C}" srcOrd="0" destOrd="0" presId="urn:microsoft.com/office/officeart/2008/layout/LinedList"/>
    <dgm:cxn modelId="{0773CA29-E8EE-4643-8732-DFAF3CC18B73}" type="presParOf" srcId="{0C625E85-A987-6544-9D8C-3157D5422D91}" destId="{D6D9FE71-2D33-6F45-8F65-88F3FA077801}"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AFCD966E-27BD-4671-8EED-22C707757E47}"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8AB09F19-01BA-4E1D-9C11-879127BBCC72}">
      <dgm:prSet/>
      <dgm:spPr/>
      <dgm:t>
        <a:bodyPr/>
        <a:lstStyle/>
        <a:p>
          <a:r>
            <a:rPr lang="en-US" dirty="0"/>
            <a:t>To help the parties perceive that you listened to them.</a:t>
          </a:r>
        </a:p>
      </dgm:t>
      <dgm:extLst>
        <a:ext uri="{E40237B7-FDA0-4F09-8148-C483321AD2D9}">
          <dgm14:cNvPr xmlns:dgm14="http://schemas.microsoft.com/office/drawing/2010/diagram" id="0" name="" descr="To help the parties perceive that you listened to them.&#13;&#10;"/>
        </a:ext>
      </dgm:extLst>
    </dgm:pt>
    <dgm:pt modelId="{EB257733-3A3A-41B1-B259-78C724E5CAC4}" type="parTrans" cxnId="{08810F25-656E-4F2B-BF67-27BBE26D4A01}">
      <dgm:prSet/>
      <dgm:spPr/>
      <dgm:t>
        <a:bodyPr/>
        <a:lstStyle/>
        <a:p>
          <a:endParaRPr lang="en-US"/>
        </a:p>
      </dgm:t>
    </dgm:pt>
    <dgm:pt modelId="{697F9D65-565E-4E1F-A964-11174D64A4F5}" type="sibTrans" cxnId="{08810F25-656E-4F2B-BF67-27BBE26D4A01}">
      <dgm:prSet/>
      <dgm:spPr/>
      <dgm:t>
        <a:bodyPr/>
        <a:lstStyle/>
        <a:p>
          <a:endParaRPr lang="en-US"/>
        </a:p>
      </dgm:t>
    </dgm:pt>
    <dgm:pt modelId="{19F63639-0E54-47E5-8605-2ACC34867DA6}">
      <dgm:prSet/>
      <dgm:spPr/>
      <dgm:t>
        <a:bodyPr/>
        <a:lstStyle/>
        <a:p>
          <a:r>
            <a:rPr lang="en-US" dirty="0"/>
            <a:t>To fill in information gaps.</a:t>
          </a:r>
        </a:p>
      </dgm:t>
      <dgm:extLst>
        <a:ext uri="{E40237B7-FDA0-4F09-8148-C483321AD2D9}">
          <dgm14:cNvPr xmlns:dgm14="http://schemas.microsoft.com/office/drawing/2010/diagram" id="0" name="" descr="To fill in information gaps.&#13;&#10;"/>
        </a:ext>
      </dgm:extLst>
    </dgm:pt>
    <dgm:pt modelId="{56395EF9-8C76-4FEE-93A9-D920620A40B6}" type="parTrans" cxnId="{8B7B40EA-59C1-4C85-A1AC-58F805ECD214}">
      <dgm:prSet/>
      <dgm:spPr/>
      <dgm:t>
        <a:bodyPr/>
        <a:lstStyle/>
        <a:p>
          <a:endParaRPr lang="en-US"/>
        </a:p>
      </dgm:t>
    </dgm:pt>
    <dgm:pt modelId="{A99F5846-3139-4B1E-B39D-782629E384A7}" type="sibTrans" cxnId="{8B7B40EA-59C1-4C85-A1AC-58F805ECD214}">
      <dgm:prSet/>
      <dgm:spPr/>
      <dgm:t>
        <a:bodyPr/>
        <a:lstStyle/>
        <a:p>
          <a:endParaRPr lang="en-US"/>
        </a:p>
      </dgm:t>
    </dgm:pt>
    <dgm:pt modelId="{F973E59A-3C2A-43E6-8F56-AFB8995E89B1}">
      <dgm:prSet/>
      <dgm:spPr>
        <a:solidFill>
          <a:schemeClr val="bg2">
            <a:lumMod val="50000"/>
          </a:schemeClr>
        </a:solidFill>
      </dgm:spPr>
      <dgm:t>
        <a:bodyPr/>
        <a:lstStyle/>
        <a:p>
          <a:r>
            <a:rPr lang="en-US" dirty="0"/>
            <a:t>To clarify points that remain unclear.</a:t>
          </a:r>
        </a:p>
      </dgm:t>
      <dgm:extLst>
        <a:ext uri="{E40237B7-FDA0-4F09-8148-C483321AD2D9}">
          <dgm14:cNvPr xmlns:dgm14="http://schemas.microsoft.com/office/drawing/2010/diagram" id="0" name="" descr="To clarify points that remain unclear.&#13;&#10;"/>
        </a:ext>
      </dgm:extLst>
    </dgm:pt>
    <dgm:pt modelId="{3AF66230-973F-4CF7-96B5-E05FE36014AB}" type="parTrans" cxnId="{69271690-0FB8-4180-B507-F0C83B3E2D60}">
      <dgm:prSet/>
      <dgm:spPr/>
      <dgm:t>
        <a:bodyPr/>
        <a:lstStyle/>
        <a:p>
          <a:endParaRPr lang="en-US"/>
        </a:p>
      </dgm:t>
    </dgm:pt>
    <dgm:pt modelId="{82C57B6F-55BF-45A9-914B-0F10D6D1B357}" type="sibTrans" cxnId="{69271690-0FB8-4180-B507-F0C83B3E2D60}">
      <dgm:prSet/>
      <dgm:spPr/>
      <dgm:t>
        <a:bodyPr/>
        <a:lstStyle/>
        <a:p>
          <a:endParaRPr lang="en-US"/>
        </a:p>
      </dgm:t>
    </dgm:pt>
    <dgm:pt modelId="{1962227E-CFF8-2341-A8B5-E169A9004A58}" type="pres">
      <dgm:prSet presAssocID="{AFCD966E-27BD-4671-8EED-22C707757E47}" presName="linear" presStyleCnt="0">
        <dgm:presLayoutVars>
          <dgm:animLvl val="lvl"/>
          <dgm:resizeHandles val="exact"/>
        </dgm:presLayoutVars>
      </dgm:prSet>
      <dgm:spPr/>
    </dgm:pt>
    <dgm:pt modelId="{01BAE057-DBF5-C443-94C2-D30A9EA63F62}" type="pres">
      <dgm:prSet presAssocID="{8AB09F19-01BA-4E1D-9C11-879127BBCC72}" presName="parentText" presStyleLbl="node1" presStyleIdx="0" presStyleCnt="3">
        <dgm:presLayoutVars>
          <dgm:chMax val="0"/>
          <dgm:bulletEnabled val="1"/>
        </dgm:presLayoutVars>
      </dgm:prSet>
      <dgm:spPr/>
    </dgm:pt>
    <dgm:pt modelId="{3457A2EB-2D3C-F245-80BF-3C474654FE0B}" type="pres">
      <dgm:prSet presAssocID="{697F9D65-565E-4E1F-A964-11174D64A4F5}" presName="spacer" presStyleCnt="0"/>
      <dgm:spPr/>
    </dgm:pt>
    <dgm:pt modelId="{FFE3CE56-C04D-B24D-B392-1FF5909558DB}" type="pres">
      <dgm:prSet presAssocID="{19F63639-0E54-47E5-8605-2ACC34867DA6}" presName="parentText" presStyleLbl="node1" presStyleIdx="1" presStyleCnt="3">
        <dgm:presLayoutVars>
          <dgm:chMax val="0"/>
          <dgm:bulletEnabled val="1"/>
        </dgm:presLayoutVars>
      </dgm:prSet>
      <dgm:spPr/>
    </dgm:pt>
    <dgm:pt modelId="{EAD542CF-C825-784F-961C-DBA5AA090226}" type="pres">
      <dgm:prSet presAssocID="{A99F5846-3139-4B1E-B39D-782629E384A7}" presName="spacer" presStyleCnt="0"/>
      <dgm:spPr/>
    </dgm:pt>
    <dgm:pt modelId="{F85774F7-42B6-EF40-846B-C5B973860338}" type="pres">
      <dgm:prSet presAssocID="{F973E59A-3C2A-43E6-8F56-AFB8995E89B1}" presName="parentText" presStyleLbl="node1" presStyleIdx="2" presStyleCnt="3">
        <dgm:presLayoutVars>
          <dgm:chMax val="0"/>
          <dgm:bulletEnabled val="1"/>
        </dgm:presLayoutVars>
      </dgm:prSet>
      <dgm:spPr/>
    </dgm:pt>
  </dgm:ptLst>
  <dgm:cxnLst>
    <dgm:cxn modelId="{08810F25-656E-4F2B-BF67-27BBE26D4A01}" srcId="{AFCD966E-27BD-4671-8EED-22C707757E47}" destId="{8AB09F19-01BA-4E1D-9C11-879127BBCC72}" srcOrd="0" destOrd="0" parTransId="{EB257733-3A3A-41B1-B259-78C724E5CAC4}" sibTransId="{697F9D65-565E-4E1F-A964-11174D64A4F5}"/>
    <dgm:cxn modelId="{C6F0F827-FCDD-2B4A-AA92-26B42A5B5511}" type="presOf" srcId="{8AB09F19-01BA-4E1D-9C11-879127BBCC72}" destId="{01BAE057-DBF5-C443-94C2-D30A9EA63F62}" srcOrd="0" destOrd="0" presId="urn:microsoft.com/office/officeart/2005/8/layout/vList2"/>
    <dgm:cxn modelId="{7018B48C-494B-654F-B87D-26C3FC5655BC}" type="presOf" srcId="{AFCD966E-27BD-4671-8EED-22C707757E47}" destId="{1962227E-CFF8-2341-A8B5-E169A9004A58}" srcOrd="0" destOrd="0" presId="urn:microsoft.com/office/officeart/2005/8/layout/vList2"/>
    <dgm:cxn modelId="{69271690-0FB8-4180-B507-F0C83B3E2D60}" srcId="{AFCD966E-27BD-4671-8EED-22C707757E47}" destId="{F973E59A-3C2A-43E6-8F56-AFB8995E89B1}" srcOrd="2" destOrd="0" parTransId="{3AF66230-973F-4CF7-96B5-E05FE36014AB}" sibTransId="{82C57B6F-55BF-45A9-914B-0F10D6D1B357}"/>
    <dgm:cxn modelId="{21478BD6-493F-6246-9FB6-A795B8294101}" type="presOf" srcId="{F973E59A-3C2A-43E6-8F56-AFB8995E89B1}" destId="{F85774F7-42B6-EF40-846B-C5B973860338}" srcOrd="0" destOrd="0" presId="urn:microsoft.com/office/officeart/2005/8/layout/vList2"/>
    <dgm:cxn modelId="{B4EF1EDE-0FD0-DB4E-9224-488A3B3B8AF0}" type="presOf" srcId="{19F63639-0E54-47E5-8605-2ACC34867DA6}" destId="{FFE3CE56-C04D-B24D-B392-1FF5909558DB}" srcOrd="0" destOrd="0" presId="urn:microsoft.com/office/officeart/2005/8/layout/vList2"/>
    <dgm:cxn modelId="{8B7B40EA-59C1-4C85-A1AC-58F805ECD214}" srcId="{AFCD966E-27BD-4671-8EED-22C707757E47}" destId="{19F63639-0E54-47E5-8605-2ACC34867DA6}" srcOrd="1" destOrd="0" parTransId="{56395EF9-8C76-4FEE-93A9-D920620A40B6}" sibTransId="{A99F5846-3139-4B1E-B39D-782629E384A7}"/>
    <dgm:cxn modelId="{0EB4AD30-13E4-B84F-8752-B5C2038C59A6}" type="presParOf" srcId="{1962227E-CFF8-2341-A8B5-E169A9004A58}" destId="{01BAE057-DBF5-C443-94C2-D30A9EA63F62}" srcOrd="0" destOrd="0" presId="urn:microsoft.com/office/officeart/2005/8/layout/vList2"/>
    <dgm:cxn modelId="{60D95259-4430-7A41-A4FD-034D9697E2EE}" type="presParOf" srcId="{1962227E-CFF8-2341-A8B5-E169A9004A58}" destId="{3457A2EB-2D3C-F245-80BF-3C474654FE0B}" srcOrd="1" destOrd="0" presId="urn:microsoft.com/office/officeart/2005/8/layout/vList2"/>
    <dgm:cxn modelId="{87BE0FB5-16D6-ED42-9E6D-4B4D5F5E2AE1}" type="presParOf" srcId="{1962227E-CFF8-2341-A8B5-E169A9004A58}" destId="{FFE3CE56-C04D-B24D-B392-1FF5909558DB}" srcOrd="2" destOrd="0" presId="urn:microsoft.com/office/officeart/2005/8/layout/vList2"/>
    <dgm:cxn modelId="{1AC97FC7-6913-9849-A0CD-4AB9F0676A5D}" type="presParOf" srcId="{1962227E-CFF8-2341-A8B5-E169A9004A58}" destId="{EAD542CF-C825-784F-961C-DBA5AA090226}" srcOrd="3" destOrd="0" presId="urn:microsoft.com/office/officeart/2005/8/layout/vList2"/>
    <dgm:cxn modelId="{DA9C11D2-0BD4-014D-ACA8-A0A5D0E0E253}" type="presParOf" srcId="{1962227E-CFF8-2341-A8B5-E169A9004A58}" destId="{F85774F7-42B6-EF40-846B-C5B973860338}"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858DFCA-12FF-46D8-A9BD-89AB7B7720C0}" type="doc">
      <dgm:prSet loTypeId="urn:microsoft.com/office/officeart/2008/layout/LinedList" loCatId="list" qsTypeId="urn:microsoft.com/office/officeart/2005/8/quickstyle/simple1" qsCatId="simple" csTypeId="urn:microsoft.com/office/officeart/2005/8/colors/colorful2" csCatId="colorful" phldr="1"/>
      <dgm:spPr/>
      <dgm:t>
        <a:bodyPr/>
        <a:lstStyle/>
        <a:p>
          <a:endParaRPr lang="en-US"/>
        </a:p>
      </dgm:t>
    </dgm:pt>
    <dgm:pt modelId="{E102C2FB-D64A-46E2-9C52-1B16849D3A59}">
      <dgm:prSet/>
      <dgm:spPr/>
      <dgm:t>
        <a:bodyPr/>
        <a:lstStyle/>
        <a:p>
          <a:r>
            <a:rPr lang="en-US" dirty="0"/>
            <a:t>To challenge one’s point of view.</a:t>
          </a:r>
        </a:p>
      </dgm:t>
      <dgm:extLst>
        <a:ext uri="{E40237B7-FDA0-4F09-8148-C483321AD2D9}">
          <dgm14:cNvPr xmlns:dgm14="http://schemas.microsoft.com/office/drawing/2010/diagram" id="0" name="" descr="To challenge one’s point of view.&#10;"/>
        </a:ext>
      </dgm:extLst>
    </dgm:pt>
    <dgm:pt modelId="{4B269798-5500-457F-8265-94DDD4B23349}" type="parTrans" cxnId="{8EB6A95D-EBF9-44C2-B913-F62DECD5A482}">
      <dgm:prSet/>
      <dgm:spPr/>
      <dgm:t>
        <a:bodyPr/>
        <a:lstStyle/>
        <a:p>
          <a:endParaRPr lang="en-US"/>
        </a:p>
      </dgm:t>
    </dgm:pt>
    <dgm:pt modelId="{DC36DD54-EE9A-47A3-AE94-ADAE883C8CB6}" type="sibTrans" cxnId="{8EB6A95D-EBF9-44C2-B913-F62DECD5A482}">
      <dgm:prSet/>
      <dgm:spPr/>
      <dgm:t>
        <a:bodyPr/>
        <a:lstStyle/>
        <a:p>
          <a:endParaRPr lang="en-US"/>
        </a:p>
      </dgm:t>
    </dgm:pt>
    <dgm:pt modelId="{774AB00F-DD56-4BD0-ABED-364F726F4D56}">
      <dgm:prSet/>
      <dgm:spPr/>
      <dgm:t>
        <a:bodyPr/>
        <a:lstStyle/>
        <a:p>
          <a:r>
            <a:rPr lang="en-US" dirty="0"/>
            <a:t>To discount one’s version of events.</a:t>
          </a:r>
        </a:p>
      </dgm:t>
      <dgm:extLst>
        <a:ext uri="{E40237B7-FDA0-4F09-8148-C483321AD2D9}">
          <dgm14:cNvPr xmlns:dgm14="http://schemas.microsoft.com/office/drawing/2010/diagram" id="0" name="" descr="To discount one’s version of events.&#10;"/>
        </a:ext>
      </dgm:extLst>
    </dgm:pt>
    <dgm:pt modelId="{04A38B72-C925-45D0-8DD7-CC5AB9DDAD6D}" type="parTrans" cxnId="{0CA751F1-0FD4-4C0D-9781-60E7C0BE92A6}">
      <dgm:prSet/>
      <dgm:spPr/>
      <dgm:t>
        <a:bodyPr/>
        <a:lstStyle/>
        <a:p>
          <a:endParaRPr lang="en-US"/>
        </a:p>
      </dgm:t>
    </dgm:pt>
    <dgm:pt modelId="{EA03BB33-C003-40FE-A6FC-FF249C60FDCC}" type="sibTrans" cxnId="{0CA751F1-0FD4-4C0D-9781-60E7C0BE92A6}">
      <dgm:prSet/>
      <dgm:spPr/>
      <dgm:t>
        <a:bodyPr/>
        <a:lstStyle/>
        <a:p>
          <a:endParaRPr lang="en-US"/>
        </a:p>
      </dgm:t>
    </dgm:pt>
    <dgm:pt modelId="{BACF08CC-5DC4-4E74-962E-B6F865E76F9C}">
      <dgm:prSet/>
      <dgm:spPr/>
      <dgm:t>
        <a:bodyPr/>
        <a:lstStyle/>
        <a:p>
          <a:r>
            <a:rPr lang="en-US" dirty="0"/>
            <a:t>To provide information to the parties.</a:t>
          </a:r>
        </a:p>
      </dgm:t>
      <dgm:extLst>
        <a:ext uri="{E40237B7-FDA0-4F09-8148-C483321AD2D9}">
          <dgm14:cNvPr xmlns:dgm14="http://schemas.microsoft.com/office/drawing/2010/diagram" id="0" name="" descr="To provide information to the parties.&#13;&#10;"/>
        </a:ext>
      </dgm:extLst>
    </dgm:pt>
    <dgm:pt modelId="{C1B36DF1-09BE-45D9-976E-997EB3FA6CA4}" type="parTrans" cxnId="{9C806BF6-357E-44AE-8F88-6EC83CFEC041}">
      <dgm:prSet/>
      <dgm:spPr/>
      <dgm:t>
        <a:bodyPr/>
        <a:lstStyle/>
        <a:p>
          <a:endParaRPr lang="en-US"/>
        </a:p>
      </dgm:t>
    </dgm:pt>
    <dgm:pt modelId="{BE175848-8F91-4995-97D5-CC5E23587D59}" type="sibTrans" cxnId="{9C806BF6-357E-44AE-8F88-6EC83CFEC041}">
      <dgm:prSet/>
      <dgm:spPr/>
      <dgm:t>
        <a:bodyPr/>
        <a:lstStyle/>
        <a:p>
          <a:endParaRPr lang="en-US"/>
        </a:p>
      </dgm:t>
    </dgm:pt>
    <dgm:pt modelId="{E320B967-578A-6543-9746-2DA0456860B4}" type="pres">
      <dgm:prSet presAssocID="{8858DFCA-12FF-46D8-A9BD-89AB7B7720C0}" presName="vert0" presStyleCnt="0">
        <dgm:presLayoutVars>
          <dgm:dir/>
          <dgm:animOne val="branch"/>
          <dgm:animLvl val="lvl"/>
        </dgm:presLayoutVars>
      </dgm:prSet>
      <dgm:spPr/>
    </dgm:pt>
    <dgm:pt modelId="{8FFBC39E-8C07-A64D-9FD6-6F2B9C502FCB}" type="pres">
      <dgm:prSet presAssocID="{E102C2FB-D64A-46E2-9C52-1B16849D3A59}" presName="thickLine" presStyleLbl="alignNode1" presStyleIdx="0" presStyleCnt="3"/>
      <dgm:spPr/>
    </dgm:pt>
    <dgm:pt modelId="{61E617E1-F831-034D-8BFA-3565C45C3A09}" type="pres">
      <dgm:prSet presAssocID="{E102C2FB-D64A-46E2-9C52-1B16849D3A59}" presName="horz1" presStyleCnt="0"/>
      <dgm:spPr/>
    </dgm:pt>
    <dgm:pt modelId="{1395DCE6-55CF-B44D-A5DD-6A49C30629D0}" type="pres">
      <dgm:prSet presAssocID="{E102C2FB-D64A-46E2-9C52-1B16849D3A59}" presName="tx1" presStyleLbl="revTx" presStyleIdx="0" presStyleCnt="3"/>
      <dgm:spPr/>
    </dgm:pt>
    <dgm:pt modelId="{8E8D48CD-6810-A948-B7B2-F62CDF99CC8D}" type="pres">
      <dgm:prSet presAssocID="{E102C2FB-D64A-46E2-9C52-1B16849D3A59}" presName="vert1" presStyleCnt="0"/>
      <dgm:spPr/>
    </dgm:pt>
    <dgm:pt modelId="{3F182321-A323-A54F-B358-A74702C46241}" type="pres">
      <dgm:prSet presAssocID="{774AB00F-DD56-4BD0-ABED-364F726F4D56}" presName="thickLine" presStyleLbl="alignNode1" presStyleIdx="1" presStyleCnt="3"/>
      <dgm:spPr/>
    </dgm:pt>
    <dgm:pt modelId="{CF3A706B-650D-694D-8FD4-C10700F74D99}" type="pres">
      <dgm:prSet presAssocID="{774AB00F-DD56-4BD0-ABED-364F726F4D56}" presName="horz1" presStyleCnt="0"/>
      <dgm:spPr/>
    </dgm:pt>
    <dgm:pt modelId="{54EA7B2C-D630-5447-9382-6F5391ABB2F4}" type="pres">
      <dgm:prSet presAssocID="{774AB00F-DD56-4BD0-ABED-364F726F4D56}" presName="tx1" presStyleLbl="revTx" presStyleIdx="1" presStyleCnt="3"/>
      <dgm:spPr/>
    </dgm:pt>
    <dgm:pt modelId="{2049D64A-6E32-A44C-8A7B-49D0D60FE66D}" type="pres">
      <dgm:prSet presAssocID="{774AB00F-DD56-4BD0-ABED-364F726F4D56}" presName="vert1" presStyleCnt="0"/>
      <dgm:spPr/>
    </dgm:pt>
    <dgm:pt modelId="{B34DB71D-0F06-1847-B464-6023463EF30E}" type="pres">
      <dgm:prSet presAssocID="{BACF08CC-5DC4-4E74-962E-B6F865E76F9C}" presName="thickLine" presStyleLbl="alignNode1" presStyleIdx="2" presStyleCnt="3"/>
      <dgm:spPr/>
    </dgm:pt>
    <dgm:pt modelId="{EEEC4255-C50E-EE42-AB69-A8DCFCE24CFB}" type="pres">
      <dgm:prSet presAssocID="{BACF08CC-5DC4-4E74-962E-B6F865E76F9C}" presName="horz1" presStyleCnt="0"/>
      <dgm:spPr/>
    </dgm:pt>
    <dgm:pt modelId="{7E840148-798A-1E42-9B91-77896F447E62}" type="pres">
      <dgm:prSet presAssocID="{BACF08CC-5DC4-4E74-962E-B6F865E76F9C}" presName="tx1" presStyleLbl="revTx" presStyleIdx="2" presStyleCnt="3"/>
      <dgm:spPr/>
    </dgm:pt>
    <dgm:pt modelId="{9FFE73C4-5B43-7C47-821B-7E4C81E53639}" type="pres">
      <dgm:prSet presAssocID="{BACF08CC-5DC4-4E74-962E-B6F865E76F9C}" presName="vert1" presStyleCnt="0"/>
      <dgm:spPr/>
    </dgm:pt>
  </dgm:ptLst>
  <dgm:cxnLst>
    <dgm:cxn modelId="{8EB6A95D-EBF9-44C2-B913-F62DECD5A482}" srcId="{8858DFCA-12FF-46D8-A9BD-89AB7B7720C0}" destId="{E102C2FB-D64A-46E2-9C52-1B16849D3A59}" srcOrd="0" destOrd="0" parTransId="{4B269798-5500-457F-8265-94DDD4B23349}" sibTransId="{DC36DD54-EE9A-47A3-AE94-ADAE883C8CB6}"/>
    <dgm:cxn modelId="{877EB674-62F6-834A-81FD-F8DF9D9D7559}" type="presOf" srcId="{774AB00F-DD56-4BD0-ABED-364F726F4D56}" destId="{54EA7B2C-D630-5447-9382-6F5391ABB2F4}" srcOrd="0" destOrd="0" presId="urn:microsoft.com/office/officeart/2008/layout/LinedList"/>
    <dgm:cxn modelId="{B53D3F7A-635C-824B-97EB-EC99AEDA42D6}" type="presOf" srcId="{E102C2FB-D64A-46E2-9C52-1B16849D3A59}" destId="{1395DCE6-55CF-B44D-A5DD-6A49C30629D0}" srcOrd="0" destOrd="0" presId="urn:microsoft.com/office/officeart/2008/layout/LinedList"/>
    <dgm:cxn modelId="{EC41F69B-5EB5-3B4B-9FF6-3728F4CA7F5D}" type="presOf" srcId="{8858DFCA-12FF-46D8-A9BD-89AB7B7720C0}" destId="{E320B967-578A-6543-9746-2DA0456860B4}" srcOrd="0" destOrd="0" presId="urn:microsoft.com/office/officeart/2008/layout/LinedList"/>
    <dgm:cxn modelId="{68990FCE-8B3D-1048-B50A-D9E4745415C0}" type="presOf" srcId="{BACF08CC-5DC4-4E74-962E-B6F865E76F9C}" destId="{7E840148-798A-1E42-9B91-77896F447E62}" srcOrd="0" destOrd="0" presId="urn:microsoft.com/office/officeart/2008/layout/LinedList"/>
    <dgm:cxn modelId="{0CA751F1-0FD4-4C0D-9781-60E7C0BE92A6}" srcId="{8858DFCA-12FF-46D8-A9BD-89AB7B7720C0}" destId="{774AB00F-DD56-4BD0-ABED-364F726F4D56}" srcOrd="1" destOrd="0" parTransId="{04A38B72-C925-45D0-8DD7-CC5AB9DDAD6D}" sibTransId="{EA03BB33-C003-40FE-A6FC-FF249C60FDCC}"/>
    <dgm:cxn modelId="{9C806BF6-357E-44AE-8F88-6EC83CFEC041}" srcId="{8858DFCA-12FF-46D8-A9BD-89AB7B7720C0}" destId="{BACF08CC-5DC4-4E74-962E-B6F865E76F9C}" srcOrd="2" destOrd="0" parTransId="{C1B36DF1-09BE-45D9-976E-997EB3FA6CA4}" sibTransId="{BE175848-8F91-4995-97D5-CC5E23587D59}"/>
    <dgm:cxn modelId="{7C809D6C-97B3-BF40-8BB3-0F5B11A05218}" type="presParOf" srcId="{E320B967-578A-6543-9746-2DA0456860B4}" destId="{8FFBC39E-8C07-A64D-9FD6-6F2B9C502FCB}" srcOrd="0" destOrd="0" presId="urn:microsoft.com/office/officeart/2008/layout/LinedList"/>
    <dgm:cxn modelId="{3C6BB8FC-C822-0447-898E-3360EFD25AA9}" type="presParOf" srcId="{E320B967-578A-6543-9746-2DA0456860B4}" destId="{61E617E1-F831-034D-8BFA-3565C45C3A09}" srcOrd="1" destOrd="0" presId="urn:microsoft.com/office/officeart/2008/layout/LinedList"/>
    <dgm:cxn modelId="{C4AAFE98-A6EF-3F49-8CE5-2C77645D9EF2}" type="presParOf" srcId="{61E617E1-F831-034D-8BFA-3565C45C3A09}" destId="{1395DCE6-55CF-B44D-A5DD-6A49C30629D0}" srcOrd="0" destOrd="0" presId="urn:microsoft.com/office/officeart/2008/layout/LinedList"/>
    <dgm:cxn modelId="{4020590C-AD11-CE42-9FDF-D5264B6EA7A5}" type="presParOf" srcId="{61E617E1-F831-034D-8BFA-3565C45C3A09}" destId="{8E8D48CD-6810-A948-B7B2-F62CDF99CC8D}" srcOrd="1" destOrd="0" presId="urn:microsoft.com/office/officeart/2008/layout/LinedList"/>
    <dgm:cxn modelId="{18CC18DD-BBB8-3748-B829-AF77C21BEB47}" type="presParOf" srcId="{E320B967-578A-6543-9746-2DA0456860B4}" destId="{3F182321-A323-A54F-B358-A74702C46241}" srcOrd="2" destOrd="0" presId="urn:microsoft.com/office/officeart/2008/layout/LinedList"/>
    <dgm:cxn modelId="{DE89D4F7-DFE4-3B47-BAE5-407616BA56B2}" type="presParOf" srcId="{E320B967-578A-6543-9746-2DA0456860B4}" destId="{CF3A706B-650D-694D-8FD4-C10700F74D99}" srcOrd="3" destOrd="0" presId="urn:microsoft.com/office/officeart/2008/layout/LinedList"/>
    <dgm:cxn modelId="{734E8A5C-3243-4E42-8DC1-508DD3A99115}" type="presParOf" srcId="{CF3A706B-650D-694D-8FD4-C10700F74D99}" destId="{54EA7B2C-D630-5447-9382-6F5391ABB2F4}" srcOrd="0" destOrd="0" presId="urn:microsoft.com/office/officeart/2008/layout/LinedList"/>
    <dgm:cxn modelId="{EAD6AB11-E06B-0D46-BC2B-52CA1FFEE869}" type="presParOf" srcId="{CF3A706B-650D-694D-8FD4-C10700F74D99}" destId="{2049D64A-6E32-A44C-8A7B-49D0D60FE66D}" srcOrd="1" destOrd="0" presId="urn:microsoft.com/office/officeart/2008/layout/LinedList"/>
    <dgm:cxn modelId="{3E270053-203E-4344-B5B9-3E6BD6FB6BCD}" type="presParOf" srcId="{E320B967-578A-6543-9746-2DA0456860B4}" destId="{B34DB71D-0F06-1847-B464-6023463EF30E}" srcOrd="4" destOrd="0" presId="urn:microsoft.com/office/officeart/2008/layout/LinedList"/>
    <dgm:cxn modelId="{73EE47E9-E7C7-E44C-B286-4D60A6C3AB4F}" type="presParOf" srcId="{E320B967-578A-6543-9746-2DA0456860B4}" destId="{EEEC4255-C50E-EE42-AB69-A8DCFCE24CFB}" srcOrd="5" destOrd="0" presId="urn:microsoft.com/office/officeart/2008/layout/LinedList"/>
    <dgm:cxn modelId="{A6E9C16A-D6B0-B142-8594-18C905FEB2F6}" type="presParOf" srcId="{EEEC4255-C50E-EE42-AB69-A8DCFCE24CFB}" destId="{7E840148-798A-1E42-9B91-77896F447E62}" srcOrd="0" destOrd="0" presId="urn:microsoft.com/office/officeart/2008/layout/LinedList"/>
    <dgm:cxn modelId="{5B439481-2C9E-514F-BC40-C3675E5BCFD2}" type="presParOf" srcId="{EEEC4255-C50E-EE42-AB69-A8DCFCE24CFB}" destId="{9FFE73C4-5B43-7C47-821B-7E4C81E53639}"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BADBDC2E-7DC1-407F-80CD-B2F409527087}" type="doc">
      <dgm:prSet loTypeId="urn:microsoft.com/office/officeart/2005/8/layout/bProcess2" loCatId="process" qsTypeId="urn:microsoft.com/office/officeart/2005/8/quickstyle/simple1" qsCatId="simple" csTypeId="urn:microsoft.com/office/officeart/2005/8/colors/colorful1" csCatId="colorful" phldr="1"/>
      <dgm:spPr/>
      <dgm:t>
        <a:bodyPr/>
        <a:lstStyle/>
        <a:p>
          <a:endParaRPr lang="en-US"/>
        </a:p>
      </dgm:t>
    </dgm:pt>
    <dgm:pt modelId="{13DAADDA-6BDF-46C2-A0E8-1D87950080A9}">
      <dgm:prSet/>
      <dgm:spPr/>
      <dgm:t>
        <a:bodyPr/>
        <a:lstStyle/>
        <a:p>
          <a:r>
            <a:rPr lang="en-US" dirty="0"/>
            <a:t>Non-complainant advocates or attorneys.</a:t>
          </a:r>
        </a:p>
      </dgm:t>
    </dgm:pt>
    <dgm:pt modelId="{39C33C73-064F-49B8-BBAF-2CF23ED26D8C}" type="parTrans" cxnId="{91998978-528C-4914-8F13-56E937CAEAF4}">
      <dgm:prSet/>
      <dgm:spPr/>
      <dgm:t>
        <a:bodyPr/>
        <a:lstStyle/>
        <a:p>
          <a:endParaRPr lang="en-US"/>
        </a:p>
      </dgm:t>
    </dgm:pt>
    <dgm:pt modelId="{4F2DFC71-AAF3-40FD-9938-BB88824693D4}" type="sibTrans" cxnId="{91998978-528C-4914-8F13-56E937CAEAF4}">
      <dgm:prSet/>
      <dgm:spPr/>
      <dgm:t>
        <a:bodyPr/>
        <a:lstStyle/>
        <a:p>
          <a:endParaRPr lang="en-US"/>
        </a:p>
      </dgm:t>
    </dgm:pt>
    <dgm:pt modelId="{77E8A9E2-1622-479C-BBED-6805FBD6812F}">
      <dgm:prSet/>
      <dgm:spPr>
        <a:solidFill>
          <a:schemeClr val="bg2">
            <a:lumMod val="50000"/>
          </a:schemeClr>
        </a:solidFill>
      </dgm:spPr>
      <dgm:t>
        <a:bodyPr/>
        <a:lstStyle/>
        <a:p>
          <a:r>
            <a:rPr lang="en-US" dirty="0"/>
            <a:t>People with no direct knowledge of the student.</a:t>
          </a:r>
        </a:p>
      </dgm:t>
    </dgm:pt>
    <dgm:pt modelId="{8F62CF2C-0F60-4050-BCF2-E12F3232B125}" type="parTrans" cxnId="{B2FE8F78-B640-446A-8C98-E435C63242EC}">
      <dgm:prSet/>
      <dgm:spPr/>
      <dgm:t>
        <a:bodyPr/>
        <a:lstStyle/>
        <a:p>
          <a:endParaRPr lang="en-US"/>
        </a:p>
      </dgm:t>
    </dgm:pt>
    <dgm:pt modelId="{0E314AA8-5A16-473F-82DA-169C58674B90}" type="sibTrans" cxnId="{B2FE8F78-B640-446A-8C98-E435C63242EC}">
      <dgm:prSet/>
      <dgm:spPr/>
      <dgm:t>
        <a:bodyPr/>
        <a:lstStyle/>
        <a:p>
          <a:endParaRPr lang="en-US"/>
        </a:p>
      </dgm:t>
    </dgm:pt>
    <dgm:pt modelId="{F76B2054-F2E7-264A-A526-C17D34DA9140}" type="pres">
      <dgm:prSet presAssocID="{BADBDC2E-7DC1-407F-80CD-B2F409527087}" presName="diagram" presStyleCnt="0">
        <dgm:presLayoutVars>
          <dgm:dir/>
          <dgm:resizeHandles/>
        </dgm:presLayoutVars>
      </dgm:prSet>
      <dgm:spPr/>
    </dgm:pt>
    <dgm:pt modelId="{927964C7-57C4-7842-80FB-2764DADCDB55}" type="pres">
      <dgm:prSet presAssocID="{13DAADDA-6BDF-46C2-A0E8-1D87950080A9}" presName="firstNode" presStyleLbl="node1" presStyleIdx="0" presStyleCnt="2">
        <dgm:presLayoutVars>
          <dgm:bulletEnabled val="1"/>
        </dgm:presLayoutVars>
      </dgm:prSet>
      <dgm:spPr/>
    </dgm:pt>
    <dgm:pt modelId="{3589AAFB-2A4F-6B44-A4F0-EDAD1508F78A}" type="pres">
      <dgm:prSet presAssocID="{4F2DFC71-AAF3-40FD-9938-BB88824693D4}" presName="sibTrans" presStyleLbl="sibTrans2D1" presStyleIdx="0" presStyleCnt="1"/>
      <dgm:spPr/>
    </dgm:pt>
    <dgm:pt modelId="{F92F4D1C-EBB7-ED46-AD6C-C05A5E7589E7}" type="pres">
      <dgm:prSet presAssocID="{77E8A9E2-1622-479C-BBED-6805FBD6812F}" presName="lastNode" presStyleLbl="node1" presStyleIdx="1" presStyleCnt="2">
        <dgm:presLayoutVars>
          <dgm:bulletEnabled val="1"/>
        </dgm:presLayoutVars>
      </dgm:prSet>
      <dgm:spPr/>
    </dgm:pt>
  </dgm:ptLst>
  <dgm:cxnLst>
    <dgm:cxn modelId="{B03C9B27-FB80-BF45-BB2F-62A2BE4DF7A2}" type="presOf" srcId="{77E8A9E2-1622-479C-BBED-6805FBD6812F}" destId="{F92F4D1C-EBB7-ED46-AD6C-C05A5E7589E7}" srcOrd="0" destOrd="0" presId="urn:microsoft.com/office/officeart/2005/8/layout/bProcess2"/>
    <dgm:cxn modelId="{9551E72A-9F06-4442-BF34-7D3FE5FD2E88}" type="presOf" srcId="{4F2DFC71-AAF3-40FD-9938-BB88824693D4}" destId="{3589AAFB-2A4F-6B44-A4F0-EDAD1508F78A}" srcOrd="0" destOrd="0" presId="urn:microsoft.com/office/officeart/2005/8/layout/bProcess2"/>
    <dgm:cxn modelId="{90956255-2FBE-6648-9160-681787531A57}" type="presOf" srcId="{BADBDC2E-7DC1-407F-80CD-B2F409527087}" destId="{F76B2054-F2E7-264A-A526-C17D34DA9140}" srcOrd="0" destOrd="0" presId="urn:microsoft.com/office/officeart/2005/8/layout/bProcess2"/>
    <dgm:cxn modelId="{B8E86A64-5CA9-1948-9FE7-301E2417D198}" type="presOf" srcId="{13DAADDA-6BDF-46C2-A0E8-1D87950080A9}" destId="{927964C7-57C4-7842-80FB-2764DADCDB55}" srcOrd="0" destOrd="0" presId="urn:microsoft.com/office/officeart/2005/8/layout/bProcess2"/>
    <dgm:cxn modelId="{91998978-528C-4914-8F13-56E937CAEAF4}" srcId="{BADBDC2E-7DC1-407F-80CD-B2F409527087}" destId="{13DAADDA-6BDF-46C2-A0E8-1D87950080A9}" srcOrd="0" destOrd="0" parTransId="{39C33C73-064F-49B8-BBAF-2CF23ED26D8C}" sibTransId="{4F2DFC71-AAF3-40FD-9938-BB88824693D4}"/>
    <dgm:cxn modelId="{B2FE8F78-B640-446A-8C98-E435C63242EC}" srcId="{BADBDC2E-7DC1-407F-80CD-B2F409527087}" destId="{77E8A9E2-1622-479C-BBED-6805FBD6812F}" srcOrd="1" destOrd="0" parTransId="{8F62CF2C-0F60-4050-BCF2-E12F3232B125}" sibTransId="{0E314AA8-5A16-473F-82DA-169C58674B90}"/>
    <dgm:cxn modelId="{98E6C95D-93DB-9542-9310-DE868BE6D8C3}" type="presParOf" srcId="{F76B2054-F2E7-264A-A526-C17D34DA9140}" destId="{927964C7-57C4-7842-80FB-2764DADCDB55}" srcOrd="0" destOrd="0" presId="urn:microsoft.com/office/officeart/2005/8/layout/bProcess2"/>
    <dgm:cxn modelId="{BFD6DB74-B34F-F540-A484-AB2C7C76B52D}" type="presParOf" srcId="{F76B2054-F2E7-264A-A526-C17D34DA9140}" destId="{3589AAFB-2A4F-6B44-A4F0-EDAD1508F78A}" srcOrd="1" destOrd="0" presId="urn:microsoft.com/office/officeart/2005/8/layout/bProcess2"/>
    <dgm:cxn modelId="{8A30477B-5160-8E45-8EBD-2B81A0118BDA}" type="presParOf" srcId="{F76B2054-F2E7-264A-A526-C17D34DA9140}" destId="{F92F4D1C-EBB7-ED46-AD6C-C05A5E7589E7}" srcOrd="2" destOrd="0" presId="urn:microsoft.com/office/officeart/2005/8/layout/b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56558EF9-7CEF-46FC-977D-9F7F9A032AEF}"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CDB6C408-8C72-4C9E-8213-71832864288B}">
      <dgm:prSet/>
      <dgm:spPr/>
      <dgm:t>
        <a:bodyPr/>
        <a:lstStyle/>
        <a:p>
          <a:r>
            <a:rPr lang="en-US" dirty="0"/>
            <a:t>Interpreters</a:t>
          </a:r>
        </a:p>
      </dgm:t>
    </dgm:pt>
    <dgm:pt modelId="{91C5815A-333D-4550-A1B5-770DB89AFC10}" type="parTrans" cxnId="{F15D8B81-0D7A-468E-8347-01E7727C5561}">
      <dgm:prSet/>
      <dgm:spPr/>
      <dgm:t>
        <a:bodyPr/>
        <a:lstStyle/>
        <a:p>
          <a:endParaRPr lang="en-US"/>
        </a:p>
      </dgm:t>
    </dgm:pt>
    <dgm:pt modelId="{FACAB499-771E-46A5-820A-B971BB36F8A8}" type="sibTrans" cxnId="{F15D8B81-0D7A-468E-8347-01E7727C5561}">
      <dgm:prSet/>
      <dgm:spPr/>
      <dgm:t>
        <a:bodyPr/>
        <a:lstStyle/>
        <a:p>
          <a:endParaRPr lang="en-US"/>
        </a:p>
      </dgm:t>
    </dgm:pt>
    <dgm:pt modelId="{1336AC59-821E-4262-97C4-507C7F2201AD}">
      <dgm:prSet/>
      <dgm:spPr/>
      <dgm:t>
        <a:bodyPr/>
        <a:lstStyle/>
        <a:p>
          <a:r>
            <a:rPr lang="en-US" dirty="0"/>
            <a:t>Translators</a:t>
          </a:r>
        </a:p>
      </dgm:t>
    </dgm:pt>
    <dgm:pt modelId="{6A647829-BF53-487E-8C38-7E1900D45E10}" type="parTrans" cxnId="{95E5AB28-16B5-41CF-8DB3-14E5F25F7244}">
      <dgm:prSet/>
      <dgm:spPr/>
      <dgm:t>
        <a:bodyPr/>
        <a:lstStyle/>
        <a:p>
          <a:endParaRPr lang="en-US"/>
        </a:p>
      </dgm:t>
    </dgm:pt>
    <dgm:pt modelId="{623B3298-5726-4571-99B8-FBBBECCE578D}" type="sibTrans" cxnId="{95E5AB28-16B5-41CF-8DB3-14E5F25F7244}">
      <dgm:prSet/>
      <dgm:spPr/>
      <dgm:t>
        <a:bodyPr/>
        <a:lstStyle/>
        <a:p>
          <a:endParaRPr lang="en-US"/>
        </a:p>
      </dgm:t>
    </dgm:pt>
    <dgm:pt modelId="{498BE085-A763-4D37-B373-38A594FF9FD6}">
      <dgm:prSet/>
      <dgm:spPr/>
      <dgm:t>
        <a:bodyPr/>
        <a:lstStyle/>
        <a:p>
          <a:r>
            <a:rPr lang="en-US" dirty="0"/>
            <a:t>Attorneys</a:t>
          </a:r>
        </a:p>
      </dgm:t>
    </dgm:pt>
    <dgm:pt modelId="{4E39463F-5D63-4C6D-A468-0F3A8D273015}" type="parTrans" cxnId="{9528BF85-70CB-439D-8373-C91A263471AE}">
      <dgm:prSet/>
      <dgm:spPr/>
      <dgm:t>
        <a:bodyPr/>
        <a:lstStyle/>
        <a:p>
          <a:endParaRPr lang="en-US"/>
        </a:p>
      </dgm:t>
    </dgm:pt>
    <dgm:pt modelId="{4E6D205F-DDFB-450D-9E98-1BF554409815}" type="sibTrans" cxnId="{9528BF85-70CB-439D-8373-C91A263471AE}">
      <dgm:prSet/>
      <dgm:spPr/>
      <dgm:t>
        <a:bodyPr/>
        <a:lstStyle/>
        <a:p>
          <a:endParaRPr lang="en-US"/>
        </a:p>
      </dgm:t>
    </dgm:pt>
    <dgm:pt modelId="{7F34B8C9-D0DA-429E-BC53-B673F0807328}">
      <dgm:prSet/>
      <dgm:spPr/>
      <dgm:t>
        <a:bodyPr/>
        <a:lstStyle/>
        <a:p>
          <a:r>
            <a:rPr lang="en-US" dirty="0"/>
            <a:t>Advocates</a:t>
          </a:r>
        </a:p>
      </dgm:t>
    </dgm:pt>
    <dgm:pt modelId="{0EDCEC0D-FF22-411F-8EAC-471303E622A9}" type="parTrans" cxnId="{7C07362B-80CC-4A36-886E-0A38B1C2DF41}">
      <dgm:prSet/>
      <dgm:spPr/>
      <dgm:t>
        <a:bodyPr/>
        <a:lstStyle/>
        <a:p>
          <a:endParaRPr lang="en-US"/>
        </a:p>
      </dgm:t>
    </dgm:pt>
    <dgm:pt modelId="{08F3126C-89F9-408C-B19E-5E0F2FB6939B}" type="sibTrans" cxnId="{7C07362B-80CC-4A36-886E-0A38B1C2DF41}">
      <dgm:prSet/>
      <dgm:spPr/>
      <dgm:t>
        <a:bodyPr/>
        <a:lstStyle/>
        <a:p>
          <a:endParaRPr lang="en-US"/>
        </a:p>
      </dgm:t>
    </dgm:pt>
    <dgm:pt modelId="{89270BC8-8674-DD49-B0B9-28B4718C376A}" type="pres">
      <dgm:prSet presAssocID="{56558EF9-7CEF-46FC-977D-9F7F9A032AEF}" presName="vert0" presStyleCnt="0">
        <dgm:presLayoutVars>
          <dgm:dir/>
          <dgm:animOne val="branch"/>
          <dgm:animLvl val="lvl"/>
        </dgm:presLayoutVars>
      </dgm:prSet>
      <dgm:spPr/>
    </dgm:pt>
    <dgm:pt modelId="{496A39F6-3E6F-724F-AA00-1CEBF45346CA}" type="pres">
      <dgm:prSet presAssocID="{CDB6C408-8C72-4C9E-8213-71832864288B}" presName="thickLine" presStyleLbl="alignNode1" presStyleIdx="0" presStyleCnt="4"/>
      <dgm:spPr/>
    </dgm:pt>
    <dgm:pt modelId="{DDCA2EA1-18FE-5F4C-B7ED-F8A68909933C}" type="pres">
      <dgm:prSet presAssocID="{CDB6C408-8C72-4C9E-8213-71832864288B}" presName="horz1" presStyleCnt="0"/>
      <dgm:spPr/>
    </dgm:pt>
    <dgm:pt modelId="{5FF280A3-E59B-9F44-A6F0-20445912E755}" type="pres">
      <dgm:prSet presAssocID="{CDB6C408-8C72-4C9E-8213-71832864288B}" presName="tx1" presStyleLbl="revTx" presStyleIdx="0" presStyleCnt="4"/>
      <dgm:spPr/>
    </dgm:pt>
    <dgm:pt modelId="{5D386ABA-1FD3-6C4F-B03D-780B4F4303D2}" type="pres">
      <dgm:prSet presAssocID="{CDB6C408-8C72-4C9E-8213-71832864288B}" presName="vert1" presStyleCnt="0"/>
      <dgm:spPr/>
    </dgm:pt>
    <dgm:pt modelId="{4A1EF975-9863-2D40-A1E5-CB226A5226B2}" type="pres">
      <dgm:prSet presAssocID="{1336AC59-821E-4262-97C4-507C7F2201AD}" presName="thickLine" presStyleLbl="alignNode1" presStyleIdx="1" presStyleCnt="4"/>
      <dgm:spPr/>
    </dgm:pt>
    <dgm:pt modelId="{A9528CBB-E98B-E542-800B-22985631990B}" type="pres">
      <dgm:prSet presAssocID="{1336AC59-821E-4262-97C4-507C7F2201AD}" presName="horz1" presStyleCnt="0"/>
      <dgm:spPr/>
    </dgm:pt>
    <dgm:pt modelId="{61B39C8F-816A-3945-A831-40E545112565}" type="pres">
      <dgm:prSet presAssocID="{1336AC59-821E-4262-97C4-507C7F2201AD}" presName="tx1" presStyleLbl="revTx" presStyleIdx="1" presStyleCnt="4"/>
      <dgm:spPr/>
    </dgm:pt>
    <dgm:pt modelId="{F2CF5B75-9A56-E24E-A9A7-BAE33BECF4DA}" type="pres">
      <dgm:prSet presAssocID="{1336AC59-821E-4262-97C4-507C7F2201AD}" presName="vert1" presStyleCnt="0"/>
      <dgm:spPr/>
    </dgm:pt>
    <dgm:pt modelId="{3F3419DF-8249-684F-B67F-82124FE5F278}" type="pres">
      <dgm:prSet presAssocID="{498BE085-A763-4D37-B373-38A594FF9FD6}" presName="thickLine" presStyleLbl="alignNode1" presStyleIdx="2" presStyleCnt="4"/>
      <dgm:spPr/>
    </dgm:pt>
    <dgm:pt modelId="{D5FBA615-5CE7-6E4B-882E-B9CA9AFCB47E}" type="pres">
      <dgm:prSet presAssocID="{498BE085-A763-4D37-B373-38A594FF9FD6}" presName="horz1" presStyleCnt="0"/>
      <dgm:spPr/>
    </dgm:pt>
    <dgm:pt modelId="{915CAE5E-36A4-3144-9B45-66C7FE63FE30}" type="pres">
      <dgm:prSet presAssocID="{498BE085-A763-4D37-B373-38A594FF9FD6}" presName="tx1" presStyleLbl="revTx" presStyleIdx="2" presStyleCnt="4"/>
      <dgm:spPr/>
    </dgm:pt>
    <dgm:pt modelId="{7CAD7D05-C44F-E84F-BDC6-F9E373DC14A1}" type="pres">
      <dgm:prSet presAssocID="{498BE085-A763-4D37-B373-38A594FF9FD6}" presName="vert1" presStyleCnt="0"/>
      <dgm:spPr/>
    </dgm:pt>
    <dgm:pt modelId="{EBD3EB4C-14A4-354D-AC72-4CF828F32F98}" type="pres">
      <dgm:prSet presAssocID="{7F34B8C9-D0DA-429E-BC53-B673F0807328}" presName="thickLine" presStyleLbl="alignNode1" presStyleIdx="3" presStyleCnt="4"/>
      <dgm:spPr/>
    </dgm:pt>
    <dgm:pt modelId="{F1E6A83E-3502-E647-B0BF-3C4B567473B6}" type="pres">
      <dgm:prSet presAssocID="{7F34B8C9-D0DA-429E-BC53-B673F0807328}" presName="horz1" presStyleCnt="0"/>
      <dgm:spPr/>
    </dgm:pt>
    <dgm:pt modelId="{C789753D-2D2E-C749-B6B3-5020F7D98988}" type="pres">
      <dgm:prSet presAssocID="{7F34B8C9-D0DA-429E-BC53-B673F0807328}" presName="tx1" presStyleLbl="revTx" presStyleIdx="3" presStyleCnt="4"/>
      <dgm:spPr/>
    </dgm:pt>
    <dgm:pt modelId="{69D02A34-53FA-EE48-9EDB-7FE0824F1DB2}" type="pres">
      <dgm:prSet presAssocID="{7F34B8C9-D0DA-429E-BC53-B673F0807328}" presName="vert1" presStyleCnt="0"/>
      <dgm:spPr/>
    </dgm:pt>
  </dgm:ptLst>
  <dgm:cxnLst>
    <dgm:cxn modelId="{4B59C807-5F16-024C-83D6-73C95861C940}" type="presOf" srcId="{7F34B8C9-D0DA-429E-BC53-B673F0807328}" destId="{C789753D-2D2E-C749-B6B3-5020F7D98988}" srcOrd="0" destOrd="0" presId="urn:microsoft.com/office/officeart/2008/layout/LinedList"/>
    <dgm:cxn modelId="{95E5AB28-16B5-41CF-8DB3-14E5F25F7244}" srcId="{56558EF9-7CEF-46FC-977D-9F7F9A032AEF}" destId="{1336AC59-821E-4262-97C4-507C7F2201AD}" srcOrd="1" destOrd="0" parTransId="{6A647829-BF53-487E-8C38-7E1900D45E10}" sibTransId="{623B3298-5726-4571-99B8-FBBBECCE578D}"/>
    <dgm:cxn modelId="{7C07362B-80CC-4A36-886E-0A38B1C2DF41}" srcId="{56558EF9-7CEF-46FC-977D-9F7F9A032AEF}" destId="{7F34B8C9-D0DA-429E-BC53-B673F0807328}" srcOrd="3" destOrd="0" parTransId="{0EDCEC0D-FF22-411F-8EAC-471303E622A9}" sibTransId="{08F3126C-89F9-408C-B19E-5E0F2FB6939B}"/>
    <dgm:cxn modelId="{3211BA55-2EEB-664A-9D1A-081CF0E537B8}" type="presOf" srcId="{1336AC59-821E-4262-97C4-507C7F2201AD}" destId="{61B39C8F-816A-3945-A831-40E545112565}" srcOrd="0" destOrd="0" presId="urn:microsoft.com/office/officeart/2008/layout/LinedList"/>
    <dgm:cxn modelId="{9382647D-203A-5447-AFF5-2359462AC1DD}" type="presOf" srcId="{498BE085-A763-4D37-B373-38A594FF9FD6}" destId="{915CAE5E-36A4-3144-9B45-66C7FE63FE30}" srcOrd="0" destOrd="0" presId="urn:microsoft.com/office/officeart/2008/layout/LinedList"/>
    <dgm:cxn modelId="{F15D8B81-0D7A-468E-8347-01E7727C5561}" srcId="{56558EF9-7CEF-46FC-977D-9F7F9A032AEF}" destId="{CDB6C408-8C72-4C9E-8213-71832864288B}" srcOrd="0" destOrd="0" parTransId="{91C5815A-333D-4550-A1B5-770DB89AFC10}" sibTransId="{FACAB499-771E-46A5-820A-B971BB36F8A8}"/>
    <dgm:cxn modelId="{9528BF85-70CB-439D-8373-C91A263471AE}" srcId="{56558EF9-7CEF-46FC-977D-9F7F9A032AEF}" destId="{498BE085-A763-4D37-B373-38A594FF9FD6}" srcOrd="2" destOrd="0" parTransId="{4E39463F-5D63-4C6D-A468-0F3A8D273015}" sibTransId="{4E6D205F-DDFB-450D-9E98-1BF554409815}"/>
    <dgm:cxn modelId="{35349D90-842A-B445-BAC0-6157EB7CCB40}" type="presOf" srcId="{56558EF9-7CEF-46FC-977D-9F7F9A032AEF}" destId="{89270BC8-8674-DD49-B0B9-28B4718C376A}" srcOrd="0" destOrd="0" presId="urn:microsoft.com/office/officeart/2008/layout/LinedList"/>
    <dgm:cxn modelId="{AAE1D0B8-7FD2-8F48-AE17-65ECF02DBA5F}" type="presOf" srcId="{CDB6C408-8C72-4C9E-8213-71832864288B}" destId="{5FF280A3-E59B-9F44-A6F0-20445912E755}" srcOrd="0" destOrd="0" presId="urn:microsoft.com/office/officeart/2008/layout/LinedList"/>
    <dgm:cxn modelId="{4F2BC534-85A3-454C-A66C-7055E8901ABD}" type="presParOf" srcId="{89270BC8-8674-DD49-B0B9-28B4718C376A}" destId="{496A39F6-3E6F-724F-AA00-1CEBF45346CA}" srcOrd="0" destOrd="0" presId="urn:microsoft.com/office/officeart/2008/layout/LinedList"/>
    <dgm:cxn modelId="{9762D9BC-D34F-204E-AFD9-C071CA4A32EA}" type="presParOf" srcId="{89270BC8-8674-DD49-B0B9-28B4718C376A}" destId="{DDCA2EA1-18FE-5F4C-B7ED-F8A68909933C}" srcOrd="1" destOrd="0" presId="urn:microsoft.com/office/officeart/2008/layout/LinedList"/>
    <dgm:cxn modelId="{42DDB36C-8C8B-F140-A68F-66907A995731}" type="presParOf" srcId="{DDCA2EA1-18FE-5F4C-B7ED-F8A68909933C}" destId="{5FF280A3-E59B-9F44-A6F0-20445912E755}" srcOrd="0" destOrd="0" presId="urn:microsoft.com/office/officeart/2008/layout/LinedList"/>
    <dgm:cxn modelId="{F1D14441-389E-474A-B31F-C4BFC67D1B28}" type="presParOf" srcId="{DDCA2EA1-18FE-5F4C-B7ED-F8A68909933C}" destId="{5D386ABA-1FD3-6C4F-B03D-780B4F4303D2}" srcOrd="1" destOrd="0" presId="urn:microsoft.com/office/officeart/2008/layout/LinedList"/>
    <dgm:cxn modelId="{5FEC4C47-E614-3944-8F44-3E7EA1587320}" type="presParOf" srcId="{89270BC8-8674-DD49-B0B9-28B4718C376A}" destId="{4A1EF975-9863-2D40-A1E5-CB226A5226B2}" srcOrd="2" destOrd="0" presId="urn:microsoft.com/office/officeart/2008/layout/LinedList"/>
    <dgm:cxn modelId="{92369AB6-2000-8C4C-99DA-667B05677B17}" type="presParOf" srcId="{89270BC8-8674-DD49-B0B9-28B4718C376A}" destId="{A9528CBB-E98B-E542-800B-22985631990B}" srcOrd="3" destOrd="0" presId="urn:microsoft.com/office/officeart/2008/layout/LinedList"/>
    <dgm:cxn modelId="{733089D0-3DE0-8E4F-85B6-9D990B595FE5}" type="presParOf" srcId="{A9528CBB-E98B-E542-800B-22985631990B}" destId="{61B39C8F-816A-3945-A831-40E545112565}" srcOrd="0" destOrd="0" presId="urn:microsoft.com/office/officeart/2008/layout/LinedList"/>
    <dgm:cxn modelId="{89D2F8E0-15AC-4E48-A564-43300DA32E1C}" type="presParOf" srcId="{A9528CBB-E98B-E542-800B-22985631990B}" destId="{F2CF5B75-9A56-E24E-A9A7-BAE33BECF4DA}" srcOrd="1" destOrd="0" presId="urn:microsoft.com/office/officeart/2008/layout/LinedList"/>
    <dgm:cxn modelId="{6B225731-D9E1-7243-A33B-7013E28C754D}" type="presParOf" srcId="{89270BC8-8674-DD49-B0B9-28B4718C376A}" destId="{3F3419DF-8249-684F-B67F-82124FE5F278}" srcOrd="4" destOrd="0" presId="urn:microsoft.com/office/officeart/2008/layout/LinedList"/>
    <dgm:cxn modelId="{9493766C-39A3-684E-948B-53EBE128BD72}" type="presParOf" srcId="{89270BC8-8674-DD49-B0B9-28B4718C376A}" destId="{D5FBA615-5CE7-6E4B-882E-B9CA9AFCB47E}" srcOrd="5" destOrd="0" presId="urn:microsoft.com/office/officeart/2008/layout/LinedList"/>
    <dgm:cxn modelId="{00FF6FF9-D244-7641-80BB-056DBFA6D363}" type="presParOf" srcId="{D5FBA615-5CE7-6E4B-882E-B9CA9AFCB47E}" destId="{915CAE5E-36A4-3144-9B45-66C7FE63FE30}" srcOrd="0" destOrd="0" presId="urn:microsoft.com/office/officeart/2008/layout/LinedList"/>
    <dgm:cxn modelId="{1F918436-1FB4-A54E-ACC1-5CBCB1872F63}" type="presParOf" srcId="{D5FBA615-5CE7-6E4B-882E-B9CA9AFCB47E}" destId="{7CAD7D05-C44F-E84F-BDC6-F9E373DC14A1}" srcOrd="1" destOrd="0" presId="urn:microsoft.com/office/officeart/2008/layout/LinedList"/>
    <dgm:cxn modelId="{FD8CE415-DCD1-2440-BECB-4A19FF2D6B2D}" type="presParOf" srcId="{89270BC8-8674-DD49-B0B9-28B4718C376A}" destId="{EBD3EB4C-14A4-354D-AC72-4CF828F32F98}" srcOrd="6" destOrd="0" presId="urn:microsoft.com/office/officeart/2008/layout/LinedList"/>
    <dgm:cxn modelId="{0F03FC6E-31BC-D34E-884E-ED7116DDA930}" type="presParOf" srcId="{89270BC8-8674-DD49-B0B9-28B4718C376A}" destId="{F1E6A83E-3502-E647-B0BF-3C4B567473B6}" srcOrd="7" destOrd="0" presId="urn:microsoft.com/office/officeart/2008/layout/LinedList"/>
    <dgm:cxn modelId="{B1425F26-CEBA-FA44-8A6A-4F3F47297B0F}" type="presParOf" srcId="{F1E6A83E-3502-E647-B0BF-3C4B567473B6}" destId="{C789753D-2D2E-C749-B6B3-5020F7D98988}" srcOrd="0" destOrd="0" presId="urn:microsoft.com/office/officeart/2008/layout/LinedList"/>
    <dgm:cxn modelId="{3C34BD8A-9F3A-1648-93E0-548EC850E376}" type="presParOf" srcId="{F1E6A83E-3502-E647-B0BF-3C4B567473B6}" destId="{69D02A34-53FA-EE48-9EDB-7FE0824F1DB2}"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39CC807F-CE7B-4966-AF28-1B2E1D6BE574}" type="doc">
      <dgm:prSet loTypeId="urn:microsoft.com/office/officeart/2016/7/layout/VerticalSolidActionList" loCatId="List" qsTypeId="urn:microsoft.com/office/officeart/2005/8/quickstyle/simple1" qsCatId="simple" csTypeId="urn:microsoft.com/office/officeart/2005/8/colors/accent1_2" csCatId="accent1" phldr="1"/>
      <dgm:spPr/>
      <dgm:t>
        <a:bodyPr/>
        <a:lstStyle/>
        <a:p>
          <a:endParaRPr lang="en-US"/>
        </a:p>
      </dgm:t>
    </dgm:pt>
    <dgm:pt modelId="{0E54C1C3-5DD9-4267-9529-5D495A981B97}">
      <dgm:prSet custT="1"/>
      <dgm:spPr/>
      <dgm:t>
        <a:bodyPr/>
        <a:lstStyle/>
        <a:p>
          <a:r>
            <a:rPr lang="en-US" sz="2800" dirty="0"/>
            <a:t>Gather</a:t>
          </a:r>
        </a:p>
      </dgm:t>
    </dgm:pt>
    <dgm:pt modelId="{D5586392-35BE-4ADD-9332-B1FC8055614C}" type="parTrans" cxnId="{65DF80BA-89CD-4F4D-B45A-3119D77AB292}">
      <dgm:prSet/>
      <dgm:spPr/>
      <dgm:t>
        <a:bodyPr/>
        <a:lstStyle/>
        <a:p>
          <a:endParaRPr lang="en-US"/>
        </a:p>
      </dgm:t>
    </dgm:pt>
    <dgm:pt modelId="{FD785F9E-EA74-4207-8066-CDBF8E14EA34}" type="sibTrans" cxnId="{65DF80BA-89CD-4F4D-B45A-3119D77AB292}">
      <dgm:prSet/>
      <dgm:spPr/>
      <dgm:t>
        <a:bodyPr/>
        <a:lstStyle/>
        <a:p>
          <a:endParaRPr lang="en-US"/>
        </a:p>
      </dgm:t>
    </dgm:pt>
    <dgm:pt modelId="{88B2D60D-6763-4C84-BE99-BA64A4F70CA2}">
      <dgm:prSet custT="1"/>
      <dgm:spPr/>
      <dgm:t>
        <a:bodyPr/>
        <a:lstStyle/>
        <a:p>
          <a:r>
            <a:rPr lang="en-US" sz="2000" dirty="0"/>
            <a:t>Gather additional information in order to conclusively find facts.</a:t>
          </a:r>
        </a:p>
      </dgm:t>
      <dgm:extLst>
        <a:ext uri="{E40237B7-FDA0-4F09-8148-C483321AD2D9}">
          <dgm14:cNvPr xmlns:dgm14="http://schemas.microsoft.com/office/drawing/2010/diagram" id="0" name="" descr="Gather: Gather additional information in order to conclusively find facts."/>
        </a:ext>
      </dgm:extLst>
    </dgm:pt>
    <dgm:pt modelId="{7053CDAF-8791-4A35-B702-D469423B6D2C}" type="parTrans" cxnId="{B196133D-6567-45B0-801F-B4F1EB8AC46B}">
      <dgm:prSet/>
      <dgm:spPr/>
      <dgm:t>
        <a:bodyPr/>
        <a:lstStyle/>
        <a:p>
          <a:endParaRPr lang="en-US"/>
        </a:p>
      </dgm:t>
    </dgm:pt>
    <dgm:pt modelId="{BAA67367-59F3-4EEB-9CD3-72EAFE51F01D}" type="sibTrans" cxnId="{B196133D-6567-45B0-801F-B4F1EB8AC46B}">
      <dgm:prSet/>
      <dgm:spPr/>
      <dgm:t>
        <a:bodyPr/>
        <a:lstStyle/>
        <a:p>
          <a:endParaRPr lang="en-US"/>
        </a:p>
      </dgm:t>
    </dgm:pt>
    <dgm:pt modelId="{8166A53C-3D19-4F9D-8E16-234B4AC5DAA3}">
      <dgm:prSet custT="1"/>
      <dgm:spPr/>
      <dgm:t>
        <a:bodyPr/>
        <a:lstStyle/>
        <a:p>
          <a:r>
            <a:rPr lang="en-US" sz="2800" dirty="0"/>
            <a:t>Hear</a:t>
          </a:r>
        </a:p>
      </dgm:t>
    </dgm:pt>
    <dgm:pt modelId="{0D2FABD3-A595-4D2B-A117-DC0C1FF2966C}" type="parTrans" cxnId="{1F599E49-515B-40AF-892C-5BA682232F49}">
      <dgm:prSet/>
      <dgm:spPr/>
      <dgm:t>
        <a:bodyPr/>
        <a:lstStyle/>
        <a:p>
          <a:endParaRPr lang="en-US"/>
        </a:p>
      </dgm:t>
    </dgm:pt>
    <dgm:pt modelId="{D56D822B-17EF-4A09-A6E6-73EB02E30C3B}" type="sibTrans" cxnId="{1F599E49-515B-40AF-892C-5BA682232F49}">
      <dgm:prSet/>
      <dgm:spPr/>
      <dgm:t>
        <a:bodyPr/>
        <a:lstStyle/>
        <a:p>
          <a:endParaRPr lang="en-US"/>
        </a:p>
      </dgm:t>
    </dgm:pt>
    <dgm:pt modelId="{20D60951-A40B-4F9B-B1CF-41A7E767EE14}">
      <dgm:prSet custT="1"/>
      <dgm:spPr/>
      <dgm:t>
        <a:bodyPr/>
        <a:lstStyle/>
        <a:p>
          <a:r>
            <a:rPr lang="en-US" sz="2000" dirty="0"/>
            <a:t>If you didn’t see it, hear it, or read it, then it is likely not a fact.</a:t>
          </a:r>
        </a:p>
      </dgm:t>
      <dgm:extLst>
        <a:ext uri="{E40237B7-FDA0-4F09-8148-C483321AD2D9}">
          <dgm14:cNvPr xmlns:dgm14="http://schemas.microsoft.com/office/drawing/2010/diagram" id="0" name="" descr="Hear: If you didn’t see it, hear it, or read it, then it is likely not a fact.&#10;"/>
        </a:ext>
      </dgm:extLst>
    </dgm:pt>
    <dgm:pt modelId="{6D792E7E-6196-4033-BD6C-CFF34F9EE1A1}" type="parTrans" cxnId="{E19C8A9F-D43A-474A-866B-4FA63B1D13F9}">
      <dgm:prSet/>
      <dgm:spPr/>
      <dgm:t>
        <a:bodyPr/>
        <a:lstStyle/>
        <a:p>
          <a:endParaRPr lang="en-US"/>
        </a:p>
      </dgm:t>
    </dgm:pt>
    <dgm:pt modelId="{AA475432-94FE-47CC-9B3F-265DFE0F62A7}" type="sibTrans" cxnId="{E19C8A9F-D43A-474A-866B-4FA63B1D13F9}">
      <dgm:prSet/>
      <dgm:spPr/>
      <dgm:t>
        <a:bodyPr/>
        <a:lstStyle/>
        <a:p>
          <a:endParaRPr lang="en-US"/>
        </a:p>
      </dgm:t>
    </dgm:pt>
    <dgm:pt modelId="{7975B875-2D0F-4439-85E9-FAF4521722C8}">
      <dgm:prSet custT="1"/>
      <dgm:spPr/>
      <dgm:t>
        <a:bodyPr/>
        <a:lstStyle/>
        <a:p>
          <a:r>
            <a:rPr lang="en-US" sz="2800" dirty="0"/>
            <a:t>Practice</a:t>
          </a:r>
        </a:p>
      </dgm:t>
    </dgm:pt>
    <dgm:pt modelId="{EA6F3A45-A257-452A-A01B-279F0717CA79}" type="parTrans" cxnId="{96DC5EC4-33B7-4CC9-A93A-DC27019E047C}">
      <dgm:prSet/>
      <dgm:spPr/>
      <dgm:t>
        <a:bodyPr/>
        <a:lstStyle/>
        <a:p>
          <a:endParaRPr lang="en-US"/>
        </a:p>
      </dgm:t>
    </dgm:pt>
    <dgm:pt modelId="{E0E58B54-0CFA-4601-8898-5F96EB89CE2D}" type="sibTrans" cxnId="{96DC5EC4-33B7-4CC9-A93A-DC27019E047C}">
      <dgm:prSet/>
      <dgm:spPr/>
      <dgm:t>
        <a:bodyPr/>
        <a:lstStyle/>
        <a:p>
          <a:endParaRPr lang="en-US"/>
        </a:p>
      </dgm:t>
    </dgm:pt>
    <dgm:pt modelId="{81888D8E-2B56-4B02-BC92-A19EC14EBC4B}">
      <dgm:prSet custT="1"/>
      <dgm:spPr/>
      <dgm:t>
        <a:bodyPr/>
        <a:lstStyle/>
        <a:p>
          <a:r>
            <a:rPr lang="en-US" sz="2000" dirty="0"/>
            <a:t>Practice active listening.</a:t>
          </a:r>
        </a:p>
      </dgm:t>
      <dgm:extLst>
        <a:ext uri="{E40237B7-FDA0-4F09-8148-C483321AD2D9}">
          <dgm14:cNvPr xmlns:dgm14="http://schemas.microsoft.com/office/drawing/2010/diagram" id="0" name="" descr="Practice: Practice active listening.&#13;&#10;"/>
        </a:ext>
      </dgm:extLst>
    </dgm:pt>
    <dgm:pt modelId="{AE17D52B-6CCD-4210-BE62-7297A4929E43}" type="parTrans" cxnId="{512B7D21-D8FE-4D6B-8B3A-536BF952B855}">
      <dgm:prSet/>
      <dgm:spPr/>
      <dgm:t>
        <a:bodyPr/>
        <a:lstStyle/>
        <a:p>
          <a:endParaRPr lang="en-US"/>
        </a:p>
      </dgm:t>
    </dgm:pt>
    <dgm:pt modelId="{401F7ADA-2F69-4F9F-8A77-D5B85507D711}" type="sibTrans" cxnId="{512B7D21-D8FE-4D6B-8B3A-536BF952B855}">
      <dgm:prSet/>
      <dgm:spPr/>
      <dgm:t>
        <a:bodyPr/>
        <a:lstStyle/>
        <a:p>
          <a:endParaRPr lang="en-US"/>
        </a:p>
      </dgm:t>
    </dgm:pt>
    <dgm:pt modelId="{6F22974B-3F61-4569-9E5E-5C1889DDB9AC}">
      <dgm:prSet custT="1"/>
      <dgm:spPr/>
      <dgm:t>
        <a:bodyPr/>
        <a:lstStyle/>
        <a:p>
          <a:r>
            <a:rPr lang="en-US" sz="2800" dirty="0"/>
            <a:t>Protect</a:t>
          </a:r>
        </a:p>
      </dgm:t>
    </dgm:pt>
    <dgm:pt modelId="{2E1F7489-984F-4F7C-9D30-21A5C9C36B4E}" type="parTrans" cxnId="{ADF1A1C7-9E38-46DC-8E24-26E684E5FFA1}">
      <dgm:prSet/>
      <dgm:spPr/>
      <dgm:t>
        <a:bodyPr/>
        <a:lstStyle/>
        <a:p>
          <a:endParaRPr lang="en-US"/>
        </a:p>
      </dgm:t>
    </dgm:pt>
    <dgm:pt modelId="{C4E370DE-6B41-424D-96EE-7784FC2022A2}" type="sibTrans" cxnId="{ADF1A1C7-9E38-46DC-8E24-26E684E5FFA1}">
      <dgm:prSet/>
      <dgm:spPr/>
      <dgm:t>
        <a:bodyPr/>
        <a:lstStyle/>
        <a:p>
          <a:endParaRPr lang="en-US"/>
        </a:p>
      </dgm:t>
    </dgm:pt>
    <dgm:pt modelId="{056D1805-1561-4719-8B46-775A748D3A59}">
      <dgm:prSet custT="1"/>
      <dgm:spPr/>
      <dgm:t>
        <a:bodyPr/>
        <a:lstStyle/>
        <a:p>
          <a:r>
            <a:rPr lang="en-US" sz="2000" dirty="0"/>
            <a:t>Protect against bias.</a:t>
          </a:r>
        </a:p>
      </dgm:t>
      <dgm:extLst>
        <a:ext uri="{E40237B7-FDA0-4F09-8148-C483321AD2D9}">
          <dgm14:cNvPr xmlns:dgm14="http://schemas.microsoft.com/office/drawing/2010/diagram" id="0" name="" descr="Protect: Protect against bias.&#13;&#10;"/>
        </a:ext>
      </dgm:extLst>
    </dgm:pt>
    <dgm:pt modelId="{5E5DB630-4ADC-4269-97C8-CB42BBA31BFD}" type="parTrans" cxnId="{0B292817-DA8E-425A-9B6D-CFFD0C8698F7}">
      <dgm:prSet/>
      <dgm:spPr/>
      <dgm:t>
        <a:bodyPr/>
        <a:lstStyle/>
        <a:p>
          <a:endParaRPr lang="en-US"/>
        </a:p>
      </dgm:t>
    </dgm:pt>
    <dgm:pt modelId="{8CBCD489-6039-48D4-818A-05D0B4E69C38}" type="sibTrans" cxnId="{0B292817-DA8E-425A-9B6D-CFFD0C8698F7}">
      <dgm:prSet/>
      <dgm:spPr/>
      <dgm:t>
        <a:bodyPr/>
        <a:lstStyle/>
        <a:p>
          <a:endParaRPr lang="en-US"/>
        </a:p>
      </dgm:t>
    </dgm:pt>
    <dgm:pt modelId="{5D9B55EA-8148-4A2B-B882-CAB60655CE23}">
      <dgm:prSet custT="1"/>
      <dgm:spPr/>
      <dgm:t>
        <a:bodyPr/>
        <a:lstStyle/>
        <a:p>
          <a:r>
            <a:rPr lang="en-US" sz="2800"/>
            <a:t>Avoid</a:t>
          </a:r>
        </a:p>
      </dgm:t>
    </dgm:pt>
    <dgm:pt modelId="{2A31D906-30C7-4497-AB64-446DE2D97EB1}" type="parTrans" cxnId="{BE87C093-BE44-433A-AA38-326FDC1015E2}">
      <dgm:prSet/>
      <dgm:spPr/>
      <dgm:t>
        <a:bodyPr/>
        <a:lstStyle/>
        <a:p>
          <a:endParaRPr lang="en-US"/>
        </a:p>
      </dgm:t>
    </dgm:pt>
    <dgm:pt modelId="{CDA415A1-93A6-4E43-A59F-105E13A2F9B6}" type="sibTrans" cxnId="{BE87C093-BE44-433A-AA38-326FDC1015E2}">
      <dgm:prSet/>
      <dgm:spPr/>
      <dgm:t>
        <a:bodyPr/>
        <a:lstStyle/>
        <a:p>
          <a:endParaRPr lang="en-US"/>
        </a:p>
      </dgm:t>
    </dgm:pt>
    <dgm:pt modelId="{AE8E5B9E-812A-41B8-B2DF-D9719ACBA124}">
      <dgm:prSet custT="1"/>
      <dgm:spPr/>
      <dgm:t>
        <a:bodyPr/>
        <a:lstStyle/>
        <a:p>
          <a:r>
            <a:rPr lang="en-US" sz="2000" dirty="0"/>
            <a:t>Avoid drawing conclusions.</a:t>
          </a:r>
        </a:p>
      </dgm:t>
      <dgm:extLst>
        <a:ext uri="{E40237B7-FDA0-4F09-8148-C483321AD2D9}">
          <dgm14:cNvPr xmlns:dgm14="http://schemas.microsoft.com/office/drawing/2010/diagram" id="0" name="" descr="Avoid: Avoid drawing conclusions.&#13;&#10;"/>
        </a:ext>
      </dgm:extLst>
    </dgm:pt>
    <dgm:pt modelId="{E131BD55-547E-4B63-97F5-28F6EDE6FB31}" type="parTrans" cxnId="{97A23B03-D388-44B4-BACE-11F53E262B2F}">
      <dgm:prSet/>
      <dgm:spPr/>
      <dgm:t>
        <a:bodyPr/>
        <a:lstStyle/>
        <a:p>
          <a:endParaRPr lang="en-US"/>
        </a:p>
      </dgm:t>
    </dgm:pt>
    <dgm:pt modelId="{FB7378C6-8EEA-41C3-BF1F-89C960C17A50}" type="sibTrans" cxnId="{97A23B03-D388-44B4-BACE-11F53E262B2F}">
      <dgm:prSet/>
      <dgm:spPr/>
      <dgm:t>
        <a:bodyPr/>
        <a:lstStyle/>
        <a:p>
          <a:endParaRPr lang="en-US"/>
        </a:p>
      </dgm:t>
    </dgm:pt>
    <dgm:pt modelId="{EEEF2D47-C5D9-BE41-B851-65316BCEEDAE}" type="pres">
      <dgm:prSet presAssocID="{39CC807F-CE7B-4966-AF28-1B2E1D6BE574}" presName="Name0" presStyleCnt="0">
        <dgm:presLayoutVars>
          <dgm:dir/>
          <dgm:animLvl val="lvl"/>
          <dgm:resizeHandles val="exact"/>
        </dgm:presLayoutVars>
      </dgm:prSet>
      <dgm:spPr/>
    </dgm:pt>
    <dgm:pt modelId="{2466E2A2-D879-6A4D-9662-28E543B066C9}" type="pres">
      <dgm:prSet presAssocID="{0E54C1C3-5DD9-4267-9529-5D495A981B97}" presName="linNode" presStyleCnt="0"/>
      <dgm:spPr/>
    </dgm:pt>
    <dgm:pt modelId="{197F6144-A373-5F44-A89C-006B597848EA}" type="pres">
      <dgm:prSet presAssocID="{0E54C1C3-5DD9-4267-9529-5D495A981B97}" presName="parentText" presStyleLbl="alignNode1" presStyleIdx="0" presStyleCnt="5">
        <dgm:presLayoutVars>
          <dgm:chMax val="1"/>
          <dgm:bulletEnabled/>
        </dgm:presLayoutVars>
      </dgm:prSet>
      <dgm:spPr/>
    </dgm:pt>
    <dgm:pt modelId="{2ED697FA-37F9-CD40-80CE-18008DF568BC}" type="pres">
      <dgm:prSet presAssocID="{0E54C1C3-5DD9-4267-9529-5D495A981B97}" presName="descendantText" presStyleLbl="alignAccFollowNode1" presStyleIdx="0" presStyleCnt="5">
        <dgm:presLayoutVars>
          <dgm:bulletEnabled/>
        </dgm:presLayoutVars>
      </dgm:prSet>
      <dgm:spPr/>
    </dgm:pt>
    <dgm:pt modelId="{7CB56F4D-7902-C045-9611-A8090BD5BFEB}" type="pres">
      <dgm:prSet presAssocID="{FD785F9E-EA74-4207-8066-CDBF8E14EA34}" presName="sp" presStyleCnt="0"/>
      <dgm:spPr/>
    </dgm:pt>
    <dgm:pt modelId="{999216E3-A7DE-AD46-A6B3-CA00BBCFC8E3}" type="pres">
      <dgm:prSet presAssocID="{8166A53C-3D19-4F9D-8E16-234B4AC5DAA3}" presName="linNode" presStyleCnt="0"/>
      <dgm:spPr/>
    </dgm:pt>
    <dgm:pt modelId="{E115068C-C6B6-DC46-93A9-4C170BD82F01}" type="pres">
      <dgm:prSet presAssocID="{8166A53C-3D19-4F9D-8E16-234B4AC5DAA3}" presName="parentText" presStyleLbl="alignNode1" presStyleIdx="1" presStyleCnt="5">
        <dgm:presLayoutVars>
          <dgm:chMax val="1"/>
          <dgm:bulletEnabled/>
        </dgm:presLayoutVars>
      </dgm:prSet>
      <dgm:spPr/>
    </dgm:pt>
    <dgm:pt modelId="{BDF39645-2CFD-4B41-A116-C2504AC50DCD}" type="pres">
      <dgm:prSet presAssocID="{8166A53C-3D19-4F9D-8E16-234B4AC5DAA3}" presName="descendantText" presStyleLbl="alignAccFollowNode1" presStyleIdx="1" presStyleCnt="5">
        <dgm:presLayoutVars>
          <dgm:bulletEnabled/>
        </dgm:presLayoutVars>
      </dgm:prSet>
      <dgm:spPr/>
    </dgm:pt>
    <dgm:pt modelId="{CE0D2386-23D1-5340-93D3-8CD7EE0395AC}" type="pres">
      <dgm:prSet presAssocID="{D56D822B-17EF-4A09-A6E6-73EB02E30C3B}" presName="sp" presStyleCnt="0"/>
      <dgm:spPr/>
    </dgm:pt>
    <dgm:pt modelId="{FC928C4B-108F-D840-9D55-116501343525}" type="pres">
      <dgm:prSet presAssocID="{7975B875-2D0F-4439-85E9-FAF4521722C8}" presName="linNode" presStyleCnt="0"/>
      <dgm:spPr/>
    </dgm:pt>
    <dgm:pt modelId="{585D5E2D-86FF-0844-94FB-3845212CDB96}" type="pres">
      <dgm:prSet presAssocID="{7975B875-2D0F-4439-85E9-FAF4521722C8}" presName="parentText" presStyleLbl="alignNode1" presStyleIdx="2" presStyleCnt="5">
        <dgm:presLayoutVars>
          <dgm:chMax val="1"/>
          <dgm:bulletEnabled/>
        </dgm:presLayoutVars>
      </dgm:prSet>
      <dgm:spPr/>
    </dgm:pt>
    <dgm:pt modelId="{6A0FB160-A1EC-D541-BFC6-E400933AED9C}" type="pres">
      <dgm:prSet presAssocID="{7975B875-2D0F-4439-85E9-FAF4521722C8}" presName="descendantText" presStyleLbl="alignAccFollowNode1" presStyleIdx="2" presStyleCnt="5">
        <dgm:presLayoutVars>
          <dgm:bulletEnabled/>
        </dgm:presLayoutVars>
      </dgm:prSet>
      <dgm:spPr/>
    </dgm:pt>
    <dgm:pt modelId="{036C0290-6DEA-CC46-9EA9-8D05CA96A910}" type="pres">
      <dgm:prSet presAssocID="{E0E58B54-0CFA-4601-8898-5F96EB89CE2D}" presName="sp" presStyleCnt="0"/>
      <dgm:spPr/>
    </dgm:pt>
    <dgm:pt modelId="{CA47B5BF-8710-6047-A431-B196A0DB99BB}" type="pres">
      <dgm:prSet presAssocID="{6F22974B-3F61-4569-9E5E-5C1889DDB9AC}" presName="linNode" presStyleCnt="0"/>
      <dgm:spPr/>
    </dgm:pt>
    <dgm:pt modelId="{D14213BE-02DF-8B49-AD2D-53869F186438}" type="pres">
      <dgm:prSet presAssocID="{6F22974B-3F61-4569-9E5E-5C1889DDB9AC}" presName="parentText" presStyleLbl="alignNode1" presStyleIdx="3" presStyleCnt="5">
        <dgm:presLayoutVars>
          <dgm:chMax val="1"/>
          <dgm:bulletEnabled/>
        </dgm:presLayoutVars>
      </dgm:prSet>
      <dgm:spPr/>
    </dgm:pt>
    <dgm:pt modelId="{0334742B-3C05-C045-9BF4-F2E60E3B176B}" type="pres">
      <dgm:prSet presAssocID="{6F22974B-3F61-4569-9E5E-5C1889DDB9AC}" presName="descendantText" presStyleLbl="alignAccFollowNode1" presStyleIdx="3" presStyleCnt="5">
        <dgm:presLayoutVars>
          <dgm:bulletEnabled/>
        </dgm:presLayoutVars>
      </dgm:prSet>
      <dgm:spPr/>
    </dgm:pt>
    <dgm:pt modelId="{99934F97-A749-D445-AF5E-75203684E868}" type="pres">
      <dgm:prSet presAssocID="{C4E370DE-6B41-424D-96EE-7784FC2022A2}" presName="sp" presStyleCnt="0"/>
      <dgm:spPr/>
    </dgm:pt>
    <dgm:pt modelId="{D2CF9B43-3842-9641-B16C-0A72FD916E35}" type="pres">
      <dgm:prSet presAssocID="{5D9B55EA-8148-4A2B-B882-CAB60655CE23}" presName="linNode" presStyleCnt="0"/>
      <dgm:spPr/>
    </dgm:pt>
    <dgm:pt modelId="{BD342F7F-B3A5-404F-9B06-ABA31E34F9AA}" type="pres">
      <dgm:prSet presAssocID="{5D9B55EA-8148-4A2B-B882-CAB60655CE23}" presName="parentText" presStyleLbl="alignNode1" presStyleIdx="4" presStyleCnt="5">
        <dgm:presLayoutVars>
          <dgm:chMax val="1"/>
          <dgm:bulletEnabled/>
        </dgm:presLayoutVars>
      </dgm:prSet>
      <dgm:spPr/>
    </dgm:pt>
    <dgm:pt modelId="{094A7059-234E-064A-9292-95A219E3E5CC}" type="pres">
      <dgm:prSet presAssocID="{5D9B55EA-8148-4A2B-B882-CAB60655CE23}" presName="descendantText" presStyleLbl="alignAccFollowNode1" presStyleIdx="4" presStyleCnt="5">
        <dgm:presLayoutVars>
          <dgm:bulletEnabled/>
        </dgm:presLayoutVars>
      </dgm:prSet>
      <dgm:spPr/>
    </dgm:pt>
  </dgm:ptLst>
  <dgm:cxnLst>
    <dgm:cxn modelId="{97A23B03-D388-44B4-BACE-11F53E262B2F}" srcId="{5D9B55EA-8148-4A2B-B882-CAB60655CE23}" destId="{AE8E5B9E-812A-41B8-B2DF-D9719ACBA124}" srcOrd="0" destOrd="0" parTransId="{E131BD55-547E-4B63-97F5-28F6EDE6FB31}" sibTransId="{FB7378C6-8EEA-41C3-BF1F-89C960C17A50}"/>
    <dgm:cxn modelId="{0B292817-DA8E-425A-9B6D-CFFD0C8698F7}" srcId="{6F22974B-3F61-4569-9E5E-5C1889DDB9AC}" destId="{056D1805-1561-4719-8B46-775A748D3A59}" srcOrd="0" destOrd="0" parTransId="{5E5DB630-4ADC-4269-97C8-CB42BBA31BFD}" sibTransId="{8CBCD489-6039-48D4-818A-05D0B4E69C38}"/>
    <dgm:cxn modelId="{512B7D21-D8FE-4D6B-8B3A-536BF952B855}" srcId="{7975B875-2D0F-4439-85E9-FAF4521722C8}" destId="{81888D8E-2B56-4B02-BC92-A19EC14EBC4B}" srcOrd="0" destOrd="0" parTransId="{AE17D52B-6CCD-4210-BE62-7297A4929E43}" sibTransId="{401F7ADA-2F69-4F9F-8A77-D5B85507D711}"/>
    <dgm:cxn modelId="{A2339322-2B2D-D24A-B90C-3BD87D92E110}" type="presOf" srcId="{8166A53C-3D19-4F9D-8E16-234B4AC5DAA3}" destId="{E115068C-C6B6-DC46-93A9-4C170BD82F01}" srcOrd="0" destOrd="0" presId="urn:microsoft.com/office/officeart/2016/7/layout/VerticalSolidActionList"/>
    <dgm:cxn modelId="{2B1C793A-8272-004E-98AB-E37560387D5D}" type="presOf" srcId="{AE8E5B9E-812A-41B8-B2DF-D9719ACBA124}" destId="{094A7059-234E-064A-9292-95A219E3E5CC}" srcOrd="0" destOrd="0" presId="urn:microsoft.com/office/officeart/2016/7/layout/VerticalSolidActionList"/>
    <dgm:cxn modelId="{59EBF73C-0B98-9146-BA94-D10DAB118385}" type="presOf" srcId="{88B2D60D-6763-4C84-BE99-BA64A4F70CA2}" destId="{2ED697FA-37F9-CD40-80CE-18008DF568BC}" srcOrd="0" destOrd="0" presId="urn:microsoft.com/office/officeart/2016/7/layout/VerticalSolidActionList"/>
    <dgm:cxn modelId="{B196133D-6567-45B0-801F-B4F1EB8AC46B}" srcId="{0E54C1C3-5DD9-4267-9529-5D495A981B97}" destId="{88B2D60D-6763-4C84-BE99-BA64A4F70CA2}" srcOrd="0" destOrd="0" parTransId="{7053CDAF-8791-4A35-B702-D469423B6D2C}" sibTransId="{BAA67367-59F3-4EEB-9CD3-72EAFE51F01D}"/>
    <dgm:cxn modelId="{BE5BE840-BFFE-714B-B275-C3F2D19E9FD1}" type="presOf" srcId="{6F22974B-3F61-4569-9E5E-5C1889DDB9AC}" destId="{D14213BE-02DF-8B49-AD2D-53869F186438}" srcOrd="0" destOrd="0" presId="urn:microsoft.com/office/officeart/2016/7/layout/VerticalSolidActionList"/>
    <dgm:cxn modelId="{1F599E49-515B-40AF-892C-5BA682232F49}" srcId="{39CC807F-CE7B-4966-AF28-1B2E1D6BE574}" destId="{8166A53C-3D19-4F9D-8E16-234B4AC5DAA3}" srcOrd="1" destOrd="0" parTransId="{0D2FABD3-A595-4D2B-A117-DC0C1FF2966C}" sibTransId="{D56D822B-17EF-4A09-A6E6-73EB02E30C3B}"/>
    <dgm:cxn modelId="{3F812876-E15C-7543-A338-25735303E991}" type="presOf" srcId="{7975B875-2D0F-4439-85E9-FAF4521722C8}" destId="{585D5E2D-86FF-0844-94FB-3845212CDB96}" srcOrd="0" destOrd="0" presId="urn:microsoft.com/office/officeart/2016/7/layout/VerticalSolidActionList"/>
    <dgm:cxn modelId="{BE87C093-BE44-433A-AA38-326FDC1015E2}" srcId="{39CC807F-CE7B-4966-AF28-1B2E1D6BE574}" destId="{5D9B55EA-8148-4A2B-B882-CAB60655CE23}" srcOrd="4" destOrd="0" parTransId="{2A31D906-30C7-4497-AB64-446DE2D97EB1}" sibTransId="{CDA415A1-93A6-4E43-A59F-105E13A2F9B6}"/>
    <dgm:cxn modelId="{CB360F9C-D76B-FA4A-B6D8-0C93F353C161}" type="presOf" srcId="{20D60951-A40B-4F9B-B1CF-41A7E767EE14}" destId="{BDF39645-2CFD-4B41-A116-C2504AC50DCD}" srcOrd="0" destOrd="0" presId="urn:microsoft.com/office/officeart/2016/7/layout/VerticalSolidActionList"/>
    <dgm:cxn modelId="{E19C8A9F-D43A-474A-866B-4FA63B1D13F9}" srcId="{8166A53C-3D19-4F9D-8E16-234B4AC5DAA3}" destId="{20D60951-A40B-4F9B-B1CF-41A7E767EE14}" srcOrd="0" destOrd="0" parTransId="{6D792E7E-6196-4033-BD6C-CFF34F9EE1A1}" sibTransId="{AA475432-94FE-47CC-9B3F-265DFE0F62A7}"/>
    <dgm:cxn modelId="{00467EA1-FB26-B741-97A4-EEE9E099DE08}" type="presOf" srcId="{0E54C1C3-5DD9-4267-9529-5D495A981B97}" destId="{197F6144-A373-5F44-A89C-006B597848EA}" srcOrd="0" destOrd="0" presId="urn:microsoft.com/office/officeart/2016/7/layout/VerticalSolidActionList"/>
    <dgm:cxn modelId="{65DF80BA-89CD-4F4D-B45A-3119D77AB292}" srcId="{39CC807F-CE7B-4966-AF28-1B2E1D6BE574}" destId="{0E54C1C3-5DD9-4267-9529-5D495A981B97}" srcOrd="0" destOrd="0" parTransId="{D5586392-35BE-4ADD-9332-B1FC8055614C}" sibTransId="{FD785F9E-EA74-4207-8066-CDBF8E14EA34}"/>
    <dgm:cxn modelId="{96DC5EC4-33B7-4CC9-A93A-DC27019E047C}" srcId="{39CC807F-CE7B-4966-AF28-1B2E1D6BE574}" destId="{7975B875-2D0F-4439-85E9-FAF4521722C8}" srcOrd="2" destOrd="0" parTransId="{EA6F3A45-A257-452A-A01B-279F0717CA79}" sibTransId="{E0E58B54-0CFA-4601-8898-5F96EB89CE2D}"/>
    <dgm:cxn modelId="{ADF1A1C7-9E38-46DC-8E24-26E684E5FFA1}" srcId="{39CC807F-CE7B-4966-AF28-1B2E1D6BE574}" destId="{6F22974B-3F61-4569-9E5E-5C1889DDB9AC}" srcOrd="3" destOrd="0" parTransId="{2E1F7489-984F-4F7C-9D30-21A5C9C36B4E}" sibTransId="{C4E370DE-6B41-424D-96EE-7784FC2022A2}"/>
    <dgm:cxn modelId="{771E2EC9-4AD4-154A-BB59-3DF1F9053EB2}" type="presOf" srcId="{056D1805-1561-4719-8B46-775A748D3A59}" destId="{0334742B-3C05-C045-9BF4-F2E60E3B176B}" srcOrd="0" destOrd="0" presId="urn:microsoft.com/office/officeart/2016/7/layout/VerticalSolidActionList"/>
    <dgm:cxn modelId="{7DB985D6-E97C-CC4B-963D-85E247115C49}" type="presOf" srcId="{5D9B55EA-8148-4A2B-B882-CAB60655CE23}" destId="{BD342F7F-B3A5-404F-9B06-ABA31E34F9AA}" srcOrd="0" destOrd="0" presId="urn:microsoft.com/office/officeart/2016/7/layout/VerticalSolidActionList"/>
    <dgm:cxn modelId="{997F9EEF-3C25-A346-B404-B9FB2250350A}" type="presOf" srcId="{81888D8E-2B56-4B02-BC92-A19EC14EBC4B}" destId="{6A0FB160-A1EC-D541-BFC6-E400933AED9C}" srcOrd="0" destOrd="0" presId="urn:microsoft.com/office/officeart/2016/7/layout/VerticalSolidActionList"/>
    <dgm:cxn modelId="{82F047F2-4651-0F4C-9B63-4C986B071FAA}" type="presOf" srcId="{39CC807F-CE7B-4966-AF28-1B2E1D6BE574}" destId="{EEEF2D47-C5D9-BE41-B851-65316BCEEDAE}" srcOrd="0" destOrd="0" presId="urn:microsoft.com/office/officeart/2016/7/layout/VerticalSolidActionList"/>
    <dgm:cxn modelId="{84903253-FE61-5B4D-B7BC-A01DDC8FE57A}" type="presParOf" srcId="{EEEF2D47-C5D9-BE41-B851-65316BCEEDAE}" destId="{2466E2A2-D879-6A4D-9662-28E543B066C9}" srcOrd="0" destOrd="0" presId="urn:microsoft.com/office/officeart/2016/7/layout/VerticalSolidActionList"/>
    <dgm:cxn modelId="{8E65DD72-D994-2E4E-9B83-393596AD18F7}" type="presParOf" srcId="{2466E2A2-D879-6A4D-9662-28E543B066C9}" destId="{197F6144-A373-5F44-A89C-006B597848EA}" srcOrd="0" destOrd="0" presId="urn:microsoft.com/office/officeart/2016/7/layout/VerticalSolidActionList"/>
    <dgm:cxn modelId="{E72E9AFD-B743-0948-95F2-EBA28A433CD2}" type="presParOf" srcId="{2466E2A2-D879-6A4D-9662-28E543B066C9}" destId="{2ED697FA-37F9-CD40-80CE-18008DF568BC}" srcOrd="1" destOrd="0" presId="urn:microsoft.com/office/officeart/2016/7/layout/VerticalSolidActionList"/>
    <dgm:cxn modelId="{797F1A7D-31C2-394D-9781-D75E14E0C695}" type="presParOf" srcId="{EEEF2D47-C5D9-BE41-B851-65316BCEEDAE}" destId="{7CB56F4D-7902-C045-9611-A8090BD5BFEB}" srcOrd="1" destOrd="0" presId="urn:microsoft.com/office/officeart/2016/7/layout/VerticalSolidActionList"/>
    <dgm:cxn modelId="{7E463F0F-68D8-9341-A8DF-A4A7EAFB363B}" type="presParOf" srcId="{EEEF2D47-C5D9-BE41-B851-65316BCEEDAE}" destId="{999216E3-A7DE-AD46-A6B3-CA00BBCFC8E3}" srcOrd="2" destOrd="0" presId="urn:microsoft.com/office/officeart/2016/7/layout/VerticalSolidActionList"/>
    <dgm:cxn modelId="{EADFA317-CBFE-AF4E-ADEF-04ABE93336BB}" type="presParOf" srcId="{999216E3-A7DE-AD46-A6B3-CA00BBCFC8E3}" destId="{E115068C-C6B6-DC46-93A9-4C170BD82F01}" srcOrd="0" destOrd="0" presId="urn:microsoft.com/office/officeart/2016/7/layout/VerticalSolidActionList"/>
    <dgm:cxn modelId="{E2F17B2F-8EBC-974F-9B9E-7AFB85E3CBBB}" type="presParOf" srcId="{999216E3-A7DE-AD46-A6B3-CA00BBCFC8E3}" destId="{BDF39645-2CFD-4B41-A116-C2504AC50DCD}" srcOrd="1" destOrd="0" presId="urn:microsoft.com/office/officeart/2016/7/layout/VerticalSolidActionList"/>
    <dgm:cxn modelId="{82163706-0F16-484E-9DC6-44633514C22C}" type="presParOf" srcId="{EEEF2D47-C5D9-BE41-B851-65316BCEEDAE}" destId="{CE0D2386-23D1-5340-93D3-8CD7EE0395AC}" srcOrd="3" destOrd="0" presId="urn:microsoft.com/office/officeart/2016/7/layout/VerticalSolidActionList"/>
    <dgm:cxn modelId="{FDE7AE0F-691F-0546-B8BF-55E9296450EB}" type="presParOf" srcId="{EEEF2D47-C5D9-BE41-B851-65316BCEEDAE}" destId="{FC928C4B-108F-D840-9D55-116501343525}" srcOrd="4" destOrd="0" presId="urn:microsoft.com/office/officeart/2016/7/layout/VerticalSolidActionList"/>
    <dgm:cxn modelId="{BCA05CEE-9887-FF42-A51C-40334281AC91}" type="presParOf" srcId="{FC928C4B-108F-D840-9D55-116501343525}" destId="{585D5E2D-86FF-0844-94FB-3845212CDB96}" srcOrd="0" destOrd="0" presId="urn:microsoft.com/office/officeart/2016/7/layout/VerticalSolidActionList"/>
    <dgm:cxn modelId="{29F05E11-40DD-F349-9AFC-549C327557F5}" type="presParOf" srcId="{FC928C4B-108F-D840-9D55-116501343525}" destId="{6A0FB160-A1EC-D541-BFC6-E400933AED9C}" srcOrd="1" destOrd="0" presId="urn:microsoft.com/office/officeart/2016/7/layout/VerticalSolidActionList"/>
    <dgm:cxn modelId="{30AEDA7C-5C96-AC4A-B81F-41B2B49152E9}" type="presParOf" srcId="{EEEF2D47-C5D9-BE41-B851-65316BCEEDAE}" destId="{036C0290-6DEA-CC46-9EA9-8D05CA96A910}" srcOrd="5" destOrd="0" presId="urn:microsoft.com/office/officeart/2016/7/layout/VerticalSolidActionList"/>
    <dgm:cxn modelId="{BE401E83-D378-B741-8739-8CEC56A60C79}" type="presParOf" srcId="{EEEF2D47-C5D9-BE41-B851-65316BCEEDAE}" destId="{CA47B5BF-8710-6047-A431-B196A0DB99BB}" srcOrd="6" destOrd="0" presId="urn:microsoft.com/office/officeart/2016/7/layout/VerticalSolidActionList"/>
    <dgm:cxn modelId="{CEE361D6-FDCB-5349-AEBC-7416D489800B}" type="presParOf" srcId="{CA47B5BF-8710-6047-A431-B196A0DB99BB}" destId="{D14213BE-02DF-8B49-AD2D-53869F186438}" srcOrd="0" destOrd="0" presId="urn:microsoft.com/office/officeart/2016/7/layout/VerticalSolidActionList"/>
    <dgm:cxn modelId="{96EFC0D5-8835-B648-B1B3-3C8BFC861A52}" type="presParOf" srcId="{CA47B5BF-8710-6047-A431-B196A0DB99BB}" destId="{0334742B-3C05-C045-9BF4-F2E60E3B176B}" srcOrd="1" destOrd="0" presId="urn:microsoft.com/office/officeart/2016/7/layout/VerticalSolidActionList"/>
    <dgm:cxn modelId="{C922A5B1-6CDC-FF48-88F5-40A5D836A2C8}" type="presParOf" srcId="{EEEF2D47-C5D9-BE41-B851-65316BCEEDAE}" destId="{99934F97-A749-D445-AF5E-75203684E868}" srcOrd="7" destOrd="0" presId="urn:microsoft.com/office/officeart/2016/7/layout/VerticalSolidActionList"/>
    <dgm:cxn modelId="{60807CB8-61C4-6C48-A422-B47A5FA8B352}" type="presParOf" srcId="{EEEF2D47-C5D9-BE41-B851-65316BCEEDAE}" destId="{D2CF9B43-3842-9641-B16C-0A72FD916E35}" srcOrd="8" destOrd="0" presId="urn:microsoft.com/office/officeart/2016/7/layout/VerticalSolidActionList"/>
    <dgm:cxn modelId="{4A1A2D79-B3CE-F44C-9115-620178352AAE}" type="presParOf" srcId="{D2CF9B43-3842-9641-B16C-0A72FD916E35}" destId="{BD342F7F-B3A5-404F-9B06-ABA31E34F9AA}" srcOrd="0" destOrd="0" presId="urn:microsoft.com/office/officeart/2016/7/layout/VerticalSolidActionList"/>
    <dgm:cxn modelId="{305039C4-A962-8744-96CC-E6832DC1585A}" type="presParOf" srcId="{D2CF9B43-3842-9641-B16C-0A72FD916E35}" destId="{094A7059-234E-064A-9292-95A219E3E5CC}" srcOrd="1" destOrd="0" presId="urn:microsoft.com/office/officeart/2016/7/layout/VerticalSolidAction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9485F4-2F3D-4A51-8A7E-126A5729A696}" type="doc">
      <dgm:prSet loTypeId="urn:microsoft.com/office/officeart/2005/8/layout/default" loCatId="list" qsTypeId="urn:microsoft.com/office/officeart/2005/8/quickstyle/simple1" qsCatId="simple" csTypeId="urn:microsoft.com/office/officeart/2005/8/colors/colorful2" csCatId="colorful" phldr="1"/>
      <dgm:spPr/>
      <dgm:t>
        <a:bodyPr/>
        <a:lstStyle/>
        <a:p>
          <a:endParaRPr lang="en-US"/>
        </a:p>
      </dgm:t>
    </dgm:pt>
    <dgm:pt modelId="{112F1501-C04D-4A03-9260-10E0E6C0A8A6}">
      <dgm:prSet/>
      <dgm:spPr/>
      <dgm:t>
        <a:bodyPr/>
        <a:lstStyle/>
        <a:p>
          <a:r>
            <a:rPr lang="en-US"/>
            <a:t>Explain</a:t>
          </a:r>
        </a:p>
      </dgm:t>
    </dgm:pt>
    <dgm:pt modelId="{E7BE8926-7F33-4C76-8EAC-3A73770C051E}" type="parTrans" cxnId="{042C6405-49ED-441A-99FF-B346292E5040}">
      <dgm:prSet/>
      <dgm:spPr/>
      <dgm:t>
        <a:bodyPr/>
        <a:lstStyle/>
        <a:p>
          <a:endParaRPr lang="en-US"/>
        </a:p>
      </dgm:t>
    </dgm:pt>
    <dgm:pt modelId="{69F1EC95-ECB8-4239-8472-284C1AC86BB2}" type="sibTrans" cxnId="{042C6405-49ED-441A-99FF-B346292E5040}">
      <dgm:prSet/>
      <dgm:spPr/>
      <dgm:t>
        <a:bodyPr/>
        <a:lstStyle/>
        <a:p>
          <a:endParaRPr lang="en-US"/>
        </a:p>
      </dgm:t>
    </dgm:pt>
    <dgm:pt modelId="{32C2A2B0-788B-4C37-B213-23B83310D82B}">
      <dgm:prSet/>
      <dgm:spPr/>
      <dgm:t>
        <a:bodyPr/>
        <a:lstStyle/>
        <a:p>
          <a:r>
            <a:rPr lang="en-US"/>
            <a:t>Indicate</a:t>
          </a:r>
        </a:p>
      </dgm:t>
    </dgm:pt>
    <dgm:pt modelId="{4E6E6169-7CBA-4712-9830-A59878EDCF15}" type="parTrans" cxnId="{756AF86B-342C-4048-B0B0-0DA3E0F5B1D2}">
      <dgm:prSet/>
      <dgm:spPr/>
      <dgm:t>
        <a:bodyPr/>
        <a:lstStyle/>
        <a:p>
          <a:endParaRPr lang="en-US"/>
        </a:p>
      </dgm:t>
    </dgm:pt>
    <dgm:pt modelId="{05AC5E57-9BBE-4611-88CE-C134627CFD49}" type="sibTrans" cxnId="{756AF86B-342C-4048-B0B0-0DA3E0F5B1D2}">
      <dgm:prSet/>
      <dgm:spPr/>
      <dgm:t>
        <a:bodyPr/>
        <a:lstStyle/>
        <a:p>
          <a:endParaRPr lang="en-US"/>
        </a:p>
      </dgm:t>
    </dgm:pt>
    <dgm:pt modelId="{6CE7DC79-0085-472B-A3A0-FE25BA0A922E}">
      <dgm:prSet/>
      <dgm:spPr/>
      <dgm:t>
        <a:bodyPr/>
        <a:lstStyle/>
        <a:p>
          <a:r>
            <a:rPr lang="en-US"/>
            <a:t>Describe</a:t>
          </a:r>
        </a:p>
      </dgm:t>
    </dgm:pt>
    <dgm:pt modelId="{D070329B-FE67-4ABC-BD2A-3390DD9F0C70}" type="parTrans" cxnId="{66F957BC-8DEC-46B5-BF42-E3DA368541D0}">
      <dgm:prSet/>
      <dgm:spPr/>
      <dgm:t>
        <a:bodyPr/>
        <a:lstStyle/>
        <a:p>
          <a:endParaRPr lang="en-US"/>
        </a:p>
      </dgm:t>
    </dgm:pt>
    <dgm:pt modelId="{6CEBAB1D-B109-4170-8927-5E0290971621}" type="sibTrans" cxnId="{66F957BC-8DEC-46B5-BF42-E3DA368541D0}">
      <dgm:prSet/>
      <dgm:spPr/>
      <dgm:t>
        <a:bodyPr/>
        <a:lstStyle/>
        <a:p>
          <a:endParaRPr lang="en-US"/>
        </a:p>
      </dgm:t>
    </dgm:pt>
    <dgm:pt modelId="{69315E61-F666-4A70-907E-3D2D8217CC9E}">
      <dgm:prSet/>
      <dgm:spPr/>
      <dgm:t>
        <a:bodyPr/>
        <a:lstStyle/>
        <a:p>
          <a:r>
            <a:rPr lang="en-US"/>
            <a:t>Confirm</a:t>
          </a:r>
        </a:p>
      </dgm:t>
    </dgm:pt>
    <dgm:pt modelId="{4150F1A5-40E6-472D-9809-3D3946BF2EEF}" type="parTrans" cxnId="{134B4563-296B-456A-927C-9811857D738D}">
      <dgm:prSet/>
      <dgm:spPr/>
      <dgm:t>
        <a:bodyPr/>
        <a:lstStyle/>
        <a:p>
          <a:endParaRPr lang="en-US"/>
        </a:p>
      </dgm:t>
    </dgm:pt>
    <dgm:pt modelId="{28810323-2FD7-45E5-9093-2835810CA1E3}" type="sibTrans" cxnId="{134B4563-296B-456A-927C-9811857D738D}">
      <dgm:prSet/>
      <dgm:spPr/>
      <dgm:t>
        <a:bodyPr/>
        <a:lstStyle/>
        <a:p>
          <a:endParaRPr lang="en-US"/>
        </a:p>
      </dgm:t>
    </dgm:pt>
    <dgm:pt modelId="{4D852A62-2936-40FB-A93B-F9FA74B77A1A}">
      <dgm:prSet/>
      <dgm:spPr>
        <a:solidFill>
          <a:schemeClr val="bg2">
            <a:lumMod val="50000"/>
          </a:schemeClr>
        </a:solidFill>
      </dgm:spPr>
      <dgm:t>
        <a:bodyPr/>
        <a:lstStyle/>
        <a:p>
          <a:r>
            <a:rPr lang="en-US"/>
            <a:t>Provide</a:t>
          </a:r>
        </a:p>
      </dgm:t>
    </dgm:pt>
    <dgm:pt modelId="{EA48796A-5811-478A-858D-B26780F8F2EB}" type="parTrans" cxnId="{B182E53D-68A9-4C35-B786-91E9DBCA37A1}">
      <dgm:prSet/>
      <dgm:spPr/>
      <dgm:t>
        <a:bodyPr/>
        <a:lstStyle/>
        <a:p>
          <a:endParaRPr lang="en-US"/>
        </a:p>
      </dgm:t>
    </dgm:pt>
    <dgm:pt modelId="{0A3160FA-991A-49DA-8463-EDDCCC2B4086}" type="sibTrans" cxnId="{B182E53D-68A9-4C35-B786-91E9DBCA37A1}">
      <dgm:prSet/>
      <dgm:spPr/>
      <dgm:t>
        <a:bodyPr/>
        <a:lstStyle/>
        <a:p>
          <a:endParaRPr lang="en-US"/>
        </a:p>
      </dgm:t>
    </dgm:pt>
    <dgm:pt modelId="{EB84EBCC-9972-BC49-87DD-1D7F860ED2E5}" type="pres">
      <dgm:prSet presAssocID="{CC9485F4-2F3D-4A51-8A7E-126A5729A696}" presName="diagram" presStyleCnt="0">
        <dgm:presLayoutVars>
          <dgm:dir/>
          <dgm:resizeHandles val="exact"/>
        </dgm:presLayoutVars>
      </dgm:prSet>
      <dgm:spPr/>
    </dgm:pt>
    <dgm:pt modelId="{E0190578-49F3-8749-874E-2CD02D571CDF}" type="pres">
      <dgm:prSet presAssocID="{112F1501-C04D-4A03-9260-10E0E6C0A8A6}" presName="node" presStyleLbl="node1" presStyleIdx="0" presStyleCnt="5">
        <dgm:presLayoutVars>
          <dgm:bulletEnabled val="1"/>
        </dgm:presLayoutVars>
      </dgm:prSet>
      <dgm:spPr/>
    </dgm:pt>
    <dgm:pt modelId="{7428DB51-0840-4043-827E-E5248B4E5CE8}" type="pres">
      <dgm:prSet presAssocID="{69F1EC95-ECB8-4239-8472-284C1AC86BB2}" presName="sibTrans" presStyleCnt="0"/>
      <dgm:spPr/>
    </dgm:pt>
    <dgm:pt modelId="{3099DA7C-5E08-D048-86DC-4FAE673787AD}" type="pres">
      <dgm:prSet presAssocID="{32C2A2B0-788B-4C37-B213-23B83310D82B}" presName="node" presStyleLbl="node1" presStyleIdx="1" presStyleCnt="5">
        <dgm:presLayoutVars>
          <dgm:bulletEnabled val="1"/>
        </dgm:presLayoutVars>
      </dgm:prSet>
      <dgm:spPr/>
    </dgm:pt>
    <dgm:pt modelId="{6D103D94-E408-A842-8F30-811A949C859B}" type="pres">
      <dgm:prSet presAssocID="{05AC5E57-9BBE-4611-88CE-C134627CFD49}" presName="sibTrans" presStyleCnt="0"/>
      <dgm:spPr/>
    </dgm:pt>
    <dgm:pt modelId="{BBB1C2FE-BF09-3248-9302-B32F90EAC45B}" type="pres">
      <dgm:prSet presAssocID="{6CE7DC79-0085-472B-A3A0-FE25BA0A922E}" presName="node" presStyleLbl="node1" presStyleIdx="2" presStyleCnt="5">
        <dgm:presLayoutVars>
          <dgm:bulletEnabled val="1"/>
        </dgm:presLayoutVars>
      </dgm:prSet>
      <dgm:spPr/>
    </dgm:pt>
    <dgm:pt modelId="{4F98908D-901A-5B41-A14D-EE570FA608AF}" type="pres">
      <dgm:prSet presAssocID="{6CEBAB1D-B109-4170-8927-5E0290971621}" presName="sibTrans" presStyleCnt="0"/>
      <dgm:spPr/>
    </dgm:pt>
    <dgm:pt modelId="{474429F8-7E99-0542-9682-CEE3D96E2111}" type="pres">
      <dgm:prSet presAssocID="{69315E61-F666-4A70-907E-3D2D8217CC9E}" presName="node" presStyleLbl="node1" presStyleIdx="3" presStyleCnt="5">
        <dgm:presLayoutVars>
          <dgm:bulletEnabled val="1"/>
        </dgm:presLayoutVars>
      </dgm:prSet>
      <dgm:spPr/>
    </dgm:pt>
    <dgm:pt modelId="{C133FF56-C711-4D4C-8A36-491113D18FC4}" type="pres">
      <dgm:prSet presAssocID="{28810323-2FD7-45E5-9093-2835810CA1E3}" presName="sibTrans" presStyleCnt="0"/>
      <dgm:spPr/>
    </dgm:pt>
    <dgm:pt modelId="{1546D6C6-8345-4C48-9CFA-7631A1CA9BE3}" type="pres">
      <dgm:prSet presAssocID="{4D852A62-2936-40FB-A93B-F9FA74B77A1A}" presName="node" presStyleLbl="node1" presStyleIdx="4" presStyleCnt="5">
        <dgm:presLayoutVars>
          <dgm:bulletEnabled val="1"/>
        </dgm:presLayoutVars>
      </dgm:prSet>
      <dgm:spPr/>
    </dgm:pt>
  </dgm:ptLst>
  <dgm:cxnLst>
    <dgm:cxn modelId="{042C6405-49ED-441A-99FF-B346292E5040}" srcId="{CC9485F4-2F3D-4A51-8A7E-126A5729A696}" destId="{112F1501-C04D-4A03-9260-10E0E6C0A8A6}" srcOrd="0" destOrd="0" parTransId="{E7BE8926-7F33-4C76-8EAC-3A73770C051E}" sibTransId="{69F1EC95-ECB8-4239-8472-284C1AC86BB2}"/>
    <dgm:cxn modelId="{B182E53D-68A9-4C35-B786-91E9DBCA37A1}" srcId="{CC9485F4-2F3D-4A51-8A7E-126A5729A696}" destId="{4D852A62-2936-40FB-A93B-F9FA74B77A1A}" srcOrd="4" destOrd="0" parTransId="{EA48796A-5811-478A-858D-B26780F8F2EB}" sibTransId="{0A3160FA-991A-49DA-8463-EDDCCC2B4086}"/>
    <dgm:cxn modelId="{682B2E42-B4A8-D844-9744-268B045129EE}" type="presOf" srcId="{4D852A62-2936-40FB-A93B-F9FA74B77A1A}" destId="{1546D6C6-8345-4C48-9CFA-7631A1CA9BE3}" srcOrd="0" destOrd="0" presId="urn:microsoft.com/office/officeart/2005/8/layout/default"/>
    <dgm:cxn modelId="{7CE70952-016C-5242-8441-93781DDA7D9B}" type="presOf" srcId="{69315E61-F666-4A70-907E-3D2D8217CC9E}" destId="{474429F8-7E99-0542-9682-CEE3D96E2111}" srcOrd="0" destOrd="0" presId="urn:microsoft.com/office/officeart/2005/8/layout/default"/>
    <dgm:cxn modelId="{60D00962-FE3E-E847-A6B2-9A19D7B36E96}" type="presOf" srcId="{CC9485F4-2F3D-4A51-8A7E-126A5729A696}" destId="{EB84EBCC-9972-BC49-87DD-1D7F860ED2E5}" srcOrd="0" destOrd="0" presId="urn:microsoft.com/office/officeart/2005/8/layout/default"/>
    <dgm:cxn modelId="{134B4563-296B-456A-927C-9811857D738D}" srcId="{CC9485F4-2F3D-4A51-8A7E-126A5729A696}" destId="{69315E61-F666-4A70-907E-3D2D8217CC9E}" srcOrd="3" destOrd="0" parTransId="{4150F1A5-40E6-472D-9809-3D3946BF2EEF}" sibTransId="{28810323-2FD7-45E5-9093-2835810CA1E3}"/>
    <dgm:cxn modelId="{756AF86B-342C-4048-B0B0-0DA3E0F5B1D2}" srcId="{CC9485F4-2F3D-4A51-8A7E-126A5729A696}" destId="{32C2A2B0-788B-4C37-B213-23B83310D82B}" srcOrd="1" destOrd="0" parTransId="{4E6E6169-7CBA-4712-9830-A59878EDCF15}" sibTransId="{05AC5E57-9BBE-4611-88CE-C134627CFD49}"/>
    <dgm:cxn modelId="{421B1382-A57E-B44E-AB6D-652A319D71D0}" type="presOf" srcId="{6CE7DC79-0085-472B-A3A0-FE25BA0A922E}" destId="{BBB1C2FE-BF09-3248-9302-B32F90EAC45B}" srcOrd="0" destOrd="0" presId="urn:microsoft.com/office/officeart/2005/8/layout/default"/>
    <dgm:cxn modelId="{81A18BAD-F7B2-2442-AF58-F42FD02107C3}" type="presOf" srcId="{32C2A2B0-788B-4C37-B213-23B83310D82B}" destId="{3099DA7C-5E08-D048-86DC-4FAE673787AD}" srcOrd="0" destOrd="0" presId="urn:microsoft.com/office/officeart/2005/8/layout/default"/>
    <dgm:cxn modelId="{6B518BB4-4F82-0740-A11E-646C63C436C1}" type="presOf" srcId="{112F1501-C04D-4A03-9260-10E0E6C0A8A6}" destId="{E0190578-49F3-8749-874E-2CD02D571CDF}" srcOrd="0" destOrd="0" presId="urn:microsoft.com/office/officeart/2005/8/layout/default"/>
    <dgm:cxn modelId="{66F957BC-8DEC-46B5-BF42-E3DA368541D0}" srcId="{CC9485F4-2F3D-4A51-8A7E-126A5729A696}" destId="{6CE7DC79-0085-472B-A3A0-FE25BA0A922E}" srcOrd="2" destOrd="0" parTransId="{D070329B-FE67-4ABC-BD2A-3390DD9F0C70}" sibTransId="{6CEBAB1D-B109-4170-8927-5E0290971621}"/>
    <dgm:cxn modelId="{25582651-4B64-6B49-B4B3-58C2AFE202CD}" type="presParOf" srcId="{EB84EBCC-9972-BC49-87DD-1D7F860ED2E5}" destId="{E0190578-49F3-8749-874E-2CD02D571CDF}" srcOrd="0" destOrd="0" presId="urn:microsoft.com/office/officeart/2005/8/layout/default"/>
    <dgm:cxn modelId="{FADA059B-FC01-C449-A04B-D9F1E247F44A}" type="presParOf" srcId="{EB84EBCC-9972-BC49-87DD-1D7F860ED2E5}" destId="{7428DB51-0840-4043-827E-E5248B4E5CE8}" srcOrd="1" destOrd="0" presId="urn:microsoft.com/office/officeart/2005/8/layout/default"/>
    <dgm:cxn modelId="{97E8E18F-0879-9847-9C30-CD8D7A4F2C28}" type="presParOf" srcId="{EB84EBCC-9972-BC49-87DD-1D7F860ED2E5}" destId="{3099DA7C-5E08-D048-86DC-4FAE673787AD}" srcOrd="2" destOrd="0" presId="urn:microsoft.com/office/officeart/2005/8/layout/default"/>
    <dgm:cxn modelId="{D72ABC29-A7C7-004E-9D96-1632366734F0}" type="presParOf" srcId="{EB84EBCC-9972-BC49-87DD-1D7F860ED2E5}" destId="{6D103D94-E408-A842-8F30-811A949C859B}" srcOrd="3" destOrd="0" presId="urn:microsoft.com/office/officeart/2005/8/layout/default"/>
    <dgm:cxn modelId="{F0075D94-8AD2-C14E-9A4A-78D323DF037D}" type="presParOf" srcId="{EB84EBCC-9972-BC49-87DD-1D7F860ED2E5}" destId="{BBB1C2FE-BF09-3248-9302-B32F90EAC45B}" srcOrd="4" destOrd="0" presId="urn:microsoft.com/office/officeart/2005/8/layout/default"/>
    <dgm:cxn modelId="{6F64152B-8A60-CC43-B816-5D4DD9A74DC8}" type="presParOf" srcId="{EB84EBCC-9972-BC49-87DD-1D7F860ED2E5}" destId="{4F98908D-901A-5B41-A14D-EE570FA608AF}" srcOrd="5" destOrd="0" presId="urn:microsoft.com/office/officeart/2005/8/layout/default"/>
    <dgm:cxn modelId="{D615CD7B-178A-CD47-9802-5C45F27E2656}" type="presParOf" srcId="{EB84EBCC-9972-BC49-87DD-1D7F860ED2E5}" destId="{474429F8-7E99-0542-9682-CEE3D96E2111}" srcOrd="6" destOrd="0" presId="urn:microsoft.com/office/officeart/2005/8/layout/default"/>
    <dgm:cxn modelId="{089FE058-0F9F-2646-BAFB-86A1690DD065}" type="presParOf" srcId="{EB84EBCC-9972-BC49-87DD-1D7F860ED2E5}" destId="{C133FF56-C711-4D4C-8A36-491113D18FC4}" srcOrd="7" destOrd="0" presId="urn:microsoft.com/office/officeart/2005/8/layout/default"/>
    <dgm:cxn modelId="{A20FB3F8-1841-F14E-AA6F-7482F31C67F0}" type="presParOf" srcId="{EB84EBCC-9972-BC49-87DD-1D7F860ED2E5}" destId="{1546D6C6-8345-4C48-9CFA-7631A1CA9BE3}"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E6EFB71F-166E-4120-8149-3BE50548519D}" type="doc">
      <dgm:prSet loTypeId="urn:microsoft.com/office/officeart/2008/layout/LinedList" loCatId="list" qsTypeId="urn:microsoft.com/office/officeart/2005/8/quickstyle/simple4" qsCatId="simple" csTypeId="urn:microsoft.com/office/officeart/2005/8/colors/accent1_2" csCatId="accent1" phldr="1"/>
      <dgm:spPr/>
      <dgm:t>
        <a:bodyPr/>
        <a:lstStyle/>
        <a:p>
          <a:endParaRPr lang="en-US"/>
        </a:p>
      </dgm:t>
    </dgm:pt>
    <dgm:pt modelId="{16CF1AAE-EB56-4D93-B00E-6574C5BDF3C9}">
      <dgm:prSet phldrT="[Text]"/>
      <dgm:spPr/>
      <dgm:t>
        <a:bodyPr/>
        <a:lstStyle/>
        <a:p>
          <a:r>
            <a:rPr lang="en-US" dirty="0"/>
            <a:t>Probe</a:t>
          </a:r>
        </a:p>
      </dgm:t>
    </dgm:pt>
    <dgm:pt modelId="{D109E955-A509-48DB-B320-B8A1ADE58B19}" type="parTrans" cxnId="{45F14583-F646-4AAA-8785-A64F0A1F3F5C}">
      <dgm:prSet/>
      <dgm:spPr/>
      <dgm:t>
        <a:bodyPr/>
        <a:lstStyle/>
        <a:p>
          <a:endParaRPr lang="en-US"/>
        </a:p>
      </dgm:t>
    </dgm:pt>
    <dgm:pt modelId="{6BA95D22-A7FD-4FA8-9AB5-21769C9CAB4B}" type="sibTrans" cxnId="{45F14583-F646-4AAA-8785-A64F0A1F3F5C}">
      <dgm:prSet/>
      <dgm:spPr/>
      <dgm:t>
        <a:bodyPr/>
        <a:lstStyle/>
        <a:p>
          <a:endParaRPr lang="en-US"/>
        </a:p>
      </dgm:t>
    </dgm:pt>
    <dgm:pt modelId="{82B9D93F-3B37-4557-AD4E-0DFF9E36BE47}">
      <dgm:prSet phldrT="[Text]"/>
      <dgm:spPr/>
      <dgm:t>
        <a:bodyPr/>
        <a:lstStyle/>
        <a:p>
          <a:r>
            <a:rPr lang="en-US" dirty="0"/>
            <a:t>Tell me more. . .</a:t>
          </a:r>
        </a:p>
      </dgm:t>
      <dgm:extLst>
        <a:ext uri="{E40237B7-FDA0-4F09-8148-C483321AD2D9}">
          <dgm14:cNvPr xmlns:dgm14="http://schemas.microsoft.com/office/drawing/2010/diagram" id="0" name="" descr="Tell me more..."/>
        </a:ext>
      </dgm:extLst>
    </dgm:pt>
    <dgm:pt modelId="{7D5BF8C2-480F-45C2-93B8-C68D05004E90}" type="parTrans" cxnId="{7B37304D-6A29-4434-AE08-50ACEBC5504D}">
      <dgm:prSet/>
      <dgm:spPr/>
      <dgm:t>
        <a:bodyPr/>
        <a:lstStyle/>
        <a:p>
          <a:endParaRPr lang="en-US"/>
        </a:p>
      </dgm:t>
    </dgm:pt>
    <dgm:pt modelId="{DE353B76-41D5-4AE2-85A3-439AA009347A}" type="sibTrans" cxnId="{7B37304D-6A29-4434-AE08-50ACEBC5504D}">
      <dgm:prSet/>
      <dgm:spPr/>
      <dgm:t>
        <a:bodyPr/>
        <a:lstStyle/>
        <a:p>
          <a:endParaRPr lang="en-US"/>
        </a:p>
      </dgm:t>
    </dgm:pt>
    <dgm:pt modelId="{04A4D4EF-186A-45A3-AA39-FCD39ED5F39E}">
      <dgm:prSet/>
      <dgm:spPr/>
      <dgm:t>
        <a:bodyPr/>
        <a:lstStyle/>
        <a:p>
          <a:r>
            <a:rPr lang="en-US" dirty="0"/>
            <a:t>What did that look like?</a:t>
          </a:r>
        </a:p>
      </dgm:t>
      <dgm:extLst>
        <a:ext uri="{E40237B7-FDA0-4F09-8148-C483321AD2D9}">
          <dgm14:cNvPr xmlns:dgm14="http://schemas.microsoft.com/office/drawing/2010/diagram" id="0" name="" descr="What did that look like?"/>
        </a:ext>
      </dgm:extLst>
    </dgm:pt>
    <dgm:pt modelId="{DC579491-02C8-4CE7-8B01-B40D929DFBA8}" type="parTrans" cxnId="{AC812A06-1471-4B76-AE68-62C0548ABD74}">
      <dgm:prSet/>
      <dgm:spPr/>
      <dgm:t>
        <a:bodyPr/>
        <a:lstStyle/>
        <a:p>
          <a:endParaRPr lang="en-US"/>
        </a:p>
      </dgm:t>
    </dgm:pt>
    <dgm:pt modelId="{CC42B0FF-E6F0-4FE6-B2AD-DAFAAF5EA187}" type="sibTrans" cxnId="{AC812A06-1471-4B76-AE68-62C0548ABD74}">
      <dgm:prSet/>
      <dgm:spPr/>
      <dgm:t>
        <a:bodyPr/>
        <a:lstStyle/>
        <a:p>
          <a:endParaRPr lang="en-US"/>
        </a:p>
      </dgm:t>
    </dgm:pt>
    <dgm:pt modelId="{551D57DE-1250-4954-9606-859C0C62BAC9}">
      <dgm:prSet/>
      <dgm:spPr/>
      <dgm:t>
        <a:bodyPr/>
        <a:lstStyle/>
        <a:p>
          <a:r>
            <a:rPr lang="en-US" dirty="0"/>
            <a:t>What happened next?</a:t>
          </a:r>
        </a:p>
      </dgm:t>
      <dgm:extLst>
        <a:ext uri="{E40237B7-FDA0-4F09-8148-C483321AD2D9}">
          <dgm14:cNvPr xmlns:dgm14="http://schemas.microsoft.com/office/drawing/2010/diagram" id="0" name="" descr="What happened next?"/>
        </a:ext>
      </dgm:extLst>
    </dgm:pt>
    <dgm:pt modelId="{D2468075-EA9C-4007-AA58-3AFD81D626F7}" type="parTrans" cxnId="{0BED3532-9C54-474C-A687-D30672CA19D5}">
      <dgm:prSet/>
      <dgm:spPr/>
      <dgm:t>
        <a:bodyPr/>
        <a:lstStyle/>
        <a:p>
          <a:endParaRPr lang="en-US"/>
        </a:p>
      </dgm:t>
    </dgm:pt>
    <dgm:pt modelId="{666A1A5D-CDE5-45DD-961B-E8577B92F832}" type="sibTrans" cxnId="{0BED3532-9C54-474C-A687-D30672CA19D5}">
      <dgm:prSet/>
      <dgm:spPr/>
      <dgm:t>
        <a:bodyPr/>
        <a:lstStyle/>
        <a:p>
          <a:endParaRPr lang="en-US"/>
        </a:p>
      </dgm:t>
    </dgm:pt>
    <dgm:pt modelId="{0A028604-2369-4923-9A70-0DB969A09F91}">
      <dgm:prSet/>
      <dgm:spPr/>
      <dgm:t>
        <a:bodyPr/>
        <a:lstStyle/>
        <a:p>
          <a:r>
            <a:rPr lang="en-US" dirty="0"/>
            <a:t>What was the response?</a:t>
          </a:r>
        </a:p>
      </dgm:t>
      <dgm:extLst>
        <a:ext uri="{E40237B7-FDA0-4F09-8148-C483321AD2D9}">
          <dgm14:cNvPr xmlns:dgm14="http://schemas.microsoft.com/office/drawing/2010/diagram" id="0" name="" descr="What was the response?"/>
        </a:ext>
      </dgm:extLst>
    </dgm:pt>
    <dgm:pt modelId="{A5219D66-ED37-4932-8819-6FA4CE3D8D7F}" type="parTrans" cxnId="{171ADEFB-EA66-4F1B-96F8-2976283695F0}">
      <dgm:prSet/>
      <dgm:spPr/>
      <dgm:t>
        <a:bodyPr/>
        <a:lstStyle/>
        <a:p>
          <a:endParaRPr lang="en-US"/>
        </a:p>
      </dgm:t>
    </dgm:pt>
    <dgm:pt modelId="{97DACC97-92CF-4D01-BC55-F6958CB3FC97}" type="sibTrans" cxnId="{171ADEFB-EA66-4F1B-96F8-2976283695F0}">
      <dgm:prSet/>
      <dgm:spPr/>
      <dgm:t>
        <a:bodyPr/>
        <a:lstStyle/>
        <a:p>
          <a:endParaRPr lang="en-US"/>
        </a:p>
      </dgm:t>
    </dgm:pt>
    <dgm:pt modelId="{8FA9E09A-5504-1D45-84D0-89A4F12F7FF0}" type="pres">
      <dgm:prSet presAssocID="{E6EFB71F-166E-4120-8149-3BE50548519D}" presName="vert0" presStyleCnt="0">
        <dgm:presLayoutVars>
          <dgm:dir/>
          <dgm:animOne val="branch"/>
          <dgm:animLvl val="lvl"/>
        </dgm:presLayoutVars>
      </dgm:prSet>
      <dgm:spPr/>
    </dgm:pt>
    <dgm:pt modelId="{5A07FD85-2B70-5C4A-B5B8-B192F43857B2}" type="pres">
      <dgm:prSet presAssocID="{16CF1AAE-EB56-4D93-B00E-6574C5BDF3C9}" presName="thickLine" presStyleLbl="alignNode1" presStyleIdx="0" presStyleCnt="1"/>
      <dgm:spPr/>
    </dgm:pt>
    <dgm:pt modelId="{5481ABDA-AE3D-3F41-88D1-E9C72D857B7E}" type="pres">
      <dgm:prSet presAssocID="{16CF1AAE-EB56-4D93-B00E-6574C5BDF3C9}" presName="horz1" presStyleCnt="0"/>
      <dgm:spPr/>
    </dgm:pt>
    <dgm:pt modelId="{F9C340BF-13C8-F549-9E86-65340534630E}" type="pres">
      <dgm:prSet presAssocID="{16CF1AAE-EB56-4D93-B00E-6574C5BDF3C9}" presName="tx1" presStyleLbl="revTx" presStyleIdx="0" presStyleCnt="5"/>
      <dgm:spPr/>
    </dgm:pt>
    <dgm:pt modelId="{A1027CB4-FB14-6141-A99D-0E926740668B}" type="pres">
      <dgm:prSet presAssocID="{16CF1AAE-EB56-4D93-B00E-6574C5BDF3C9}" presName="vert1" presStyleCnt="0"/>
      <dgm:spPr/>
    </dgm:pt>
    <dgm:pt modelId="{EACEF1B2-1C51-144C-BBE3-9ABD7B104DD5}" type="pres">
      <dgm:prSet presAssocID="{82B9D93F-3B37-4557-AD4E-0DFF9E36BE47}" presName="vertSpace2a" presStyleCnt="0"/>
      <dgm:spPr/>
    </dgm:pt>
    <dgm:pt modelId="{8DA6F416-0B51-7049-B2A1-89281FFC3F4F}" type="pres">
      <dgm:prSet presAssocID="{82B9D93F-3B37-4557-AD4E-0DFF9E36BE47}" presName="horz2" presStyleCnt="0"/>
      <dgm:spPr/>
    </dgm:pt>
    <dgm:pt modelId="{2580402D-6359-A14A-BE84-24A414B8B4F5}" type="pres">
      <dgm:prSet presAssocID="{82B9D93F-3B37-4557-AD4E-0DFF9E36BE47}" presName="horzSpace2" presStyleCnt="0"/>
      <dgm:spPr/>
    </dgm:pt>
    <dgm:pt modelId="{C32C1931-5119-DE4F-B81D-4070636E294E}" type="pres">
      <dgm:prSet presAssocID="{82B9D93F-3B37-4557-AD4E-0DFF9E36BE47}" presName="tx2" presStyleLbl="revTx" presStyleIdx="1" presStyleCnt="5"/>
      <dgm:spPr/>
    </dgm:pt>
    <dgm:pt modelId="{1EAB1EFF-7C06-7A49-B615-AECA8B3407D5}" type="pres">
      <dgm:prSet presAssocID="{82B9D93F-3B37-4557-AD4E-0DFF9E36BE47}" presName="vert2" presStyleCnt="0"/>
      <dgm:spPr/>
    </dgm:pt>
    <dgm:pt modelId="{AB469C0E-E192-7046-BA34-3C376794D62D}" type="pres">
      <dgm:prSet presAssocID="{82B9D93F-3B37-4557-AD4E-0DFF9E36BE47}" presName="thinLine2b" presStyleLbl="callout" presStyleIdx="0" presStyleCnt="4"/>
      <dgm:spPr/>
    </dgm:pt>
    <dgm:pt modelId="{DF0303D0-22D8-614C-B55D-27DE4B0C3814}" type="pres">
      <dgm:prSet presAssocID="{82B9D93F-3B37-4557-AD4E-0DFF9E36BE47}" presName="vertSpace2b" presStyleCnt="0"/>
      <dgm:spPr/>
    </dgm:pt>
    <dgm:pt modelId="{1CCDA85C-B677-6C41-AE49-97153E71D8D3}" type="pres">
      <dgm:prSet presAssocID="{04A4D4EF-186A-45A3-AA39-FCD39ED5F39E}" presName="horz2" presStyleCnt="0"/>
      <dgm:spPr/>
    </dgm:pt>
    <dgm:pt modelId="{0A5DA3C3-1A3F-2843-A313-0FCD1AD789C7}" type="pres">
      <dgm:prSet presAssocID="{04A4D4EF-186A-45A3-AA39-FCD39ED5F39E}" presName="horzSpace2" presStyleCnt="0"/>
      <dgm:spPr/>
    </dgm:pt>
    <dgm:pt modelId="{D81091F7-03CB-8A4E-B5CC-5CA8A4D3B9BC}" type="pres">
      <dgm:prSet presAssocID="{04A4D4EF-186A-45A3-AA39-FCD39ED5F39E}" presName="tx2" presStyleLbl="revTx" presStyleIdx="2" presStyleCnt="5"/>
      <dgm:spPr/>
    </dgm:pt>
    <dgm:pt modelId="{5ACB5B8E-3085-CA42-A84F-E40F1E7F1676}" type="pres">
      <dgm:prSet presAssocID="{04A4D4EF-186A-45A3-AA39-FCD39ED5F39E}" presName="vert2" presStyleCnt="0"/>
      <dgm:spPr/>
    </dgm:pt>
    <dgm:pt modelId="{3DA07179-1556-2144-8534-F72162298F44}" type="pres">
      <dgm:prSet presAssocID="{04A4D4EF-186A-45A3-AA39-FCD39ED5F39E}" presName="thinLine2b" presStyleLbl="callout" presStyleIdx="1" presStyleCnt="4"/>
      <dgm:spPr/>
    </dgm:pt>
    <dgm:pt modelId="{5F3C0BD3-ED54-7245-AA5B-8C6EEB57A1BB}" type="pres">
      <dgm:prSet presAssocID="{04A4D4EF-186A-45A3-AA39-FCD39ED5F39E}" presName="vertSpace2b" presStyleCnt="0"/>
      <dgm:spPr/>
    </dgm:pt>
    <dgm:pt modelId="{FAC5D825-9518-AB4A-99AB-8F97CEC7C42C}" type="pres">
      <dgm:prSet presAssocID="{551D57DE-1250-4954-9606-859C0C62BAC9}" presName="horz2" presStyleCnt="0"/>
      <dgm:spPr/>
    </dgm:pt>
    <dgm:pt modelId="{3C583342-5241-B24C-A960-93CCFA8EE086}" type="pres">
      <dgm:prSet presAssocID="{551D57DE-1250-4954-9606-859C0C62BAC9}" presName="horzSpace2" presStyleCnt="0"/>
      <dgm:spPr/>
    </dgm:pt>
    <dgm:pt modelId="{1F79FD9B-EFF6-4E4E-B927-63B0B21ACEC9}" type="pres">
      <dgm:prSet presAssocID="{551D57DE-1250-4954-9606-859C0C62BAC9}" presName="tx2" presStyleLbl="revTx" presStyleIdx="3" presStyleCnt="5"/>
      <dgm:spPr/>
    </dgm:pt>
    <dgm:pt modelId="{72B4BEEF-5827-454A-B6C5-C227AEC71F39}" type="pres">
      <dgm:prSet presAssocID="{551D57DE-1250-4954-9606-859C0C62BAC9}" presName="vert2" presStyleCnt="0"/>
      <dgm:spPr/>
    </dgm:pt>
    <dgm:pt modelId="{65B67C35-5405-3244-A761-1857497655DA}" type="pres">
      <dgm:prSet presAssocID="{551D57DE-1250-4954-9606-859C0C62BAC9}" presName="thinLine2b" presStyleLbl="callout" presStyleIdx="2" presStyleCnt="4"/>
      <dgm:spPr/>
    </dgm:pt>
    <dgm:pt modelId="{8F9BA244-8481-6B4D-9CF7-539C2C9C8EE0}" type="pres">
      <dgm:prSet presAssocID="{551D57DE-1250-4954-9606-859C0C62BAC9}" presName="vertSpace2b" presStyleCnt="0"/>
      <dgm:spPr/>
    </dgm:pt>
    <dgm:pt modelId="{06B8B226-99CE-0D43-B094-D192624FB746}" type="pres">
      <dgm:prSet presAssocID="{0A028604-2369-4923-9A70-0DB969A09F91}" presName="horz2" presStyleCnt="0"/>
      <dgm:spPr/>
    </dgm:pt>
    <dgm:pt modelId="{667672A3-D0EE-0F42-8222-01AEC6B4F4E9}" type="pres">
      <dgm:prSet presAssocID="{0A028604-2369-4923-9A70-0DB969A09F91}" presName="horzSpace2" presStyleCnt="0"/>
      <dgm:spPr/>
    </dgm:pt>
    <dgm:pt modelId="{029783B6-5D76-8440-95C0-527B9F53A1AC}" type="pres">
      <dgm:prSet presAssocID="{0A028604-2369-4923-9A70-0DB969A09F91}" presName="tx2" presStyleLbl="revTx" presStyleIdx="4" presStyleCnt="5"/>
      <dgm:spPr/>
    </dgm:pt>
    <dgm:pt modelId="{37300146-7F9A-5E44-8766-0D3DC822D8E0}" type="pres">
      <dgm:prSet presAssocID="{0A028604-2369-4923-9A70-0DB969A09F91}" presName="vert2" presStyleCnt="0"/>
      <dgm:spPr/>
    </dgm:pt>
    <dgm:pt modelId="{198F2359-BAAB-044A-87AC-A33EC18683F5}" type="pres">
      <dgm:prSet presAssocID="{0A028604-2369-4923-9A70-0DB969A09F91}" presName="thinLine2b" presStyleLbl="callout" presStyleIdx="3" presStyleCnt="4"/>
      <dgm:spPr/>
    </dgm:pt>
    <dgm:pt modelId="{87EA5E1A-7DB5-CF43-9A5E-7826C910ED82}" type="pres">
      <dgm:prSet presAssocID="{0A028604-2369-4923-9A70-0DB969A09F91}" presName="vertSpace2b" presStyleCnt="0"/>
      <dgm:spPr/>
    </dgm:pt>
  </dgm:ptLst>
  <dgm:cxnLst>
    <dgm:cxn modelId="{AC812A06-1471-4B76-AE68-62C0548ABD74}" srcId="{16CF1AAE-EB56-4D93-B00E-6574C5BDF3C9}" destId="{04A4D4EF-186A-45A3-AA39-FCD39ED5F39E}" srcOrd="1" destOrd="0" parTransId="{DC579491-02C8-4CE7-8B01-B40D929DFBA8}" sibTransId="{CC42B0FF-E6F0-4FE6-B2AD-DAFAAF5EA187}"/>
    <dgm:cxn modelId="{0BED3532-9C54-474C-A687-D30672CA19D5}" srcId="{16CF1AAE-EB56-4D93-B00E-6574C5BDF3C9}" destId="{551D57DE-1250-4954-9606-859C0C62BAC9}" srcOrd="2" destOrd="0" parTransId="{D2468075-EA9C-4007-AA58-3AFD81D626F7}" sibTransId="{666A1A5D-CDE5-45DD-961B-E8577B92F832}"/>
    <dgm:cxn modelId="{7B37304D-6A29-4434-AE08-50ACEBC5504D}" srcId="{16CF1AAE-EB56-4D93-B00E-6574C5BDF3C9}" destId="{82B9D93F-3B37-4557-AD4E-0DFF9E36BE47}" srcOrd="0" destOrd="0" parTransId="{7D5BF8C2-480F-45C2-93B8-C68D05004E90}" sibTransId="{DE353B76-41D5-4AE2-85A3-439AA009347A}"/>
    <dgm:cxn modelId="{73251D55-7AF6-EA45-94CC-FD7833319F20}" type="presOf" srcId="{551D57DE-1250-4954-9606-859C0C62BAC9}" destId="{1F79FD9B-EFF6-4E4E-B927-63B0B21ACEC9}" srcOrd="0" destOrd="0" presId="urn:microsoft.com/office/officeart/2008/layout/LinedList"/>
    <dgm:cxn modelId="{2F4B1A59-3121-ED49-8F82-3D9DB46A344A}" type="presOf" srcId="{0A028604-2369-4923-9A70-0DB969A09F91}" destId="{029783B6-5D76-8440-95C0-527B9F53A1AC}" srcOrd="0" destOrd="0" presId="urn:microsoft.com/office/officeart/2008/layout/LinedList"/>
    <dgm:cxn modelId="{45F14583-F646-4AAA-8785-A64F0A1F3F5C}" srcId="{E6EFB71F-166E-4120-8149-3BE50548519D}" destId="{16CF1AAE-EB56-4D93-B00E-6574C5BDF3C9}" srcOrd="0" destOrd="0" parTransId="{D109E955-A509-48DB-B320-B8A1ADE58B19}" sibTransId="{6BA95D22-A7FD-4FA8-9AB5-21769C9CAB4B}"/>
    <dgm:cxn modelId="{C0C5ACC7-A7A3-254C-92CB-381E9C011739}" type="presOf" srcId="{16CF1AAE-EB56-4D93-B00E-6574C5BDF3C9}" destId="{F9C340BF-13C8-F549-9E86-65340534630E}" srcOrd="0" destOrd="0" presId="urn:microsoft.com/office/officeart/2008/layout/LinedList"/>
    <dgm:cxn modelId="{008724D0-879F-B14E-90A2-8F8148B7E42B}" type="presOf" srcId="{E6EFB71F-166E-4120-8149-3BE50548519D}" destId="{8FA9E09A-5504-1D45-84D0-89A4F12F7FF0}" srcOrd="0" destOrd="0" presId="urn:microsoft.com/office/officeart/2008/layout/LinedList"/>
    <dgm:cxn modelId="{C075DFE1-9728-0945-A906-7947D74375CE}" type="presOf" srcId="{04A4D4EF-186A-45A3-AA39-FCD39ED5F39E}" destId="{D81091F7-03CB-8A4E-B5CC-5CA8A4D3B9BC}" srcOrd="0" destOrd="0" presId="urn:microsoft.com/office/officeart/2008/layout/LinedList"/>
    <dgm:cxn modelId="{56BDE3FA-88E7-E846-A127-EE2B592A6E63}" type="presOf" srcId="{82B9D93F-3B37-4557-AD4E-0DFF9E36BE47}" destId="{C32C1931-5119-DE4F-B81D-4070636E294E}" srcOrd="0" destOrd="0" presId="urn:microsoft.com/office/officeart/2008/layout/LinedList"/>
    <dgm:cxn modelId="{171ADEFB-EA66-4F1B-96F8-2976283695F0}" srcId="{16CF1AAE-EB56-4D93-B00E-6574C5BDF3C9}" destId="{0A028604-2369-4923-9A70-0DB969A09F91}" srcOrd="3" destOrd="0" parTransId="{A5219D66-ED37-4932-8819-6FA4CE3D8D7F}" sibTransId="{97DACC97-92CF-4D01-BC55-F6958CB3FC97}"/>
    <dgm:cxn modelId="{B34C5849-8A35-5B4D-A4FD-AE071E61F2F9}" type="presParOf" srcId="{8FA9E09A-5504-1D45-84D0-89A4F12F7FF0}" destId="{5A07FD85-2B70-5C4A-B5B8-B192F43857B2}" srcOrd="0" destOrd="0" presId="urn:microsoft.com/office/officeart/2008/layout/LinedList"/>
    <dgm:cxn modelId="{C5BDE449-39C9-384F-AEB4-DEB7D8ECA9F5}" type="presParOf" srcId="{8FA9E09A-5504-1D45-84D0-89A4F12F7FF0}" destId="{5481ABDA-AE3D-3F41-88D1-E9C72D857B7E}" srcOrd="1" destOrd="0" presId="urn:microsoft.com/office/officeart/2008/layout/LinedList"/>
    <dgm:cxn modelId="{580BE0F3-4C88-564F-A27D-CFC17175E120}" type="presParOf" srcId="{5481ABDA-AE3D-3F41-88D1-E9C72D857B7E}" destId="{F9C340BF-13C8-F549-9E86-65340534630E}" srcOrd="0" destOrd="0" presId="urn:microsoft.com/office/officeart/2008/layout/LinedList"/>
    <dgm:cxn modelId="{11AB3E7D-B94B-CF43-B5DE-2CF7AA8DAFA1}" type="presParOf" srcId="{5481ABDA-AE3D-3F41-88D1-E9C72D857B7E}" destId="{A1027CB4-FB14-6141-A99D-0E926740668B}" srcOrd="1" destOrd="0" presId="urn:microsoft.com/office/officeart/2008/layout/LinedList"/>
    <dgm:cxn modelId="{973597DF-47BE-7045-BA18-366F954FF6CA}" type="presParOf" srcId="{A1027CB4-FB14-6141-A99D-0E926740668B}" destId="{EACEF1B2-1C51-144C-BBE3-9ABD7B104DD5}" srcOrd="0" destOrd="0" presId="urn:microsoft.com/office/officeart/2008/layout/LinedList"/>
    <dgm:cxn modelId="{EC69A852-CF5E-8E47-AD2B-4D8561891A84}" type="presParOf" srcId="{A1027CB4-FB14-6141-A99D-0E926740668B}" destId="{8DA6F416-0B51-7049-B2A1-89281FFC3F4F}" srcOrd="1" destOrd="0" presId="urn:microsoft.com/office/officeart/2008/layout/LinedList"/>
    <dgm:cxn modelId="{A9E80587-E18C-B743-B33B-020367AD40A4}" type="presParOf" srcId="{8DA6F416-0B51-7049-B2A1-89281FFC3F4F}" destId="{2580402D-6359-A14A-BE84-24A414B8B4F5}" srcOrd="0" destOrd="0" presId="urn:microsoft.com/office/officeart/2008/layout/LinedList"/>
    <dgm:cxn modelId="{29545962-6BEA-3947-B90A-543FF4D2F1BE}" type="presParOf" srcId="{8DA6F416-0B51-7049-B2A1-89281FFC3F4F}" destId="{C32C1931-5119-DE4F-B81D-4070636E294E}" srcOrd="1" destOrd="0" presId="urn:microsoft.com/office/officeart/2008/layout/LinedList"/>
    <dgm:cxn modelId="{8FA908D4-CCAF-B54D-8AB6-24A6C7FED4C8}" type="presParOf" srcId="{8DA6F416-0B51-7049-B2A1-89281FFC3F4F}" destId="{1EAB1EFF-7C06-7A49-B615-AECA8B3407D5}" srcOrd="2" destOrd="0" presId="urn:microsoft.com/office/officeart/2008/layout/LinedList"/>
    <dgm:cxn modelId="{D29CAF4E-29FA-2B48-8EFA-C00618FBEE2D}" type="presParOf" srcId="{A1027CB4-FB14-6141-A99D-0E926740668B}" destId="{AB469C0E-E192-7046-BA34-3C376794D62D}" srcOrd="2" destOrd="0" presId="urn:microsoft.com/office/officeart/2008/layout/LinedList"/>
    <dgm:cxn modelId="{8772E61A-D5CF-A047-8D0B-668056262289}" type="presParOf" srcId="{A1027CB4-FB14-6141-A99D-0E926740668B}" destId="{DF0303D0-22D8-614C-B55D-27DE4B0C3814}" srcOrd="3" destOrd="0" presId="urn:microsoft.com/office/officeart/2008/layout/LinedList"/>
    <dgm:cxn modelId="{09CDAFC0-1B45-A74E-BE0D-3665AC851E3B}" type="presParOf" srcId="{A1027CB4-FB14-6141-A99D-0E926740668B}" destId="{1CCDA85C-B677-6C41-AE49-97153E71D8D3}" srcOrd="4" destOrd="0" presId="urn:microsoft.com/office/officeart/2008/layout/LinedList"/>
    <dgm:cxn modelId="{6AC8A29D-C7FD-F042-87D6-DBBC2DB9BDE2}" type="presParOf" srcId="{1CCDA85C-B677-6C41-AE49-97153E71D8D3}" destId="{0A5DA3C3-1A3F-2843-A313-0FCD1AD789C7}" srcOrd="0" destOrd="0" presId="urn:microsoft.com/office/officeart/2008/layout/LinedList"/>
    <dgm:cxn modelId="{83756595-0D12-5D46-9E6B-014D293DD9B7}" type="presParOf" srcId="{1CCDA85C-B677-6C41-AE49-97153E71D8D3}" destId="{D81091F7-03CB-8A4E-B5CC-5CA8A4D3B9BC}" srcOrd="1" destOrd="0" presId="urn:microsoft.com/office/officeart/2008/layout/LinedList"/>
    <dgm:cxn modelId="{DE0DD95A-D527-914D-A5E3-CA83F0F77934}" type="presParOf" srcId="{1CCDA85C-B677-6C41-AE49-97153E71D8D3}" destId="{5ACB5B8E-3085-CA42-A84F-E40F1E7F1676}" srcOrd="2" destOrd="0" presId="urn:microsoft.com/office/officeart/2008/layout/LinedList"/>
    <dgm:cxn modelId="{B958CFC5-5919-0B48-8784-2A25285019AC}" type="presParOf" srcId="{A1027CB4-FB14-6141-A99D-0E926740668B}" destId="{3DA07179-1556-2144-8534-F72162298F44}" srcOrd="5" destOrd="0" presId="urn:microsoft.com/office/officeart/2008/layout/LinedList"/>
    <dgm:cxn modelId="{7A6DA07E-E022-9A42-B95A-58C6EBDCBB70}" type="presParOf" srcId="{A1027CB4-FB14-6141-A99D-0E926740668B}" destId="{5F3C0BD3-ED54-7245-AA5B-8C6EEB57A1BB}" srcOrd="6" destOrd="0" presId="urn:microsoft.com/office/officeart/2008/layout/LinedList"/>
    <dgm:cxn modelId="{30DC339D-3E08-9A4B-BEFA-49D186ABA6D7}" type="presParOf" srcId="{A1027CB4-FB14-6141-A99D-0E926740668B}" destId="{FAC5D825-9518-AB4A-99AB-8F97CEC7C42C}" srcOrd="7" destOrd="0" presId="urn:microsoft.com/office/officeart/2008/layout/LinedList"/>
    <dgm:cxn modelId="{CC282845-2F11-5049-87CC-9802AC832637}" type="presParOf" srcId="{FAC5D825-9518-AB4A-99AB-8F97CEC7C42C}" destId="{3C583342-5241-B24C-A960-93CCFA8EE086}" srcOrd="0" destOrd="0" presId="urn:microsoft.com/office/officeart/2008/layout/LinedList"/>
    <dgm:cxn modelId="{5D3756CD-E29E-F345-9B9A-A22DC9E1FE48}" type="presParOf" srcId="{FAC5D825-9518-AB4A-99AB-8F97CEC7C42C}" destId="{1F79FD9B-EFF6-4E4E-B927-63B0B21ACEC9}" srcOrd="1" destOrd="0" presId="urn:microsoft.com/office/officeart/2008/layout/LinedList"/>
    <dgm:cxn modelId="{05430D02-07D7-5547-B9DD-9C0B3788530B}" type="presParOf" srcId="{FAC5D825-9518-AB4A-99AB-8F97CEC7C42C}" destId="{72B4BEEF-5827-454A-B6C5-C227AEC71F39}" srcOrd="2" destOrd="0" presId="urn:microsoft.com/office/officeart/2008/layout/LinedList"/>
    <dgm:cxn modelId="{F608E628-2323-804C-B5AC-2CB31529316D}" type="presParOf" srcId="{A1027CB4-FB14-6141-A99D-0E926740668B}" destId="{65B67C35-5405-3244-A761-1857497655DA}" srcOrd="8" destOrd="0" presId="urn:microsoft.com/office/officeart/2008/layout/LinedList"/>
    <dgm:cxn modelId="{6A6465F5-0F7F-A84B-B76F-42E71FEBC3BA}" type="presParOf" srcId="{A1027CB4-FB14-6141-A99D-0E926740668B}" destId="{8F9BA244-8481-6B4D-9CF7-539C2C9C8EE0}" srcOrd="9" destOrd="0" presId="urn:microsoft.com/office/officeart/2008/layout/LinedList"/>
    <dgm:cxn modelId="{7E358850-47C7-A44A-B7E0-039D9DE971DB}" type="presParOf" srcId="{A1027CB4-FB14-6141-A99D-0E926740668B}" destId="{06B8B226-99CE-0D43-B094-D192624FB746}" srcOrd="10" destOrd="0" presId="urn:microsoft.com/office/officeart/2008/layout/LinedList"/>
    <dgm:cxn modelId="{1B651E95-47DA-8F4B-AD06-7185BEC93866}" type="presParOf" srcId="{06B8B226-99CE-0D43-B094-D192624FB746}" destId="{667672A3-D0EE-0F42-8222-01AEC6B4F4E9}" srcOrd="0" destOrd="0" presId="urn:microsoft.com/office/officeart/2008/layout/LinedList"/>
    <dgm:cxn modelId="{C44BC3E4-D48D-3249-AC7C-9F0B0BC10FC2}" type="presParOf" srcId="{06B8B226-99CE-0D43-B094-D192624FB746}" destId="{029783B6-5D76-8440-95C0-527B9F53A1AC}" srcOrd="1" destOrd="0" presId="urn:microsoft.com/office/officeart/2008/layout/LinedList"/>
    <dgm:cxn modelId="{69DE7FEE-4B0A-214D-B769-68F9597565E5}" type="presParOf" srcId="{06B8B226-99CE-0D43-B094-D192624FB746}" destId="{37300146-7F9A-5E44-8766-0D3DC822D8E0}" srcOrd="2" destOrd="0" presId="urn:microsoft.com/office/officeart/2008/layout/LinedList"/>
    <dgm:cxn modelId="{2BCAA97E-6B8C-AF42-9769-CDDFEA2BD760}" type="presParOf" srcId="{A1027CB4-FB14-6141-A99D-0E926740668B}" destId="{198F2359-BAAB-044A-87AC-A33EC18683F5}" srcOrd="11" destOrd="0" presId="urn:microsoft.com/office/officeart/2008/layout/LinedList"/>
    <dgm:cxn modelId="{6A042809-B745-3B46-9AC6-B6F29E5FF549}" type="presParOf" srcId="{A1027CB4-FB14-6141-A99D-0E926740668B}" destId="{87EA5E1A-7DB5-CF43-9A5E-7826C910ED82}"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93B8CD2D-D188-4376-8027-BFE2B9A7EC06}" type="doc">
      <dgm:prSet loTypeId="urn:microsoft.com/office/officeart/2005/8/layout/vProcess5" loCatId="process" qsTypeId="urn:microsoft.com/office/officeart/2005/8/quickstyle/simple1" qsCatId="simple" csTypeId="urn:microsoft.com/office/officeart/2005/8/colors/colorful5" csCatId="colorful" phldr="1"/>
      <dgm:spPr/>
      <dgm:t>
        <a:bodyPr/>
        <a:lstStyle/>
        <a:p>
          <a:endParaRPr lang="en-US"/>
        </a:p>
      </dgm:t>
    </dgm:pt>
    <dgm:pt modelId="{3AF124D0-8A75-4312-B7A8-9525718917E9}">
      <dgm:prSet custT="1"/>
      <dgm:spPr/>
      <dgm:t>
        <a:bodyPr/>
        <a:lstStyle/>
        <a:p>
          <a:r>
            <a:rPr lang="en-US" sz="2800" dirty="0"/>
            <a:t>Effective listening requires an understanding that it is not just the speaker's responsibility to make sure he/she is understood. </a:t>
          </a:r>
        </a:p>
      </dgm:t>
      <dgm:extLst>
        <a:ext uri="{E40237B7-FDA0-4F09-8148-C483321AD2D9}">
          <dgm14:cNvPr xmlns:dgm14="http://schemas.microsoft.com/office/drawing/2010/diagram" id="0" name="" descr="Effective listening requires an understanding that it is not just the speaker's responsibility to make sure he/she is understood. &#13;&#10;"/>
        </a:ext>
      </dgm:extLst>
    </dgm:pt>
    <dgm:pt modelId="{3712B31A-AD6B-4A14-8713-ED320382AF70}" type="parTrans" cxnId="{27BAAD02-6D71-48D8-8180-E0AF2D4949FF}">
      <dgm:prSet/>
      <dgm:spPr/>
      <dgm:t>
        <a:bodyPr/>
        <a:lstStyle/>
        <a:p>
          <a:endParaRPr lang="en-US"/>
        </a:p>
      </dgm:t>
    </dgm:pt>
    <dgm:pt modelId="{C9FC3E48-7D71-441B-A2C4-B03FFF15721D}" type="sibTrans" cxnId="{27BAAD02-6D71-48D8-8180-E0AF2D4949FF}">
      <dgm:prSet/>
      <dgm:spPr/>
      <dgm:t>
        <a:bodyPr/>
        <a:lstStyle/>
        <a:p>
          <a:endParaRPr lang="en-US" dirty="0"/>
        </a:p>
      </dgm:t>
    </dgm:pt>
    <dgm:pt modelId="{00875056-72E7-4C0B-BD1C-A78C74391641}">
      <dgm:prSet custT="1"/>
      <dgm:spPr/>
      <dgm:t>
        <a:bodyPr/>
        <a:lstStyle/>
        <a:p>
          <a:r>
            <a:rPr lang="en-US" sz="2800" dirty="0"/>
            <a:t>The listener has a major role to play in hearing the complete message. </a:t>
          </a:r>
        </a:p>
      </dgm:t>
      <dgm:extLst>
        <a:ext uri="{E40237B7-FDA0-4F09-8148-C483321AD2D9}">
          <dgm14:cNvPr xmlns:dgm14="http://schemas.microsoft.com/office/drawing/2010/diagram" id="0" name="" descr="The listener has a major role to play in hearing the complete message. &#13;&#10;"/>
        </a:ext>
      </dgm:extLst>
    </dgm:pt>
    <dgm:pt modelId="{40278EB5-6C79-4753-B452-7A4120FEE0BA}" type="parTrans" cxnId="{4282E2DA-6849-435A-82C3-9D4A5FB9AD63}">
      <dgm:prSet/>
      <dgm:spPr/>
      <dgm:t>
        <a:bodyPr/>
        <a:lstStyle/>
        <a:p>
          <a:endParaRPr lang="en-US"/>
        </a:p>
      </dgm:t>
    </dgm:pt>
    <dgm:pt modelId="{EFCCC2AD-60BE-4483-8851-B1CE4EC01596}" type="sibTrans" cxnId="{4282E2DA-6849-435A-82C3-9D4A5FB9AD63}">
      <dgm:prSet/>
      <dgm:spPr/>
      <dgm:t>
        <a:bodyPr/>
        <a:lstStyle/>
        <a:p>
          <a:endParaRPr lang="en-US" dirty="0"/>
        </a:p>
      </dgm:t>
    </dgm:pt>
    <dgm:pt modelId="{AF430FF2-1382-4A4C-8C2B-AFDB9E7559B6}">
      <dgm:prSet custT="1"/>
      <dgm:spPr/>
      <dgm:t>
        <a:bodyPr/>
        <a:lstStyle/>
        <a:p>
          <a:r>
            <a:rPr lang="en-US" sz="2800" dirty="0"/>
            <a:t>The following ideas will assist the listener in understanding the message. </a:t>
          </a:r>
        </a:p>
      </dgm:t>
      <dgm:extLst>
        <a:ext uri="{E40237B7-FDA0-4F09-8148-C483321AD2D9}">
          <dgm14:cNvPr xmlns:dgm14="http://schemas.microsoft.com/office/drawing/2010/diagram" id="0" name="" descr="The following ideas will assist the listener in understanding the message. &#13;&#10;"/>
        </a:ext>
      </dgm:extLst>
    </dgm:pt>
    <dgm:pt modelId="{E6DE1EAF-808B-4CE3-BC00-3FC32A7F6830}" type="parTrans" cxnId="{A8AF4A1F-8A9F-4282-A9F9-35DA7942A382}">
      <dgm:prSet/>
      <dgm:spPr/>
      <dgm:t>
        <a:bodyPr/>
        <a:lstStyle/>
        <a:p>
          <a:endParaRPr lang="en-US"/>
        </a:p>
      </dgm:t>
    </dgm:pt>
    <dgm:pt modelId="{CA587115-4F4C-4ACE-BB0B-18BDD68EA45B}" type="sibTrans" cxnId="{A8AF4A1F-8A9F-4282-A9F9-35DA7942A382}">
      <dgm:prSet/>
      <dgm:spPr/>
      <dgm:t>
        <a:bodyPr/>
        <a:lstStyle/>
        <a:p>
          <a:endParaRPr lang="en-US"/>
        </a:p>
      </dgm:t>
    </dgm:pt>
    <dgm:pt modelId="{4EFCF19E-A5C1-B742-899F-5B3066893A8F}" type="pres">
      <dgm:prSet presAssocID="{93B8CD2D-D188-4376-8027-BFE2B9A7EC06}" presName="outerComposite" presStyleCnt="0">
        <dgm:presLayoutVars>
          <dgm:chMax val="5"/>
          <dgm:dir/>
          <dgm:resizeHandles val="exact"/>
        </dgm:presLayoutVars>
      </dgm:prSet>
      <dgm:spPr/>
    </dgm:pt>
    <dgm:pt modelId="{28B5B176-5789-C544-9D7E-6D7A00D3350B}" type="pres">
      <dgm:prSet presAssocID="{93B8CD2D-D188-4376-8027-BFE2B9A7EC06}" presName="dummyMaxCanvas" presStyleCnt="0">
        <dgm:presLayoutVars/>
      </dgm:prSet>
      <dgm:spPr/>
    </dgm:pt>
    <dgm:pt modelId="{700BA1EF-6C62-2E4C-A42D-E0A1D1BB7856}" type="pres">
      <dgm:prSet presAssocID="{93B8CD2D-D188-4376-8027-BFE2B9A7EC06}" presName="ThreeNodes_1" presStyleLbl="node1" presStyleIdx="0" presStyleCnt="3">
        <dgm:presLayoutVars>
          <dgm:bulletEnabled val="1"/>
        </dgm:presLayoutVars>
      </dgm:prSet>
      <dgm:spPr/>
    </dgm:pt>
    <dgm:pt modelId="{4AA53535-D49C-C049-9943-85099CD3394A}" type="pres">
      <dgm:prSet presAssocID="{93B8CD2D-D188-4376-8027-BFE2B9A7EC06}" presName="ThreeNodes_2" presStyleLbl="node1" presStyleIdx="1" presStyleCnt="3">
        <dgm:presLayoutVars>
          <dgm:bulletEnabled val="1"/>
        </dgm:presLayoutVars>
      </dgm:prSet>
      <dgm:spPr/>
    </dgm:pt>
    <dgm:pt modelId="{CD5B0B49-FEA4-5B4C-B3BB-76347202B664}" type="pres">
      <dgm:prSet presAssocID="{93B8CD2D-D188-4376-8027-BFE2B9A7EC06}" presName="ThreeNodes_3" presStyleLbl="node1" presStyleIdx="2" presStyleCnt="3">
        <dgm:presLayoutVars>
          <dgm:bulletEnabled val="1"/>
        </dgm:presLayoutVars>
      </dgm:prSet>
      <dgm:spPr/>
    </dgm:pt>
    <dgm:pt modelId="{25781373-A7F7-7A4B-97EB-AE8EC1244604}" type="pres">
      <dgm:prSet presAssocID="{93B8CD2D-D188-4376-8027-BFE2B9A7EC06}" presName="ThreeConn_1-2" presStyleLbl="fgAccFollowNode1" presStyleIdx="0" presStyleCnt="2">
        <dgm:presLayoutVars>
          <dgm:bulletEnabled val="1"/>
        </dgm:presLayoutVars>
      </dgm:prSet>
      <dgm:spPr/>
    </dgm:pt>
    <dgm:pt modelId="{0CB48D7D-8047-C24C-AF11-CB63691E7D84}" type="pres">
      <dgm:prSet presAssocID="{93B8CD2D-D188-4376-8027-BFE2B9A7EC06}" presName="ThreeConn_2-3" presStyleLbl="fgAccFollowNode1" presStyleIdx="1" presStyleCnt="2">
        <dgm:presLayoutVars>
          <dgm:bulletEnabled val="1"/>
        </dgm:presLayoutVars>
      </dgm:prSet>
      <dgm:spPr/>
    </dgm:pt>
    <dgm:pt modelId="{B26B5686-457D-A040-830F-3F330121255E}" type="pres">
      <dgm:prSet presAssocID="{93B8CD2D-D188-4376-8027-BFE2B9A7EC06}" presName="ThreeNodes_1_text" presStyleLbl="node1" presStyleIdx="2" presStyleCnt="3">
        <dgm:presLayoutVars>
          <dgm:bulletEnabled val="1"/>
        </dgm:presLayoutVars>
      </dgm:prSet>
      <dgm:spPr/>
    </dgm:pt>
    <dgm:pt modelId="{1A88E37B-8F4B-434C-A8F7-45BE39DD31E5}" type="pres">
      <dgm:prSet presAssocID="{93B8CD2D-D188-4376-8027-BFE2B9A7EC06}" presName="ThreeNodes_2_text" presStyleLbl="node1" presStyleIdx="2" presStyleCnt="3">
        <dgm:presLayoutVars>
          <dgm:bulletEnabled val="1"/>
        </dgm:presLayoutVars>
      </dgm:prSet>
      <dgm:spPr/>
    </dgm:pt>
    <dgm:pt modelId="{AA07DE0C-C267-2949-8CDC-A63ACAD4B11B}" type="pres">
      <dgm:prSet presAssocID="{93B8CD2D-D188-4376-8027-BFE2B9A7EC06}" presName="ThreeNodes_3_text" presStyleLbl="node1" presStyleIdx="2" presStyleCnt="3">
        <dgm:presLayoutVars>
          <dgm:bulletEnabled val="1"/>
        </dgm:presLayoutVars>
      </dgm:prSet>
      <dgm:spPr/>
    </dgm:pt>
  </dgm:ptLst>
  <dgm:cxnLst>
    <dgm:cxn modelId="{27BAAD02-6D71-48D8-8180-E0AF2D4949FF}" srcId="{93B8CD2D-D188-4376-8027-BFE2B9A7EC06}" destId="{3AF124D0-8A75-4312-B7A8-9525718917E9}" srcOrd="0" destOrd="0" parTransId="{3712B31A-AD6B-4A14-8713-ED320382AF70}" sibTransId="{C9FC3E48-7D71-441B-A2C4-B03FFF15721D}"/>
    <dgm:cxn modelId="{54726806-851D-3547-9692-A7D6E87053B8}" type="presOf" srcId="{AF430FF2-1382-4A4C-8C2B-AFDB9E7559B6}" destId="{AA07DE0C-C267-2949-8CDC-A63ACAD4B11B}" srcOrd="1" destOrd="0" presId="urn:microsoft.com/office/officeart/2005/8/layout/vProcess5"/>
    <dgm:cxn modelId="{A8AF4A1F-8A9F-4282-A9F9-35DA7942A382}" srcId="{93B8CD2D-D188-4376-8027-BFE2B9A7EC06}" destId="{AF430FF2-1382-4A4C-8C2B-AFDB9E7559B6}" srcOrd="2" destOrd="0" parTransId="{E6DE1EAF-808B-4CE3-BC00-3FC32A7F6830}" sibTransId="{CA587115-4F4C-4ACE-BB0B-18BDD68EA45B}"/>
    <dgm:cxn modelId="{2C96942B-52AC-E347-B6CF-A5B3092ECEE4}" type="presOf" srcId="{EFCCC2AD-60BE-4483-8851-B1CE4EC01596}" destId="{0CB48D7D-8047-C24C-AF11-CB63691E7D84}" srcOrd="0" destOrd="0" presId="urn:microsoft.com/office/officeart/2005/8/layout/vProcess5"/>
    <dgm:cxn modelId="{2A79082E-45C7-1946-B46F-955350C4D187}" type="presOf" srcId="{AF430FF2-1382-4A4C-8C2B-AFDB9E7559B6}" destId="{CD5B0B49-FEA4-5B4C-B3BB-76347202B664}" srcOrd="0" destOrd="0" presId="urn:microsoft.com/office/officeart/2005/8/layout/vProcess5"/>
    <dgm:cxn modelId="{C9666149-0320-6540-B1B0-13331A0209D5}" type="presOf" srcId="{00875056-72E7-4C0B-BD1C-A78C74391641}" destId="{1A88E37B-8F4B-434C-A8F7-45BE39DD31E5}" srcOrd="1" destOrd="0" presId="urn:microsoft.com/office/officeart/2005/8/layout/vProcess5"/>
    <dgm:cxn modelId="{08410B51-27AA-D244-B820-32891E90F455}" type="presOf" srcId="{00875056-72E7-4C0B-BD1C-A78C74391641}" destId="{4AA53535-D49C-C049-9943-85099CD3394A}" srcOrd="0" destOrd="0" presId="urn:microsoft.com/office/officeart/2005/8/layout/vProcess5"/>
    <dgm:cxn modelId="{8C192B52-CBCC-7F4F-BAC6-19ABF51682F4}" type="presOf" srcId="{3AF124D0-8A75-4312-B7A8-9525718917E9}" destId="{700BA1EF-6C62-2E4C-A42D-E0A1D1BB7856}" srcOrd="0" destOrd="0" presId="urn:microsoft.com/office/officeart/2005/8/layout/vProcess5"/>
    <dgm:cxn modelId="{16C44157-E230-DF4B-8F2F-849F1A0921CB}" type="presOf" srcId="{93B8CD2D-D188-4376-8027-BFE2B9A7EC06}" destId="{4EFCF19E-A5C1-B742-899F-5B3066893A8F}" srcOrd="0" destOrd="0" presId="urn:microsoft.com/office/officeart/2005/8/layout/vProcess5"/>
    <dgm:cxn modelId="{49B652A8-FB09-9F45-A103-FD5043D128D5}" type="presOf" srcId="{C9FC3E48-7D71-441B-A2C4-B03FFF15721D}" destId="{25781373-A7F7-7A4B-97EB-AE8EC1244604}" srcOrd="0" destOrd="0" presId="urn:microsoft.com/office/officeart/2005/8/layout/vProcess5"/>
    <dgm:cxn modelId="{059D7DD2-8308-4A4F-81E7-CC50169FD4BA}" type="presOf" srcId="{3AF124D0-8A75-4312-B7A8-9525718917E9}" destId="{B26B5686-457D-A040-830F-3F330121255E}" srcOrd="1" destOrd="0" presId="urn:microsoft.com/office/officeart/2005/8/layout/vProcess5"/>
    <dgm:cxn modelId="{4282E2DA-6849-435A-82C3-9D4A5FB9AD63}" srcId="{93B8CD2D-D188-4376-8027-BFE2B9A7EC06}" destId="{00875056-72E7-4C0B-BD1C-A78C74391641}" srcOrd="1" destOrd="0" parTransId="{40278EB5-6C79-4753-B452-7A4120FEE0BA}" sibTransId="{EFCCC2AD-60BE-4483-8851-B1CE4EC01596}"/>
    <dgm:cxn modelId="{D900C627-0025-4643-B2C1-A90443E22A56}" type="presParOf" srcId="{4EFCF19E-A5C1-B742-899F-5B3066893A8F}" destId="{28B5B176-5789-C544-9D7E-6D7A00D3350B}" srcOrd="0" destOrd="0" presId="urn:microsoft.com/office/officeart/2005/8/layout/vProcess5"/>
    <dgm:cxn modelId="{0EE474D4-0C6C-3C4E-878F-A661CB9299BD}" type="presParOf" srcId="{4EFCF19E-A5C1-B742-899F-5B3066893A8F}" destId="{700BA1EF-6C62-2E4C-A42D-E0A1D1BB7856}" srcOrd="1" destOrd="0" presId="urn:microsoft.com/office/officeart/2005/8/layout/vProcess5"/>
    <dgm:cxn modelId="{0C1163CD-0005-1146-ABD9-8729DED27A1C}" type="presParOf" srcId="{4EFCF19E-A5C1-B742-899F-5B3066893A8F}" destId="{4AA53535-D49C-C049-9943-85099CD3394A}" srcOrd="2" destOrd="0" presId="urn:microsoft.com/office/officeart/2005/8/layout/vProcess5"/>
    <dgm:cxn modelId="{43E2B1DF-9E8F-594C-802D-8B0DBAA515A7}" type="presParOf" srcId="{4EFCF19E-A5C1-B742-899F-5B3066893A8F}" destId="{CD5B0B49-FEA4-5B4C-B3BB-76347202B664}" srcOrd="3" destOrd="0" presId="urn:microsoft.com/office/officeart/2005/8/layout/vProcess5"/>
    <dgm:cxn modelId="{8E7804CA-15BD-CB4D-9924-31DF6A09C92A}" type="presParOf" srcId="{4EFCF19E-A5C1-B742-899F-5B3066893A8F}" destId="{25781373-A7F7-7A4B-97EB-AE8EC1244604}" srcOrd="4" destOrd="0" presId="urn:microsoft.com/office/officeart/2005/8/layout/vProcess5"/>
    <dgm:cxn modelId="{1F5AD791-B48B-F64F-85A1-7790A3C86519}" type="presParOf" srcId="{4EFCF19E-A5C1-B742-899F-5B3066893A8F}" destId="{0CB48D7D-8047-C24C-AF11-CB63691E7D84}" srcOrd="5" destOrd="0" presId="urn:microsoft.com/office/officeart/2005/8/layout/vProcess5"/>
    <dgm:cxn modelId="{A27379E1-0045-F646-8B2C-DEFAF6EDF120}" type="presParOf" srcId="{4EFCF19E-A5C1-B742-899F-5B3066893A8F}" destId="{B26B5686-457D-A040-830F-3F330121255E}" srcOrd="6" destOrd="0" presId="urn:microsoft.com/office/officeart/2005/8/layout/vProcess5"/>
    <dgm:cxn modelId="{578BDBA7-6FA7-D244-A937-9B60C510A725}" type="presParOf" srcId="{4EFCF19E-A5C1-B742-899F-5B3066893A8F}" destId="{1A88E37B-8F4B-434C-A8F7-45BE39DD31E5}" srcOrd="7" destOrd="0" presId="urn:microsoft.com/office/officeart/2005/8/layout/vProcess5"/>
    <dgm:cxn modelId="{60C92B83-00F2-F94E-8A06-CB5251009CCB}" type="presParOf" srcId="{4EFCF19E-A5C1-B742-899F-5B3066893A8F}" destId="{AA07DE0C-C267-2949-8CDC-A63ACAD4B11B}"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783CCADC-590F-4562-87F3-7E00DBBCC47B}" type="doc">
      <dgm:prSet loTypeId="urn:microsoft.com/office/officeart/2008/layout/LinedList" loCatId="list" qsTypeId="urn:microsoft.com/office/officeart/2005/8/quickstyle/simple1" qsCatId="simple" csTypeId="urn:microsoft.com/office/officeart/2005/8/colors/colorful5" csCatId="colorful" phldr="1"/>
      <dgm:spPr/>
      <dgm:t>
        <a:bodyPr/>
        <a:lstStyle/>
        <a:p>
          <a:endParaRPr lang="en-US"/>
        </a:p>
      </dgm:t>
    </dgm:pt>
    <dgm:pt modelId="{029B9673-64C0-4FCE-BDBC-EBAF6361D43C}">
      <dgm:prSet/>
      <dgm:spPr/>
      <dgm:t>
        <a:bodyPr/>
        <a:lstStyle/>
        <a:p>
          <a:r>
            <a:rPr lang="en-US" dirty="0"/>
            <a:t>The aim of the “Yes and” -approach is to add, carry forward, and develop the original suggestion. </a:t>
          </a:r>
        </a:p>
      </dgm:t>
      <dgm:extLst>
        <a:ext uri="{E40237B7-FDA0-4F09-8148-C483321AD2D9}">
          <dgm14:cNvPr xmlns:dgm14="http://schemas.microsoft.com/office/drawing/2010/diagram" id="0" name="" descr="•The aim of the “Yes and” -approach is to add, carry forward, and develop the original suggestion. &#10;"/>
        </a:ext>
      </dgm:extLst>
    </dgm:pt>
    <dgm:pt modelId="{5035A96B-8B85-417E-B5BC-D48C1F7DFB09}" type="parTrans" cxnId="{B9483825-7FFA-4B53-A0E3-CDB328189FB8}">
      <dgm:prSet/>
      <dgm:spPr/>
      <dgm:t>
        <a:bodyPr/>
        <a:lstStyle/>
        <a:p>
          <a:endParaRPr lang="en-US"/>
        </a:p>
      </dgm:t>
    </dgm:pt>
    <dgm:pt modelId="{035A54B8-B1D1-46C2-B367-88A5501EC609}" type="sibTrans" cxnId="{B9483825-7FFA-4B53-A0E3-CDB328189FB8}">
      <dgm:prSet/>
      <dgm:spPr/>
      <dgm:t>
        <a:bodyPr/>
        <a:lstStyle/>
        <a:p>
          <a:endParaRPr lang="en-US"/>
        </a:p>
      </dgm:t>
    </dgm:pt>
    <dgm:pt modelId="{0FE460A8-22A5-4442-A6C0-5CB3664D3B98}">
      <dgm:prSet/>
      <dgm:spPr/>
      <dgm:t>
        <a:bodyPr/>
        <a:lstStyle/>
        <a:p>
          <a:r>
            <a:rPr lang="en-US" dirty="0"/>
            <a:t>It is the opportunity to turn the dialogue into a gentle inquiry.</a:t>
          </a:r>
        </a:p>
      </dgm:t>
      <dgm:extLst>
        <a:ext uri="{E40237B7-FDA0-4F09-8148-C483321AD2D9}">
          <dgm14:cNvPr xmlns:dgm14="http://schemas.microsoft.com/office/drawing/2010/diagram" id="0" name="" descr="It is the opportunity to turn the dialogue into a gentle inquiry.&#13;&#10;"/>
        </a:ext>
      </dgm:extLst>
    </dgm:pt>
    <dgm:pt modelId="{A06E675F-1C6C-4B45-A7F5-201A5291A4BE}" type="parTrans" cxnId="{E2F34224-BD54-4907-AA33-6E93E5648233}">
      <dgm:prSet/>
      <dgm:spPr/>
      <dgm:t>
        <a:bodyPr/>
        <a:lstStyle/>
        <a:p>
          <a:endParaRPr lang="en-US"/>
        </a:p>
      </dgm:t>
    </dgm:pt>
    <dgm:pt modelId="{16896EFF-61D1-4DE6-9241-86B0B1CA3E9C}" type="sibTrans" cxnId="{E2F34224-BD54-4907-AA33-6E93E5648233}">
      <dgm:prSet/>
      <dgm:spPr/>
      <dgm:t>
        <a:bodyPr/>
        <a:lstStyle/>
        <a:p>
          <a:endParaRPr lang="en-US"/>
        </a:p>
      </dgm:t>
    </dgm:pt>
    <dgm:pt modelId="{2853B758-9904-4F53-8574-D00AC9A106FD}">
      <dgm:prSet/>
      <dgm:spPr/>
      <dgm:t>
        <a:bodyPr/>
        <a:lstStyle/>
        <a:p>
          <a:r>
            <a:rPr lang="en-US" dirty="0"/>
            <a:t>In a conversation we tend to reject ideas that differ from ours (implicit bias), and without even noticing we reject others in order to satisfy our will to be right. </a:t>
          </a:r>
        </a:p>
      </dgm:t>
      <dgm:extLst>
        <a:ext uri="{E40237B7-FDA0-4F09-8148-C483321AD2D9}">
          <dgm14:cNvPr xmlns:dgm14="http://schemas.microsoft.com/office/drawing/2010/diagram" id="0" name="" descr="In a conversation we tend to reject ideas that differ from ours (implicit bias), and without even noticing we reject others in order to satisfy our will to be right. &#13;&#10;"/>
        </a:ext>
      </dgm:extLst>
    </dgm:pt>
    <dgm:pt modelId="{C701F61D-DBA8-44F3-A99B-FE78BE2B3265}" type="parTrans" cxnId="{D9A7159E-5BDF-4A3B-A7F4-E48126DE9195}">
      <dgm:prSet/>
      <dgm:spPr/>
      <dgm:t>
        <a:bodyPr/>
        <a:lstStyle/>
        <a:p>
          <a:endParaRPr lang="en-US"/>
        </a:p>
      </dgm:t>
    </dgm:pt>
    <dgm:pt modelId="{A7B183CF-4A90-4031-AD0C-518B95A4E969}" type="sibTrans" cxnId="{D9A7159E-5BDF-4A3B-A7F4-E48126DE9195}">
      <dgm:prSet/>
      <dgm:spPr/>
      <dgm:t>
        <a:bodyPr/>
        <a:lstStyle/>
        <a:p>
          <a:endParaRPr lang="en-US"/>
        </a:p>
      </dgm:t>
    </dgm:pt>
    <dgm:pt modelId="{76D70399-C37F-4B51-85AE-143BE2F6A066}">
      <dgm:prSet/>
      <dgm:spPr/>
      <dgm:t>
        <a:bodyPr/>
        <a:lstStyle/>
        <a:p>
          <a:r>
            <a:rPr lang="en-US" i="1" dirty="0"/>
            <a:t>”Yes, and” Moves the Conversation Forward More Easily than “Yes, But”  (2019).</a:t>
          </a:r>
          <a:endParaRPr lang="en-US" dirty="0"/>
        </a:p>
      </dgm:t>
      <dgm:extLst>
        <a:ext uri="{E40237B7-FDA0-4F09-8148-C483321AD2D9}">
          <dgm14:cNvPr xmlns:dgm14="http://schemas.microsoft.com/office/drawing/2010/diagram" id="0" name="" descr="•”Yes, and” Moves the Conversation Forward More Easily than “Yes, But”  (2019).&#10;"/>
        </a:ext>
      </dgm:extLst>
    </dgm:pt>
    <dgm:pt modelId="{FA169202-5339-4D81-842D-FB4A607F8426}" type="parTrans" cxnId="{8DA0728C-E668-44DF-B736-A45544BD12D4}">
      <dgm:prSet/>
      <dgm:spPr/>
      <dgm:t>
        <a:bodyPr/>
        <a:lstStyle/>
        <a:p>
          <a:endParaRPr lang="en-US"/>
        </a:p>
      </dgm:t>
    </dgm:pt>
    <dgm:pt modelId="{A744F23E-004F-493D-92F4-DE14FEEEA8FE}" type="sibTrans" cxnId="{8DA0728C-E668-44DF-B736-A45544BD12D4}">
      <dgm:prSet/>
      <dgm:spPr/>
      <dgm:t>
        <a:bodyPr/>
        <a:lstStyle/>
        <a:p>
          <a:endParaRPr lang="en-US"/>
        </a:p>
      </dgm:t>
    </dgm:pt>
    <dgm:pt modelId="{62D69C51-6617-1D42-83C2-9B63C8124BCD}" type="pres">
      <dgm:prSet presAssocID="{783CCADC-590F-4562-87F3-7E00DBBCC47B}" presName="vert0" presStyleCnt="0">
        <dgm:presLayoutVars>
          <dgm:dir/>
          <dgm:animOne val="branch"/>
          <dgm:animLvl val="lvl"/>
        </dgm:presLayoutVars>
      </dgm:prSet>
      <dgm:spPr/>
    </dgm:pt>
    <dgm:pt modelId="{A20DA5DE-B65C-FC4D-9326-BF1166C78317}" type="pres">
      <dgm:prSet presAssocID="{029B9673-64C0-4FCE-BDBC-EBAF6361D43C}" presName="thickLine" presStyleLbl="alignNode1" presStyleIdx="0" presStyleCnt="4"/>
      <dgm:spPr/>
    </dgm:pt>
    <dgm:pt modelId="{FBE95D3A-99F6-6A46-868E-3ADEA5AF8DA4}" type="pres">
      <dgm:prSet presAssocID="{029B9673-64C0-4FCE-BDBC-EBAF6361D43C}" presName="horz1" presStyleCnt="0"/>
      <dgm:spPr/>
    </dgm:pt>
    <dgm:pt modelId="{8C00A3EB-E138-F544-9F91-790A4327397D}" type="pres">
      <dgm:prSet presAssocID="{029B9673-64C0-4FCE-BDBC-EBAF6361D43C}" presName="tx1" presStyleLbl="revTx" presStyleIdx="0" presStyleCnt="4"/>
      <dgm:spPr/>
    </dgm:pt>
    <dgm:pt modelId="{FE3BCF3C-B07C-4943-9EC9-12EC89D7044D}" type="pres">
      <dgm:prSet presAssocID="{029B9673-64C0-4FCE-BDBC-EBAF6361D43C}" presName="vert1" presStyleCnt="0"/>
      <dgm:spPr/>
    </dgm:pt>
    <dgm:pt modelId="{691DE75B-C62A-954F-B8E2-50907F179B54}" type="pres">
      <dgm:prSet presAssocID="{0FE460A8-22A5-4442-A6C0-5CB3664D3B98}" presName="thickLine" presStyleLbl="alignNode1" presStyleIdx="1" presStyleCnt="4"/>
      <dgm:spPr/>
    </dgm:pt>
    <dgm:pt modelId="{203603F9-E5D1-DB4B-86C1-5F7057E02DDB}" type="pres">
      <dgm:prSet presAssocID="{0FE460A8-22A5-4442-A6C0-5CB3664D3B98}" presName="horz1" presStyleCnt="0"/>
      <dgm:spPr/>
    </dgm:pt>
    <dgm:pt modelId="{9D30AB5E-427E-7144-9A0A-1930E274E0D8}" type="pres">
      <dgm:prSet presAssocID="{0FE460A8-22A5-4442-A6C0-5CB3664D3B98}" presName="tx1" presStyleLbl="revTx" presStyleIdx="1" presStyleCnt="4"/>
      <dgm:spPr/>
    </dgm:pt>
    <dgm:pt modelId="{E5B8DE9C-6A93-754F-81C6-773CD50C8C8F}" type="pres">
      <dgm:prSet presAssocID="{0FE460A8-22A5-4442-A6C0-5CB3664D3B98}" presName="vert1" presStyleCnt="0"/>
      <dgm:spPr/>
    </dgm:pt>
    <dgm:pt modelId="{9656832D-092D-D846-A7DD-885702AA8073}" type="pres">
      <dgm:prSet presAssocID="{2853B758-9904-4F53-8574-D00AC9A106FD}" presName="thickLine" presStyleLbl="alignNode1" presStyleIdx="2" presStyleCnt="4"/>
      <dgm:spPr/>
    </dgm:pt>
    <dgm:pt modelId="{E6866F15-150A-CC46-9F0D-FC54B4566872}" type="pres">
      <dgm:prSet presAssocID="{2853B758-9904-4F53-8574-D00AC9A106FD}" presName="horz1" presStyleCnt="0"/>
      <dgm:spPr/>
    </dgm:pt>
    <dgm:pt modelId="{7BF02D99-59B9-4749-9EE8-63715BF95488}" type="pres">
      <dgm:prSet presAssocID="{2853B758-9904-4F53-8574-D00AC9A106FD}" presName="tx1" presStyleLbl="revTx" presStyleIdx="2" presStyleCnt="4"/>
      <dgm:spPr/>
    </dgm:pt>
    <dgm:pt modelId="{640DF3B5-BBF2-874A-BC9F-BD0D2ECED0AD}" type="pres">
      <dgm:prSet presAssocID="{2853B758-9904-4F53-8574-D00AC9A106FD}" presName="vert1" presStyleCnt="0"/>
      <dgm:spPr/>
    </dgm:pt>
    <dgm:pt modelId="{1E01F867-03D8-7247-ABBE-2A3F0B49746F}" type="pres">
      <dgm:prSet presAssocID="{76D70399-C37F-4B51-85AE-143BE2F6A066}" presName="thickLine" presStyleLbl="alignNode1" presStyleIdx="3" presStyleCnt="4"/>
      <dgm:spPr/>
    </dgm:pt>
    <dgm:pt modelId="{0ADF37AC-BAFF-8144-9796-6BB97C37FEF2}" type="pres">
      <dgm:prSet presAssocID="{76D70399-C37F-4B51-85AE-143BE2F6A066}" presName="horz1" presStyleCnt="0"/>
      <dgm:spPr/>
    </dgm:pt>
    <dgm:pt modelId="{2600A438-A484-384C-9AD9-8B4EB1C92314}" type="pres">
      <dgm:prSet presAssocID="{76D70399-C37F-4B51-85AE-143BE2F6A066}" presName="tx1" presStyleLbl="revTx" presStyleIdx="3" presStyleCnt="4"/>
      <dgm:spPr/>
    </dgm:pt>
    <dgm:pt modelId="{F8754266-F4D9-424B-AC94-3917D64C15C0}" type="pres">
      <dgm:prSet presAssocID="{76D70399-C37F-4B51-85AE-143BE2F6A066}" presName="vert1" presStyleCnt="0"/>
      <dgm:spPr/>
    </dgm:pt>
  </dgm:ptLst>
  <dgm:cxnLst>
    <dgm:cxn modelId="{E2F34224-BD54-4907-AA33-6E93E5648233}" srcId="{783CCADC-590F-4562-87F3-7E00DBBCC47B}" destId="{0FE460A8-22A5-4442-A6C0-5CB3664D3B98}" srcOrd="1" destOrd="0" parTransId="{A06E675F-1C6C-4B45-A7F5-201A5291A4BE}" sibTransId="{16896EFF-61D1-4DE6-9241-86B0B1CA3E9C}"/>
    <dgm:cxn modelId="{B9483825-7FFA-4B53-A0E3-CDB328189FB8}" srcId="{783CCADC-590F-4562-87F3-7E00DBBCC47B}" destId="{029B9673-64C0-4FCE-BDBC-EBAF6361D43C}" srcOrd="0" destOrd="0" parTransId="{5035A96B-8B85-417E-B5BC-D48C1F7DFB09}" sibTransId="{035A54B8-B1D1-46C2-B367-88A5501EC609}"/>
    <dgm:cxn modelId="{7B20B039-F4FB-6B48-8BF7-502E9689E803}" type="presOf" srcId="{2853B758-9904-4F53-8574-D00AC9A106FD}" destId="{7BF02D99-59B9-4749-9EE8-63715BF95488}" srcOrd="0" destOrd="0" presId="urn:microsoft.com/office/officeart/2008/layout/LinedList"/>
    <dgm:cxn modelId="{21890661-0418-6146-AB2A-C990B2B2458D}" type="presOf" srcId="{0FE460A8-22A5-4442-A6C0-5CB3664D3B98}" destId="{9D30AB5E-427E-7144-9A0A-1930E274E0D8}" srcOrd="0" destOrd="0" presId="urn:microsoft.com/office/officeart/2008/layout/LinedList"/>
    <dgm:cxn modelId="{04693973-5F3B-F348-87CA-E8B589374ED4}" type="presOf" srcId="{029B9673-64C0-4FCE-BDBC-EBAF6361D43C}" destId="{8C00A3EB-E138-F544-9F91-790A4327397D}" srcOrd="0" destOrd="0" presId="urn:microsoft.com/office/officeart/2008/layout/LinedList"/>
    <dgm:cxn modelId="{A159DD77-DEFC-484B-B063-CB779BD3AB59}" type="presOf" srcId="{76D70399-C37F-4B51-85AE-143BE2F6A066}" destId="{2600A438-A484-384C-9AD9-8B4EB1C92314}" srcOrd="0" destOrd="0" presId="urn:microsoft.com/office/officeart/2008/layout/LinedList"/>
    <dgm:cxn modelId="{8DA0728C-E668-44DF-B736-A45544BD12D4}" srcId="{783CCADC-590F-4562-87F3-7E00DBBCC47B}" destId="{76D70399-C37F-4B51-85AE-143BE2F6A066}" srcOrd="3" destOrd="0" parTransId="{FA169202-5339-4D81-842D-FB4A607F8426}" sibTransId="{A744F23E-004F-493D-92F4-DE14FEEEA8FE}"/>
    <dgm:cxn modelId="{D9A7159E-5BDF-4A3B-A7F4-E48126DE9195}" srcId="{783CCADC-590F-4562-87F3-7E00DBBCC47B}" destId="{2853B758-9904-4F53-8574-D00AC9A106FD}" srcOrd="2" destOrd="0" parTransId="{C701F61D-DBA8-44F3-A99B-FE78BE2B3265}" sibTransId="{A7B183CF-4A90-4031-AD0C-518B95A4E969}"/>
    <dgm:cxn modelId="{0DA9D6C2-45CA-184C-B649-1431F4DA9F79}" type="presOf" srcId="{783CCADC-590F-4562-87F3-7E00DBBCC47B}" destId="{62D69C51-6617-1D42-83C2-9B63C8124BCD}" srcOrd="0" destOrd="0" presId="urn:microsoft.com/office/officeart/2008/layout/LinedList"/>
    <dgm:cxn modelId="{592F76E2-D92E-9D40-81E8-92AAB90F2A87}" type="presParOf" srcId="{62D69C51-6617-1D42-83C2-9B63C8124BCD}" destId="{A20DA5DE-B65C-FC4D-9326-BF1166C78317}" srcOrd="0" destOrd="0" presId="urn:microsoft.com/office/officeart/2008/layout/LinedList"/>
    <dgm:cxn modelId="{A656F7BD-2685-0346-8485-A666F1318115}" type="presParOf" srcId="{62D69C51-6617-1D42-83C2-9B63C8124BCD}" destId="{FBE95D3A-99F6-6A46-868E-3ADEA5AF8DA4}" srcOrd="1" destOrd="0" presId="urn:microsoft.com/office/officeart/2008/layout/LinedList"/>
    <dgm:cxn modelId="{4911C10F-5D4F-444E-8EDA-D01A0DA18C87}" type="presParOf" srcId="{FBE95D3A-99F6-6A46-868E-3ADEA5AF8DA4}" destId="{8C00A3EB-E138-F544-9F91-790A4327397D}" srcOrd="0" destOrd="0" presId="urn:microsoft.com/office/officeart/2008/layout/LinedList"/>
    <dgm:cxn modelId="{7CA98C9B-2A90-A648-A519-3366153DB910}" type="presParOf" srcId="{FBE95D3A-99F6-6A46-868E-3ADEA5AF8DA4}" destId="{FE3BCF3C-B07C-4943-9EC9-12EC89D7044D}" srcOrd="1" destOrd="0" presId="urn:microsoft.com/office/officeart/2008/layout/LinedList"/>
    <dgm:cxn modelId="{AFE5E258-61CD-3542-A4BA-0531D5D62C4C}" type="presParOf" srcId="{62D69C51-6617-1D42-83C2-9B63C8124BCD}" destId="{691DE75B-C62A-954F-B8E2-50907F179B54}" srcOrd="2" destOrd="0" presId="urn:microsoft.com/office/officeart/2008/layout/LinedList"/>
    <dgm:cxn modelId="{E63A44A3-3D05-164E-9222-20FC687E1B37}" type="presParOf" srcId="{62D69C51-6617-1D42-83C2-9B63C8124BCD}" destId="{203603F9-E5D1-DB4B-86C1-5F7057E02DDB}" srcOrd="3" destOrd="0" presId="urn:microsoft.com/office/officeart/2008/layout/LinedList"/>
    <dgm:cxn modelId="{9D4F9FA6-B8E3-FE47-A9E4-58935B642D00}" type="presParOf" srcId="{203603F9-E5D1-DB4B-86C1-5F7057E02DDB}" destId="{9D30AB5E-427E-7144-9A0A-1930E274E0D8}" srcOrd="0" destOrd="0" presId="urn:microsoft.com/office/officeart/2008/layout/LinedList"/>
    <dgm:cxn modelId="{A178FB5C-9602-8A46-9C33-CCB058F837D5}" type="presParOf" srcId="{203603F9-E5D1-DB4B-86C1-5F7057E02DDB}" destId="{E5B8DE9C-6A93-754F-81C6-773CD50C8C8F}" srcOrd="1" destOrd="0" presId="urn:microsoft.com/office/officeart/2008/layout/LinedList"/>
    <dgm:cxn modelId="{2B2E35D8-2030-F348-A1E7-1CFA4D046531}" type="presParOf" srcId="{62D69C51-6617-1D42-83C2-9B63C8124BCD}" destId="{9656832D-092D-D846-A7DD-885702AA8073}" srcOrd="4" destOrd="0" presId="urn:microsoft.com/office/officeart/2008/layout/LinedList"/>
    <dgm:cxn modelId="{B2A0033F-2233-6D45-83DC-572A8607C6CA}" type="presParOf" srcId="{62D69C51-6617-1D42-83C2-9B63C8124BCD}" destId="{E6866F15-150A-CC46-9F0D-FC54B4566872}" srcOrd="5" destOrd="0" presId="urn:microsoft.com/office/officeart/2008/layout/LinedList"/>
    <dgm:cxn modelId="{AD57170E-1D95-864B-BA6C-F8071BD16056}" type="presParOf" srcId="{E6866F15-150A-CC46-9F0D-FC54B4566872}" destId="{7BF02D99-59B9-4749-9EE8-63715BF95488}" srcOrd="0" destOrd="0" presId="urn:microsoft.com/office/officeart/2008/layout/LinedList"/>
    <dgm:cxn modelId="{ED329A0F-63DC-F445-982C-79AFE2A68EF3}" type="presParOf" srcId="{E6866F15-150A-CC46-9F0D-FC54B4566872}" destId="{640DF3B5-BBF2-874A-BC9F-BD0D2ECED0AD}" srcOrd="1" destOrd="0" presId="urn:microsoft.com/office/officeart/2008/layout/LinedList"/>
    <dgm:cxn modelId="{54BA7B56-A1A3-B54E-A88E-107FC244E7A3}" type="presParOf" srcId="{62D69C51-6617-1D42-83C2-9B63C8124BCD}" destId="{1E01F867-03D8-7247-ABBE-2A3F0B49746F}" srcOrd="6" destOrd="0" presId="urn:microsoft.com/office/officeart/2008/layout/LinedList"/>
    <dgm:cxn modelId="{35107F10-B8A5-3841-AC5C-F3746BB4AEFA}" type="presParOf" srcId="{62D69C51-6617-1D42-83C2-9B63C8124BCD}" destId="{0ADF37AC-BAFF-8144-9796-6BB97C37FEF2}" srcOrd="7" destOrd="0" presId="urn:microsoft.com/office/officeart/2008/layout/LinedList"/>
    <dgm:cxn modelId="{2EF00565-4FD5-C849-A49A-30369DFE7C09}" type="presParOf" srcId="{0ADF37AC-BAFF-8144-9796-6BB97C37FEF2}" destId="{2600A438-A484-384C-9AD9-8B4EB1C92314}" srcOrd="0" destOrd="0" presId="urn:microsoft.com/office/officeart/2008/layout/LinedList"/>
    <dgm:cxn modelId="{BA062C41-4850-E446-AA54-A236C9BB6769}" type="presParOf" srcId="{0ADF37AC-BAFF-8144-9796-6BB97C37FEF2}" destId="{F8754266-F4D9-424B-AC94-3917D64C15C0}"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33F66F82-1B37-460B-BD30-2F4731F26FB2}"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407E5644-763F-4454-BE9D-73D6701627C7}">
      <dgm:prSet custT="1"/>
      <dgm:spPr/>
      <dgm:t>
        <a:bodyPr/>
        <a:lstStyle/>
        <a:p>
          <a:r>
            <a:rPr lang="en-US" sz="3600" dirty="0"/>
            <a:t>This approach encourages you to build your own response on top of the response the other person gave you. </a:t>
          </a:r>
        </a:p>
      </dgm:t>
      <dgm:extLst>
        <a:ext uri="{E40237B7-FDA0-4F09-8148-C483321AD2D9}">
          <dgm14:cNvPr xmlns:dgm14="http://schemas.microsoft.com/office/drawing/2010/diagram" id="0" name="" descr="This approach encourages you to build your own response on top of the response the other person gave you. &#13;&#10;"/>
        </a:ext>
      </dgm:extLst>
    </dgm:pt>
    <dgm:pt modelId="{1BEB4E25-2984-4001-BF76-E3C94164A276}" type="parTrans" cxnId="{BE3AFCC5-F4E9-4512-88BB-2EF401B040E5}">
      <dgm:prSet/>
      <dgm:spPr/>
      <dgm:t>
        <a:bodyPr/>
        <a:lstStyle/>
        <a:p>
          <a:endParaRPr lang="en-US"/>
        </a:p>
      </dgm:t>
    </dgm:pt>
    <dgm:pt modelId="{2B2C0705-F305-44B1-A8F2-2F31960D14E6}" type="sibTrans" cxnId="{BE3AFCC5-F4E9-4512-88BB-2EF401B040E5}">
      <dgm:prSet/>
      <dgm:spPr/>
      <dgm:t>
        <a:bodyPr/>
        <a:lstStyle/>
        <a:p>
          <a:endParaRPr lang="en-US"/>
        </a:p>
      </dgm:t>
    </dgm:pt>
    <dgm:pt modelId="{3EBEBB99-C336-458F-9D7F-BE64D5662244}">
      <dgm:prSet custT="1"/>
      <dgm:spPr>
        <a:solidFill>
          <a:schemeClr val="bg2">
            <a:lumMod val="50000"/>
          </a:schemeClr>
        </a:solidFill>
      </dgm:spPr>
      <dgm:t>
        <a:bodyPr/>
        <a:lstStyle/>
        <a:p>
          <a:r>
            <a:rPr lang="en-US" sz="3600" dirty="0"/>
            <a:t>This makes the conversation cooperative. </a:t>
          </a:r>
        </a:p>
      </dgm:t>
      <dgm:extLst>
        <a:ext uri="{E40237B7-FDA0-4F09-8148-C483321AD2D9}">
          <dgm14:cNvPr xmlns:dgm14="http://schemas.microsoft.com/office/drawing/2010/diagram" id="0" name="" descr="This makes the conversation cooperative. &#13;&#10;"/>
        </a:ext>
      </dgm:extLst>
    </dgm:pt>
    <dgm:pt modelId="{DA6FA72F-1B51-44A8-9323-108D4F61CFDB}" type="parTrans" cxnId="{0DE726DE-26E4-492C-B904-92DE354519E7}">
      <dgm:prSet/>
      <dgm:spPr/>
      <dgm:t>
        <a:bodyPr/>
        <a:lstStyle/>
        <a:p>
          <a:endParaRPr lang="en-US"/>
        </a:p>
      </dgm:t>
    </dgm:pt>
    <dgm:pt modelId="{2BD0DF92-2CCD-4334-95E1-9D2805F6366E}" type="sibTrans" cxnId="{0DE726DE-26E4-492C-B904-92DE354519E7}">
      <dgm:prSet/>
      <dgm:spPr/>
      <dgm:t>
        <a:bodyPr/>
        <a:lstStyle/>
        <a:p>
          <a:endParaRPr lang="en-US"/>
        </a:p>
      </dgm:t>
    </dgm:pt>
    <dgm:pt modelId="{12D622A8-E388-3E47-A169-B7EBFBD4545C}" type="pres">
      <dgm:prSet presAssocID="{33F66F82-1B37-460B-BD30-2F4731F26FB2}" presName="linear" presStyleCnt="0">
        <dgm:presLayoutVars>
          <dgm:animLvl val="lvl"/>
          <dgm:resizeHandles val="exact"/>
        </dgm:presLayoutVars>
      </dgm:prSet>
      <dgm:spPr/>
    </dgm:pt>
    <dgm:pt modelId="{3FD9C29A-4FE1-3746-8245-88F0FD10286D}" type="pres">
      <dgm:prSet presAssocID="{407E5644-763F-4454-BE9D-73D6701627C7}" presName="parentText" presStyleLbl="node1" presStyleIdx="0" presStyleCnt="2">
        <dgm:presLayoutVars>
          <dgm:chMax val="0"/>
          <dgm:bulletEnabled val="1"/>
        </dgm:presLayoutVars>
      </dgm:prSet>
      <dgm:spPr/>
    </dgm:pt>
    <dgm:pt modelId="{EB20F95B-EF8C-1D4C-8DCC-F0C6F2BB46E1}" type="pres">
      <dgm:prSet presAssocID="{2B2C0705-F305-44B1-A8F2-2F31960D14E6}" presName="spacer" presStyleCnt="0"/>
      <dgm:spPr/>
    </dgm:pt>
    <dgm:pt modelId="{97959C97-3D86-8E46-8946-E911F081ECAA}" type="pres">
      <dgm:prSet presAssocID="{3EBEBB99-C336-458F-9D7F-BE64D5662244}" presName="parentText" presStyleLbl="node1" presStyleIdx="1" presStyleCnt="2">
        <dgm:presLayoutVars>
          <dgm:chMax val="0"/>
          <dgm:bulletEnabled val="1"/>
        </dgm:presLayoutVars>
      </dgm:prSet>
      <dgm:spPr/>
    </dgm:pt>
  </dgm:ptLst>
  <dgm:cxnLst>
    <dgm:cxn modelId="{365C70BE-9AC4-6640-9AFA-A93F446537F5}" type="presOf" srcId="{33F66F82-1B37-460B-BD30-2F4731F26FB2}" destId="{12D622A8-E388-3E47-A169-B7EBFBD4545C}" srcOrd="0" destOrd="0" presId="urn:microsoft.com/office/officeart/2005/8/layout/vList2"/>
    <dgm:cxn modelId="{BE3AFCC5-F4E9-4512-88BB-2EF401B040E5}" srcId="{33F66F82-1B37-460B-BD30-2F4731F26FB2}" destId="{407E5644-763F-4454-BE9D-73D6701627C7}" srcOrd="0" destOrd="0" parTransId="{1BEB4E25-2984-4001-BF76-E3C94164A276}" sibTransId="{2B2C0705-F305-44B1-A8F2-2F31960D14E6}"/>
    <dgm:cxn modelId="{691B50DC-2D3B-0D4F-BCB9-5E5B993916D1}" type="presOf" srcId="{3EBEBB99-C336-458F-9D7F-BE64D5662244}" destId="{97959C97-3D86-8E46-8946-E911F081ECAA}" srcOrd="0" destOrd="0" presId="urn:microsoft.com/office/officeart/2005/8/layout/vList2"/>
    <dgm:cxn modelId="{0DE726DE-26E4-492C-B904-92DE354519E7}" srcId="{33F66F82-1B37-460B-BD30-2F4731F26FB2}" destId="{3EBEBB99-C336-458F-9D7F-BE64D5662244}" srcOrd="1" destOrd="0" parTransId="{DA6FA72F-1B51-44A8-9323-108D4F61CFDB}" sibTransId="{2BD0DF92-2CCD-4334-95E1-9D2805F6366E}"/>
    <dgm:cxn modelId="{6F1E5BFD-0AAC-4640-8F1B-1E8EADE07969}" type="presOf" srcId="{407E5644-763F-4454-BE9D-73D6701627C7}" destId="{3FD9C29A-4FE1-3746-8245-88F0FD10286D}" srcOrd="0" destOrd="0" presId="urn:microsoft.com/office/officeart/2005/8/layout/vList2"/>
    <dgm:cxn modelId="{DCAB2D8A-BE43-8043-BBE4-0EDEEF142ECE}" type="presParOf" srcId="{12D622A8-E388-3E47-A169-B7EBFBD4545C}" destId="{3FD9C29A-4FE1-3746-8245-88F0FD10286D}" srcOrd="0" destOrd="0" presId="urn:microsoft.com/office/officeart/2005/8/layout/vList2"/>
    <dgm:cxn modelId="{ACF259B0-A4B3-DD47-BF32-68A496E5E6AA}" type="presParOf" srcId="{12D622A8-E388-3E47-A169-B7EBFBD4545C}" destId="{EB20F95B-EF8C-1D4C-8DCC-F0C6F2BB46E1}" srcOrd="1" destOrd="0" presId="urn:microsoft.com/office/officeart/2005/8/layout/vList2"/>
    <dgm:cxn modelId="{9C3B50FA-4BFE-2B4F-AEEB-07540BAF5472}" type="presParOf" srcId="{12D622A8-E388-3E47-A169-B7EBFBD4545C}" destId="{97959C97-3D86-8E46-8946-E911F081ECAA}"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A393980-F3D7-458E-B5D3-30F7721C2A5C}" type="doc">
      <dgm:prSet loTypeId="urn:microsoft.com/office/officeart/2008/layout/LinedList" loCatId="list" qsTypeId="urn:microsoft.com/office/officeart/2005/8/quickstyle/simple1" qsCatId="simple" csTypeId="urn:microsoft.com/office/officeart/2005/8/colors/accent3_2" csCatId="accent3" phldr="1"/>
      <dgm:spPr/>
      <dgm:t>
        <a:bodyPr/>
        <a:lstStyle/>
        <a:p>
          <a:endParaRPr lang="en-US"/>
        </a:p>
      </dgm:t>
    </dgm:pt>
    <dgm:pt modelId="{364A5DE6-A187-4993-9A73-8914E64BF266}">
      <dgm:prSet/>
      <dgm:spPr/>
      <dgm:t>
        <a:bodyPr/>
        <a:lstStyle/>
        <a:p>
          <a:endParaRPr lang="en-US" dirty="0"/>
        </a:p>
      </dgm:t>
    </dgm:pt>
    <dgm:pt modelId="{8EEA7194-9C88-4658-8A60-BF9E5BD58EED}" type="parTrans" cxnId="{78260624-01B3-4B3B-B5D1-DB4D8A5E9ED6}">
      <dgm:prSet/>
      <dgm:spPr/>
      <dgm:t>
        <a:bodyPr/>
        <a:lstStyle/>
        <a:p>
          <a:endParaRPr lang="en-US"/>
        </a:p>
      </dgm:t>
    </dgm:pt>
    <dgm:pt modelId="{768D1F81-AC68-48A7-828C-CECCBA49E800}" type="sibTrans" cxnId="{78260624-01B3-4B3B-B5D1-DB4D8A5E9ED6}">
      <dgm:prSet/>
      <dgm:spPr/>
      <dgm:t>
        <a:bodyPr/>
        <a:lstStyle/>
        <a:p>
          <a:endParaRPr lang="en-US"/>
        </a:p>
      </dgm:t>
    </dgm:pt>
    <dgm:pt modelId="{5D407C83-1A94-5949-B813-39DCC4088A48}" type="pres">
      <dgm:prSet presAssocID="{2A393980-F3D7-458E-B5D3-30F7721C2A5C}" presName="vert0" presStyleCnt="0">
        <dgm:presLayoutVars>
          <dgm:dir/>
          <dgm:animOne val="branch"/>
          <dgm:animLvl val="lvl"/>
        </dgm:presLayoutVars>
      </dgm:prSet>
      <dgm:spPr/>
    </dgm:pt>
    <dgm:pt modelId="{B54A9D54-ED16-4D4B-A5D7-A9B0BE532AD0}" type="pres">
      <dgm:prSet presAssocID="{364A5DE6-A187-4993-9A73-8914E64BF266}" presName="thickLine" presStyleLbl="alignNode1" presStyleIdx="0" presStyleCnt="1"/>
      <dgm:spPr/>
    </dgm:pt>
    <dgm:pt modelId="{0C625E85-A987-6544-9D8C-3157D5422D91}" type="pres">
      <dgm:prSet presAssocID="{364A5DE6-A187-4993-9A73-8914E64BF266}" presName="horz1" presStyleCnt="0"/>
      <dgm:spPr/>
    </dgm:pt>
    <dgm:pt modelId="{9491E577-0363-254F-91F9-DC866A73345C}" type="pres">
      <dgm:prSet presAssocID="{364A5DE6-A187-4993-9A73-8914E64BF266}" presName="tx1" presStyleLbl="revTx" presStyleIdx="0" presStyleCnt="1"/>
      <dgm:spPr/>
    </dgm:pt>
    <dgm:pt modelId="{D6D9FE71-2D33-6F45-8F65-88F3FA077801}" type="pres">
      <dgm:prSet presAssocID="{364A5DE6-A187-4993-9A73-8914E64BF266}" presName="vert1" presStyleCnt="0"/>
      <dgm:spPr/>
    </dgm:pt>
  </dgm:ptLst>
  <dgm:cxnLst>
    <dgm:cxn modelId="{78260624-01B3-4B3B-B5D1-DB4D8A5E9ED6}" srcId="{2A393980-F3D7-458E-B5D3-30F7721C2A5C}" destId="{364A5DE6-A187-4993-9A73-8914E64BF266}" srcOrd="0" destOrd="0" parTransId="{8EEA7194-9C88-4658-8A60-BF9E5BD58EED}" sibTransId="{768D1F81-AC68-48A7-828C-CECCBA49E800}"/>
    <dgm:cxn modelId="{0962003F-C550-CD44-9997-BB7C61896600}" type="presOf" srcId="{364A5DE6-A187-4993-9A73-8914E64BF266}" destId="{9491E577-0363-254F-91F9-DC866A73345C}" srcOrd="0" destOrd="0" presId="urn:microsoft.com/office/officeart/2008/layout/LinedList"/>
    <dgm:cxn modelId="{340FA9AA-3467-8D49-ACC7-7E10C32C02DA}" type="presOf" srcId="{2A393980-F3D7-458E-B5D3-30F7721C2A5C}" destId="{5D407C83-1A94-5949-B813-39DCC4088A48}" srcOrd="0" destOrd="0" presId="urn:microsoft.com/office/officeart/2008/layout/LinedList"/>
    <dgm:cxn modelId="{A66DAA93-6657-564E-918D-DAEBBD27314D}" type="presParOf" srcId="{5D407C83-1A94-5949-B813-39DCC4088A48}" destId="{B54A9D54-ED16-4D4B-A5D7-A9B0BE532AD0}" srcOrd="0" destOrd="0" presId="urn:microsoft.com/office/officeart/2008/layout/LinedList"/>
    <dgm:cxn modelId="{4FF7B9EA-4824-8C4E-8711-89569E099181}" type="presParOf" srcId="{5D407C83-1A94-5949-B813-39DCC4088A48}" destId="{0C625E85-A987-6544-9D8C-3157D5422D91}" srcOrd="1" destOrd="0" presId="urn:microsoft.com/office/officeart/2008/layout/LinedList"/>
    <dgm:cxn modelId="{DD6E8E75-28E2-494F-B7A7-9B3257159212}" type="presParOf" srcId="{0C625E85-A987-6544-9D8C-3157D5422D91}" destId="{9491E577-0363-254F-91F9-DC866A73345C}" srcOrd="0" destOrd="0" presId="urn:microsoft.com/office/officeart/2008/layout/LinedList"/>
    <dgm:cxn modelId="{0773CA29-E8EE-4643-8732-DFAF3CC18B73}" type="presParOf" srcId="{0C625E85-A987-6544-9D8C-3157D5422D91}" destId="{D6D9FE71-2D33-6F45-8F65-88F3FA077801}" srcOrd="1" destOrd="0" presId="urn:microsoft.com/office/officeart/2008/layout/LinedLis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4CB0AA3A-090C-498A-B7D3-241DCA4E44BD}"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9B9DC484-9419-4D31-8968-A8A02034BCBB}">
      <dgm:prSet/>
      <dgm:spPr/>
      <dgm:t>
        <a:bodyPr/>
        <a:lstStyle/>
        <a:p>
          <a:r>
            <a:rPr lang="en-US" b="0" i="0" dirty="0"/>
            <a:t>"Yes, and" is also effectively used in creative brainstorming conversations. </a:t>
          </a:r>
          <a:endParaRPr lang="en-US" dirty="0"/>
        </a:p>
      </dgm:t>
      <dgm:extLst>
        <a:ext uri="{E40237B7-FDA0-4F09-8148-C483321AD2D9}">
          <dgm14:cNvPr xmlns:dgm14="http://schemas.microsoft.com/office/drawing/2010/diagram" id="0" name="" descr="&quot;Yes, and&quot; is also effectively used in creative brainstorming conversations. &#13;&#10;"/>
        </a:ext>
      </dgm:extLst>
    </dgm:pt>
    <dgm:pt modelId="{D09B526C-2B3E-405B-9253-26410E61BB26}" type="parTrans" cxnId="{57DDC0B3-10C0-40B0-B1BF-C6018AB43684}">
      <dgm:prSet/>
      <dgm:spPr/>
      <dgm:t>
        <a:bodyPr/>
        <a:lstStyle/>
        <a:p>
          <a:endParaRPr lang="en-US"/>
        </a:p>
      </dgm:t>
    </dgm:pt>
    <dgm:pt modelId="{6AD61447-B614-45B3-AAFB-13D06124FA74}" type="sibTrans" cxnId="{57DDC0B3-10C0-40B0-B1BF-C6018AB43684}">
      <dgm:prSet/>
      <dgm:spPr/>
      <dgm:t>
        <a:bodyPr/>
        <a:lstStyle/>
        <a:p>
          <a:endParaRPr lang="en-US"/>
        </a:p>
      </dgm:t>
    </dgm:pt>
    <dgm:pt modelId="{D5425D12-2C00-48EC-BE95-634F819E2E5C}">
      <dgm:prSet/>
      <dgm:spPr/>
      <dgm:t>
        <a:bodyPr/>
        <a:lstStyle/>
        <a:p>
          <a:r>
            <a:rPr lang="en-US" b="0" i="0" dirty="0"/>
            <a:t>Instead of having a series of stand-alone ideas, "yes, and" can lead to collaborative ideas within groups. </a:t>
          </a:r>
          <a:endParaRPr lang="en-US" dirty="0"/>
        </a:p>
      </dgm:t>
      <dgm:extLst>
        <a:ext uri="{E40237B7-FDA0-4F09-8148-C483321AD2D9}">
          <dgm14:cNvPr xmlns:dgm14="http://schemas.microsoft.com/office/drawing/2010/diagram" id="0" name="" descr="Instead of having a series of stand-alone ideas, &quot;yes, and&quot; can lead to collaborative ideas within groups. &#13;&#10;"/>
        </a:ext>
      </dgm:extLst>
    </dgm:pt>
    <dgm:pt modelId="{2D7A7D54-0DB9-4C27-BAD1-B37AAF3D91AC}" type="parTrans" cxnId="{109DC18E-270C-4D08-81D1-2C2D12DBD509}">
      <dgm:prSet/>
      <dgm:spPr/>
      <dgm:t>
        <a:bodyPr/>
        <a:lstStyle/>
        <a:p>
          <a:endParaRPr lang="en-US"/>
        </a:p>
      </dgm:t>
    </dgm:pt>
    <dgm:pt modelId="{B934F7E6-62B2-4D2C-A279-F059D158B86C}" type="sibTrans" cxnId="{109DC18E-270C-4D08-81D1-2C2D12DBD509}">
      <dgm:prSet/>
      <dgm:spPr/>
      <dgm:t>
        <a:bodyPr/>
        <a:lstStyle/>
        <a:p>
          <a:endParaRPr lang="en-US"/>
        </a:p>
      </dgm:t>
    </dgm:pt>
    <dgm:pt modelId="{B026187E-8EA8-4ECF-8F3B-9E47D8385381}">
      <dgm:prSet/>
      <dgm:spPr/>
      <dgm:t>
        <a:bodyPr/>
        <a:lstStyle/>
        <a:p>
          <a:r>
            <a:rPr lang="en-US" b="0" i="0" dirty="0"/>
            <a:t>An easy way to practice this is by using a simple tangible product —  cupcake, for example. </a:t>
          </a:r>
          <a:endParaRPr lang="en-US" dirty="0"/>
        </a:p>
      </dgm:t>
      <dgm:extLst>
        <a:ext uri="{E40237B7-FDA0-4F09-8148-C483321AD2D9}">
          <dgm14:cNvPr xmlns:dgm14="http://schemas.microsoft.com/office/drawing/2010/diagram" id="0" name="" descr="•An easy way to practice this is by using a simple tangible product —  cupcake, for example. &#10;"/>
        </a:ext>
      </dgm:extLst>
    </dgm:pt>
    <dgm:pt modelId="{C6F4B57B-2E46-4FE0-A87C-1EE3DD0AEF60}" type="parTrans" cxnId="{7A58CC4F-B581-4172-B079-247223E002EA}">
      <dgm:prSet/>
      <dgm:spPr/>
      <dgm:t>
        <a:bodyPr/>
        <a:lstStyle/>
        <a:p>
          <a:endParaRPr lang="en-US"/>
        </a:p>
      </dgm:t>
    </dgm:pt>
    <dgm:pt modelId="{E2099A61-4929-4270-9E11-6B3965EA0DBD}" type="sibTrans" cxnId="{7A58CC4F-B581-4172-B079-247223E002EA}">
      <dgm:prSet/>
      <dgm:spPr/>
      <dgm:t>
        <a:bodyPr/>
        <a:lstStyle/>
        <a:p>
          <a:endParaRPr lang="en-US"/>
        </a:p>
      </dgm:t>
    </dgm:pt>
    <dgm:pt modelId="{3463B313-6638-4CB8-87E8-76746EC75444}">
      <dgm:prSet/>
      <dgm:spPr/>
      <dgm:t>
        <a:bodyPr/>
        <a:lstStyle/>
        <a:p>
          <a:r>
            <a:rPr lang="en-US" b="0" i="0" dirty="0"/>
            <a:t>After pitching my idea for a cupcake, another person will affirm my idea, then add a creative "and" to it. </a:t>
          </a:r>
          <a:endParaRPr lang="en-US" dirty="0"/>
        </a:p>
      </dgm:t>
      <dgm:extLst>
        <a:ext uri="{E40237B7-FDA0-4F09-8148-C483321AD2D9}">
          <dgm14:cNvPr xmlns:dgm14="http://schemas.microsoft.com/office/drawing/2010/diagram" id="0" name="" descr="After pitching my idea for a cupcake, another person will affirm my idea, then add a creative &quot;and&quot; to it. &#13;&#10;"/>
        </a:ext>
      </dgm:extLst>
    </dgm:pt>
    <dgm:pt modelId="{DB1357E0-7E53-4552-8D2E-3D05E21381A5}" type="parTrans" cxnId="{75A876FB-89C4-4512-BB43-DF81950D007C}">
      <dgm:prSet/>
      <dgm:spPr/>
      <dgm:t>
        <a:bodyPr/>
        <a:lstStyle/>
        <a:p>
          <a:endParaRPr lang="en-US"/>
        </a:p>
      </dgm:t>
    </dgm:pt>
    <dgm:pt modelId="{B110CFEC-3DD1-456D-9646-7254CF030B5B}" type="sibTrans" cxnId="{75A876FB-89C4-4512-BB43-DF81950D007C}">
      <dgm:prSet/>
      <dgm:spPr/>
      <dgm:t>
        <a:bodyPr/>
        <a:lstStyle/>
        <a:p>
          <a:endParaRPr lang="en-US"/>
        </a:p>
      </dgm:t>
    </dgm:pt>
    <dgm:pt modelId="{C212F82D-21DC-4F96-9965-DE36EF96EB4C}">
      <dgm:prSet/>
      <dgm:spPr/>
      <dgm:t>
        <a:bodyPr/>
        <a:lstStyle/>
        <a:p>
          <a:r>
            <a:rPr lang="en-US" b="0" i="0" dirty="0"/>
            <a:t>Another person affirms, then adds another creative "and" to </a:t>
          </a:r>
          <a:r>
            <a:rPr lang="en-US" b="0" i="1" dirty="0"/>
            <a:t>that</a:t>
          </a:r>
          <a:r>
            <a:rPr lang="en-US" b="0" i="0" dirty="0"/>
            <a:t> idea. </a:t>
          </a:r>
          <a:endParaRPr lang="en-US" dirty="0"/>
        </a:p>
      </dgm:t>
      <dgm:extLst>
        <a:ext uri="{E40237B7-FDA0-4F09-8148-C483321AD2D9}">
          <dgm14:cNvPr xmlns:dgm14="http://schemas.microsoft.com/office/drawing/2010/diagram" id="0" name="" descr="•Another person affirms, then adds another creative &quot;and&quot; to that idea&#10;"/>
        </a:ext>
      </dgm:extLst>
    </dgm:pt>
    <dgm:pt modelId="{A6771ACE-41BE-4DD7-A8E5-CAF2E0DC4A3B}" type="parTrans" cxnId="{5D577FB2-8A38-49E7-BC2E-7F284E2C5249}">
      <dgm:prSet/>
      <dgm:spPr/>
      <dgm:t>
        <a:bodyPr/>
        <a:lstStyle/>
        <a:p>
          <a:endParaRPr lang="en-US"/>
        </a:p>
      </dgm:t>
    </dgm:pt>
    <dgm:pt modelId="{322FE98D-127D-445B-94E2-AD9C0C4788BB}" type="sibTrans" cxnId="{5D577FB2-8A38-49E7-BC2E-7F284E2C5249}">
      <dgm:prSet/>
      <dgm:spPr/>
      <dgm:t>
        <a:bodyPr/>
        <a:lstStyle/>
        <a:p>
          <a:endParaRPr lang="en-US"/>
        </a:p>
      </dgm:t>
    </dgm:pt>
    <dgm:pt modelId="{6D1D11BA-9749-CB45-88A9-249FFC821296}" type="pres">
      <dgm:prSet presAssocID="{4CB0AA3A-090C-498A-B7D3-241DCA4E44BD}" presName="vert0" presStyleCnt="0">
        <dgm:presLayoutVars>
          <dgm:dir/>
          <dgm:animOne val="branch"/>
          <dgm:animLvl val="lvl"/>
        </dgm:presLayoutVars>
      </dgm:prSet>
      <dgm:spPr/>
    </dgm:pt>
    <dgm:pt modelId="{A2BC933B-AF68-244C-8F36-197DC276A78A}" type="pres">
      <dgm:prSet presAssocID="{9B9DC484-9419-4D31-8968-A8A02034BCBB}" presName="thickLine" presStyleLbl="alignNode1" presStyleIdx="0" presStyleCnt="5"/>
      <dgm:spPr/>
    </dgm:pt>
    <dgm:pt modelId="{83632787-4E3D-2F42-95FB-5D45CACF8152}" type="pres">
      <dgm:prSet presAssocID="{9B9DC484-9419-4D31-8968-A8A02034BCBB}" presName="horz1" presStyleCnt="0"/>
      <dgm:spPr/>
    </dgm:pt>
    <dgm:pt modelId="{EC23DF25-8E4F-AC43-94CA-ACA7E2D6925D}" type="pres">
      <dgm:prSet presAssocID="{9B9DC484-9419-4D31-8968-A8A02034BCBB}" presName="tx1" presStyleLbl="revTx" presStyleIdx="0" presStyleCnt="5"/>
      <dgm:spPr/>
    </dgm:pt>
    <dgm:pt modelId="{8A1BBF7B-A6B8-5847-9226-512B152E5052}" type="pres">
      <dgm:prSet presAssocID="{9B9DC484-9419-4D31-8968-A8A02034BCBB}" presName="vert1" presStyleCnt="0"/>
      <dgm:spPr/>
    </dgm:pt>
    <dgm:pt modelId="{AB5CDACF-4070-D841-BC60-25FD003E90D5}" type="pres">
      <dgm:prSet presAssocID="{D5425D12-2C00-48EC-BE95-634F819E2E5C}" presName="thickLine" presStyleLbl="alignNode1" presStyleIdx="1" presStyleCnt="5"/>
      <dgm:spPr/>
    </dgm:pt>
    <dgm:pt modelId="{92B56A27-9D0D-2D42-B34E-0724CAB5DAB2}" type="pres">
      <dgm:prSet presAssocID="{D5425D12-2C00-48EC-BE95-634F819E2E5C}" presName="horz1" presStyleCnt="0"/>
      <dgm:spPr/>
    </dgm:pt>
    <dgm:pt modelId="{9CCF74B7-03E3-464C-B157-D9CE4A27F953}" type="pres">
      <dgm:prSet presAssocID="{D5425D12-2C00-48EC-BE95-634F819E2E5C}" presName="tx1" presStyleLbl="revTx" presStyleIdx="1" presStyleCnt="5"/>
      <dgm:spPr/>
    </dgm:pt>
    <dgm:pt modelId="{E35D9AC3-2252-CE4B-A972-CF716508EA3C}" type="pres">
      <dgm:prSet presAssocID="{D5425D12-2C00-48EC-BE95-634F819E2E5C}" presName="vert1" presStyleCnt="0"/>
      <dgm:spPr/>
    </dgm:pt>
    <dgm:pt modelId="{A86899C1-36E5-6A4D-8335-C89BAE44ABBC}" type="pres">
      <dgm:prSet presAssocID="{B026187E-8EA8-4ECF-8F3B-9E47D8385381}" presName="thickLine" presStyleLbl="alignNode1" presStyleIdx="2" presStyleCnt="5"/>
      <dgm:spPr/>
    </dgm:pt>
    <dgm:pt modelId="{B4A2803F-4FC4-DE4C-921C-3B342B0A785F}" type="pres">
      <dgm:prSet presAssocID="{B026187E-8EA8-4ECF-8F3B-9E47D8385381}" presName="horz1" presStyleCnt="0"/>
      <dgm:spPr/>
    </dgm:pt>
    <dgm:pt modelId="{4B23439C-E47A-3447-B887-AF64E80A1CDA}" type="pres">
      <dgm:prSet presAssocID="{B026187E-8EA8-4ECF-8F3B-9E47D8385381}" presName="tx1" presStyleLbl="revTx" presStyleIdx="2" presStyleCnt="5"/>
      <dgm:spPr/>
    </dgm:pt>
    <dgm:pt modelId="{F6085015-A32F-EF4E-92D8-898348B37BE8}" type="pres">
      <dgm:prSet presAssocID="{B026187E-8EA8-4ECF-8F3B-9E47D8385381}" presName="vert1" presStyleCnt="0"/>
      <dgm:spPr/>
    </dgm:pt>
    <dgm:pt modelId="{751D4AB4-E297-E447-83D8-D76D3EA498C0}" type="pres">
      <dgm:prSet presAssocID="{3463B313-6638-4CB8-87E8-76746EC75444}" presName="thickLine" presStyleLbl="alignNode1" presStyleIdx="3" presStyleCnt="5"/>
      <dgm:spPr/>
    </dgm:pt>
    <dgm:pt modelId="{39E1C1A5-2772-DB4C-A652-EED58977A74D}" type="pres">
      <dgm:prSet presAssocID="{3463B313-6638-4CB8-87E8-76746EC75444}" presName="horz1" presStyleCnt="0"/>
      <dgm:spPr/>
    </dgm:pt>
    <dgm:pt modelId="{1E86A796-7D7B-344E-BADC-93826A048A34}" type="pres">
      <dgm:prSet presAssocID="{3463B313-6638-4CB8-87E8-76746EC75444}" presName="tx1" presStyleLbl="revTx" presStyleIdx="3" presStyleCnt="5"/>
      <dgm:spPr/>
    </dgm:pt>
    <dgm:pt modelId="{E6279A01-8C83-BF4C-A6EA-D595CAF5E673}" type="pres">
      <dgm:prSet presAssocID="{3463B313-6638-4CB8-87E8-76746EC75444}" presName="vert1" presStyleCnt="0"/>
      <dgm:spPr/>
    </dgm:pt>
    <dgm:pt modelId="{B1D1A908-1536-E149-B5F3-4886CE30FBE7}" type="pres">
      <dgm:prSet presAssocID="{C212F82D-21DC-4F96-9965-DE36EF96EB4C}" presName="thickLine" presStyleLbl="alignNode1" presStyleIdx="4" presStyleCnt="5"/>
      <dgm:spPr/>
    </dgm:pt>
    <dgm:pt modelId="{E6740FAD-6EA7-3245-8E60-FBED538A65B8}" type="pres">
      <dgm:prSet presAssocID="{C212F82D-21DC-4F96-9965-DE36EF96EB4C}" presName="horz1" presStyleCnt="0"/>
      <dgm:spPr/>
    </dgm:pt>
    <dgm:pt modelId="{8E62187B-8399-D140-B77E-3B5F48469C68}" type="pres">
      <dgm:prSet presAssocID="{C212F82D-21DC-4F96-9965-DE36EF96EB4C}" presName="tx1" presStyleLbl="revTx" presStyleIdx="4" presStyleCnt="5"/>
      <dgm:spPr/>
    </dgm:pt>
    <dgm:pt modelId="{75D80051-0FED-D64A-82EF-56DA13303BD8}" type="pres">
      <dgm:prSet presAssocID="{C212F82D-21DC-4F96-9965-DE36EF96EB4C}" presName="vert1" presStyleCnt="0"/>
      <dgm:spPr/>
    </dgm:pt>
  </dgm:ptLst>
  <dgm:cxnLst>
    <dgm:cxn modelId="{6CD0CA17-E769-1043-9B9C-425BA7ECAC2C}" type="presOf" srcId="{4CB0AA3A-090C-498A-B7D3-241DCA4E44BD}" destId="{6D1D11BA-9749-CB45-88A9-249FFC821296}" srcOrd="0" destOrd="0" presId="urn:microsoft.com/office/officeart/2008/layout/LinedList"/>
    <dgm:cxn modelId="{3FBF572D-8774-8842-884D-759855CA6CC8}" type="presOf" srcId="{B026187E-8EA8-4ECF-8F3B-9E47D8385381}" destId="{4B23439C-E47A-3447-B887-AF64E80A1CDA}" srcOrd="0" destOrd="0" presId="urn:microsoft.com/office/officeart/2008/layout/LinedList"/>
    <dgm:cxn modelId="{7A58CC4F-B581-4172-B079-247223E002EA}" srcId="{4CB0AA3A-090C-498A-B7D3-241DCA4E44BD}" destId="{B026187E-8EA8-4ECF-8F3B-9E47D8385381}" srcOrd="2" destOrd="0" parTransId="{C6F4B57B-2E46-4FE0-A87C-1EE3DD0AEF60}" sibTransId="{E2099A61-4929-4270-9E11-6B3965EA0DBD}"/>
    <dgm:cxn modelId="{311C1D50-D560-EA42-A410-C758778564FD}" type="presOf" srcId="{D5425D12-2C00-48EC-BE95-634F819E2E5C}" destId="{9CCF74B7-03E3-464C-B157-D9CE4A27F953}" srcOrd="0" destOrd="0" presId="urn:microsoft.com/office/officeart/2008/layout/LinedList"/>
    <dgm:cxn modelId="{E3597C72-9692-1C48-B18D-7CAC0B9BC152}" type="presOf" srcId="{3463B313-6638-4CB8-87E8-76746EC75444}" destId="{1E86A796-7D7B-344E-BADC-93826A048A34}" srcOrd="0" destOrd="0" presId="urn:microsoft.com/office/officeart/2008/layout/LinedList"/>
    <dgm:cxn modelId="{109DC18E-270C-4D08-81D1-2C2D12DBD509}" srcId="{4CB0AA3A-090C-498A-B7D3-241DCA4E44BD}" destId="{D5425D12-2C00-48EC-BE95-634F819E2E5C}" srcOrd="1" destOrd="0" parTransId="{2D7A7D54-0DB9-4C27-BAD1-B37AAF3D91AC}" sibTransId="{B934F7E6-62B2-4D2C-A279-F059D158B86C}"/>
    <dgm:cxn modelId="{5D577FB2-8A38-49E7-BC2E-7F284E2C5249}" srcId="{4CB0AA3A-090C-498A-B7D3-241DCA4E44BD}" destId="{C212F82D-21DC-4F96-9965-DE36EF96EB4C}" srcOrd="4" destOrd="0" parTransId="{A6771ACE-41BE-4DD7-A8E5-CAF2E0DC4A3B}" sibTransId="{322FE98D-127D-445B-94E2-AD9C0C4788BB}"/>
    <dgm:cxn modelId="{57DDC0B3-10C0-40B0-B1BF-C6018AB43684}" srcId="{4CB0AA3A-090C-498A-B7D3-241DCA4E44BD}" destId="{9B9DC484-9419-4D31-8968-A8A02034BCBB}" srcOrd="0" destOrd="0" parTransId="{D09B526C-2B3E-405B-9253-26410E61BB26}" sibTransId="{6AD61447-B614-45B3-AAFB-13D06124FA74}"/>
    <dgm:cxn modelId="{6F0AA2CC-7AA6-9340-9CFB-0EA2EBB07C93}" type="presOf" srcId="{C212F82D-21DC-4F96-9965-DE36EF96EB4C}" destId="{8E62187B-8399-D140-B77E-3B5F48469C68}" srcOrd="0" destOrd="0" presId="urn:microsoft.com/office/officeart/2008/layout/LinedList"/>
    <dgm:cxn modelId="{3D38FAF5-90B3-9941-8F54-8CBD94FBCE4C}" type="presOf" srcId="{9B9DC484-9419-4D31-8968-A8A02034BCBB}" destId="{EC23DF25-8E4F-AC43-94CA-ACA7E2D6925D}" srcOrd="0" destOrd="0" presId="urn:microsoft.com/office/officeart/2008/layout/LinedList"/>
    <dgm:cxn modelId="{75A876FB-89C4-4512-BB43-DF81950D007C}" srcId="{4CB0AA3A-090C-498A-B7D3-241DCA4E44BD}" destId="{3463B313-6638-4CB8-87E8-76746EC75444}" srcOrd="3" destOrd="0" parTransId="{DB1357E0-7E53-4552-8D2E-3D05E21381A5}" sibTransId="{B110CFEC-3DD1-456D-9646-7254CF030B5B}"/>
    <dgm:cxn modelId="{61A47492-18D3-2840-9927-34DC9530B63C}" type="presParOf" srcId="{6D1D11BA-9749-CB45-88A9-249FFC821296}" destId="{A2BC933B-AF68-244C-8F36-197DC276A78A}" srcOrd="0" destOrd="0" presId="urn:microsoft.com/office/officeart/2008/layout/LinedList"/>
    <dgm:cxn modelId="{E762A5CF-8F3E-3C45-91ED-87B23FA3E615}" type="presParOf" srcId="{6D1D11BA-9749-CB45-88A9-249FFC821296}" destId="{83632787-4E3D-2F42-95FB-5D45CACF8152}" srcOrd="1" destOrd="0" presId="urn:microsoft.com/office/officeart/2008/layout/LinedList"/>
    <dgm:cxn modelId="{EE5D72C8-D8EB-2B48-A3F2-C0AB07B3DF6B}" type="presParOf" srcId="{83632787-4E3D-2F42-95FB-5D45CACF8152}" destId="{EC23DF25-8E4F-AC43-94CA-ACA7E2D6925D}" srcOrd="0" destOrd="0" presId="urn:microsoft.com/office/officeart/2008/layout/LinedList"/>
    <dgm:cxn modelId="{40BF51DB-0C5E-494D-9B83-C3963971BFDC}" type="presParOf" srcId="{83632787-4E3D-2F42-95FB-5D45CACF8152}" destId="{8A1BBF7B-A6B8-5847-9226-512B152E5052}" srcOrd="1" destOrd="0" presId="urn:microsoft.com/office/officeart/2008/layout/LinedList"/>
    <dgm:cxn modelId="{E88C47F3-C761-6146-97CC-6B607B37840E}" type="presParOf" srcId="{6D1D11BA-9749-CB45-88A9-249FFC821296}" destId="{AB5CDACF-4070-D841-BC60-25FD003E90D5}" srcOrd="2" destOrd="0" presId="urn:microsoft.com/office/officeart/2008/layout/LinedList"/>
    <dgm:cxn modelId="{9C424E1B-BFEB-0941-93A2-46BAFA55DACB}" type="presParOf" srcId="{6D1D11BA-9749-CB45-88A9-249FFC821296}" destId="{92B56A27-9D0D-2D42-B34E-0724CAB5DAB2}" srcOrd="3" destOrd="0" presId="urn:microsoft.com/office/officeart/2008/layout/LinedList"/>
    <dgm:cxn modelId="{7429E711-6E5E-6C45-916F-D11E3D653242}" type="presParOf" srcId="{92B56A27-9D0D-2D42-B34E-0724CAB5DAB2}" destId="{9CCF74B7-03E3-464C-B157-D9CE4A27F953}" srcOrd="0" destOrd="0" presId="urn:microsoft.com/office/officeart/2008/layout/LinedList"/>
    <dgm:cxn modelId="{819F9C03-A94C-2D41-9015-877D8C938EF2}" type="presParOf" srcId="{92B56A27-9D0D-2D42-B34E-0724CAB5DAB2}" destId="{E35D9AC3-2252-CE4B-A972-CF716508EA3C}" srcOrd="1" destOrd="0" presId="urn:microsoft.com/office/officeart/2008/layout/LinedList"/>
    <dgm:cxn modelId="{8866B9FE-ABA2-CA4B-8408-149DBEB2DB29}" type="presParOf" srcId="{6D1D11BA-9749-CB45-88A9-249FFC821296}" destId="{A86899C1-36E5-6A4D-8335-C89BAE44ABBC}" srcOrd="4" destOrd="0" presId="urn:microsoft.com/office/officeart/2008/layout/LinedList"/>
    <dgm:cxn modelId="{6E72D13B-C59C-A241-B798-CB1B13BF2375}" type="presParOf" srcId="{6D1D11BA-9749-CB45-88A9-249FFC821296}" destId="{B4A2803F-4FC4-DE4C-921C-3B342B0A785F}" srcOrd="5" destOrd="0" presId="urn:microsoft.com/office/officeart/2008/layout/LinedList"/>
    <dgm:cxn modelId="{316D3D69-048C-0645-96A7-7EDD36EB5F21}" type="presParOf" srcId="{B4A2803F-4FC4-DE4C-921C-3B342B0A785F}" destId="{4B23439C-E47A-3447-B887-AF64E80A1CDA}" srcOrd="0" destOrd="0" presId="urn:microsoft.com/office/officeart/2008/layout/LinedList"/>
    <dgm:cxn modelId="{09006259-7B91-C645-BC5F-52A0B9991B00}" type="presParOf" srcId="{B4A2803F-4FC4-DE4C-921C-3B342B0A785F}" destId="{F6085015-A32F-EF4E-92D8-898348B37BE8}" srcOrd="1" destOrd="0" presId="urn:microsoft.com/office/officeart/2008/layout/LinedList"/>
    <dgm:cxn modelId="{B3D76837-8118-5E4F-89BC-31E749FB9BAB}" type="presParOf" srcId="{6D1D11BA-9749-CB45-88A9-249FFC821296}" destId="{751D4AB4-E297-E447-83D8-D76D3EA498C0}" srcOrd="6" destOrd="0" presId="urn:microsoft.com/office/officeart/2008/layout/LinedList"/>
    <dgm:cxn modelId="{30011FB0-8B00-4C48-99BF-8BDFFD70620B}" type="presParOf" srcId="{6D1D11BA-9749-CB45-88A9-249FFC821296}" destId="{39E1C1A5-2772-DB4C-A652-EED58977A74D}" srcOrd="7" destOrd="0" presId="urn:microsoft.com/office/officeart/2008/layout/LinedList"/>
    <dgm:cxn modelId="{C03220F8-9DD6-9E4D-B39F-FCF48E22D7A6}" type="presParOf" srcId="{39E1C1A5-2772-DB4C-A652-EED58977A74D}" destId="{1E86A796-7D7B-344E-BADC-93826A048A34}" srcOrd="0" destOrd="0" presId="urn:microsoft.com/office/officeart/2008/layout/LinedList"/>
    <dgm:cxn modelId="{802768A6-C6D2-8A4E-976E-B594AFCAF0E8}" type="presParOf" srcId="{39E1C1A5-2772-DB4C-A652-EED58977A74D}" destId="{E6279A01-8C83-BF4C-A6EA-D595CAF5E673}" srcOrd="1" destOrd="0" presId="urn:microsoft.com/office/officeart/2008/layout/LinedList"/>
    <dgm:cxn modelId="{501BC466-6985-404A-8ED3-85B31B89A65C}" type="presParOf" srcId="{6D1D11BA-9749-CB45-88A9-249FFC821296}" destId="{B1D1A908-1536-E149-B5F3-4886CE30FBE7}" srcOrd="8" destOrd="0" presId="urn:microsoft.com/office/officeart/2008/layout/LinedList"/>
    <dgm:cxn modelId="{F38038DA-EA78-B645-956F-0D832C8E90AA}" type="presParOf" srcId="{6D1D11BA-9749-CB45-88A9-249FFC821296}" destId="{E6740FAD-6EA7-3245-8E60-FBED538A65B8}" srcOrd="9" destOrd="0" presId="urn:microsoft.com/office/officeart/2008/layout/LinedList"/>
    <dgm:cxn modelId="{46281EEE-5F15-AC4E-B0A6-15C772B4A34D}" type="presParOf" srcId="{E6740FAD-6EA7-3245-8E60-FBED538A65B8}" destId="{8E62187B-8399-D140-B77E-3B5F48469C68}" srcOrd="0" destOrd="0" presId="urn:microsoft.com/office/officeart/2008/layout/LinedList"/>
    <dgm:cxn modelId="{25F66932-9907-5C41-BA9A-A1386975DF7E}" type="presParOf" srcId="{E6740FAD-6EA7-3245-8E60-FBED538A65B8}" destId="{75D80051-0FED-D64A-82EF-56DA13303BD8}"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AFCD966E-27BD-4671-8EED-22C707757E47}" type="doc">
      <dgm:prSet loTypeId="urn:microsoft.com/office/officeart/2005/8/layout/vProcess5" loCatId="process" qsTypeId="urn:microsoft.com/office/officeart/2005/8/quickstyle/simple1" qsCatId="simple" csTypeId="urn:microsoft.com/office/officeart/2005/8/colors/colorful5" csCatId="colorful" phldr="1"/>
      <dgm:spPr/>
      <dgm:t>
        <a:bodyPr/>
        <a:lstStyle/>
        <a:p>
          <a:endParaRPr lang="en-US"/>
        </a:p>
      </dgm:t>
    </dgm:pt>
    <dgm:pt modelId="{8AB09F19-01BA-4E1D-9C11-879127BBCC72}">
      <dgm:prSet custT="1"/>
      <dgm:spPr/>
      <dgm:t>
        <a:bodyPr/>
        <a:lstStyle/>
        <a:p>
          <a:r>
            <a:rPr lang="en-US" sz="3200" dirty="0"/>
            <a:t>To gather data from several different sources.</a:t>
          </a:r>
        </a:p>
      </dgm:t>
      <dgm:extLst>
        <a:ext uri="{E40237B7-FDA0-4F09-8148-C483321AD2D9}">
          <dgm14:cNvPr xmlns:dgm14="http://schemas.microsoft.com/office/drawing/2010/diagram" id="0" name="" descr="To gather data from several different sources.&#13;&#10;"/>
        </a:ext>
      </dgm:extLst>
    </dgm:pt>
    <dgm:pt modelId="{EB257733-3A3A-41B1-B259-78C724E5CAC4}" type="parTrans" cxnId="{08810F25-656E-4F2B-BF67-27BBE26D4A01}">
      <dgm:prSet/>
      <dgm:spPr/>
      <dgm:t>
        <a:bodyPr/>
        <a:lstStyle/>
        <a:p>
          <a:endParaRPr lang="en-US"/>
        </a:p>
      </dgm:t>
    </dgm:pt>
    <dgm:pt modelId="{697F9D65-565E-4E1F-A964-11174D64A4F5}" type="sibTrans" cxnId="{08810F25-656E-4F2B-BF67-27BBE26D4A01}">
      <dgm:prSet/>
      <dgm:spPr/>
      <dgm:t>
        <a:bodyPr/>
        <a:lstStyle/>
        <a:p>
          <a:endParaRPr lang="en-US"/>
        </a:p>
      </dgm:t>
    </dgm:pt>
    <dgm:pt modelId="{19F63639-0E54-47E5-8605-2ACC34867DA6}">
      <dgm:prSet custT="1"/>
      <dgm:spPr/>
      <dgm:t>
        <a:bodyPr/>
        <a:lstStyle/>
        <a:p>
          <a:r>
            <a:rPr lang="en-US" sz="3200" dirty="0"/>
            <a:t>To fill in information gaps.</a:t>
          </a:r>
        </a:p>
      </dgm:t>
      <dgm:extLst>
        <a:ext uri="{E40237B7-FDA0-4F09-8148-C483321AD2D9}">
          <dgm14:cNvPr xmlns:dgm14="http://schemas.microsoft.com/office/drawing/2010/diagram" id="0" name="" descr="To fill in information gaps.&#13;&#10;"/>
        </a:ext>
      </dgm:extLst>
    </dgm:pt>
    <dgm:pt modelId="{56395EF9-8C76-4FEE-93A9-D920620A40B6}" type="parTrans" cxnId="{8B7B40EA-59C1-4C85-A1AC-58F805ECD214}">
      <dgm:prSet/>
      <dgm:spPr/>
      <dgm:t>
        <a:bodyPr/>
        <a:lstStyle/>
        <a:p>
          <a:endParaRPr lang="en-US"/>
        </a:p>
      </dgm:t>
    </dgm:pt>
    <dgm:pt modelId="{A99F5846-3139-4B1E-B39D-782629E384A7}" type="sibTrans" cxnId="{8B7B40EA-59C1-4C85-A1AC-58F805ECD214}">
      <dgm:prSet/>
      <dgm:spPr/>
      <dgm:t>
        <a:bodyPr/>
        <a:lstStyle/>
        <a:p>
          <a:endParaRPr lang="en-US"/>
        </a:p>
      </dgm:t>
    </dgm:pt>
    <dgm:pt modelId="{F973E59A-3C2A-43E6-8F56-AFB8995E89B1}">
      <dgm:prSet custT="1"/>
      <dgm:spPr/>
      <dgm:t>
        <a:bodyPr/>
        <a:lstStyle/>
        <a:p>
          <a:r>
            <a:rPr lang="en-US" sz="3200" dirty="0"/>
            <a:t>To find convergence.</a:t>
          </a:r>
        </a:p>
      </dgm:t>
      <dgm:extLst>
        <a:ext uri="{E40237B7-FDA0-4F09-8148-C483321AD2D9}">
          <dgm14:cNvPr xmlns:dgm14="http://schemas.microsoft.com/office/drawing/2010/diagram" id="0" name="" descr="To find convergence.&#13;&#10;"/>
        </a:ext>
      </dgm:extLst>
    </dgm:pt>
    <dgm:pt modelId="{3AF66230-973F-4CF7-96B5-E05FE36014AB}" type="parTrans" cxnId="{69271690-0FB8-4180-B507-F0C83B3E2D60}">
      <dgm:prSet/>
      <dgm:spPr/>
      <dgm:t>
        <a:bodyPr/>
        <a:lstStyle/>
        <a:p>
          <a:endParaRPr lang="en-US"/>
        </a:p>
      </dgm:t>
    </dgm:pt>
    <dgm:pt modelId="{82C57B6F-55BF-45A9-914B-0F10D6D1B357}" type="sibTrans" cxnId="{69271690-0FB8-4180-B507-F0C83B3E2D60}">
      <dgm:prSet/>
      <dgm:spPr/>
      <dgm:t>
        <a:bodyPr/>
        <a:lstStyle/>
        <a:p>
          <a:endParaRPr lang="en-US"/>
        </a:p>
      </dgm:t>
    </dgm:pt>
    <dgm:pt modelId="{17469B10-FD9D-9549-BB61-DF164C7C5CBC}" type="pres">
      <dgm:prSet presAssocID="{AFCD966E-27BD-4671-8EED-22C707757E47}" presName="outerComposite" presStyleCnt="0">
        <dgm:presLayoutVars>
          <dgm:chMax val="5"/>
          <dgm:dir/>
          <dgm:resizeHandles val="exact"/>
        </dgm:presLayoutVars>
      </dgm:prSet>
      <dgm:spPr/>
    </dgm:pt>
    <dgm:pt modelId="{58DA6131-B499-1441-9CDD-849E64C9B0BC}" type="pres">
      <dgm:prSet presAssocID="{AFCD966E-27BD-4671-8EED-22C707757E47}" presName="dummyMaxCanvas" presStyleCnt="0">
        <dgm:presLayoutVars/>
      </dgm:prSet>
      <dgm:spPr/>
    </dgm:pt>
    <dgm:pt modelId="{A0A8CA76-69FF-424E-A154-3D84116AF52E}" type="pres">
      <dgm:prSet presAssocID="{AFCD966E-27BD-4671-8EED-22C707757E47}" presName="ThreeNodes_1" presStyleLbl="node1" presStyleIdx="0" presStyleCnt="3" custLinFactNeighborX="2680" custLinFactNeighborY="-3827">
        <dgm:presLayoutVars>
          <dgm:bulletEnabled val="1"/>
        </dgm:presLayoutVars>
      </dgm:prSet>
      <dgm:spPr/>
    </dgm:pt>
    <dgm:pt modelId="{A810A7D9-E384-CE4C-ADD5-51902DEDFF43}" type="pres">
      <dgm:prSet presAssocID="{AFCD966E-27BD-4671-8EED-22C707757E47}" presName="ThreeNodes_2" presStyleLbl="node1" presStyleIdx="1" presStyleCnt="3">
        <dgm:presLayoutVars>
          <dgm:bulletEnabled val="1"/>
        </dgm:presLayoutVars>
      </dgm:prSet>
      <dgm:spPr/>
    </dgm:pt>
    <dgm:pt modelId="{FDE13DC8-BE58-5B41-9F11-4D549C9F5B2C}" type="pres">
      <dgm:prSet presAssocID="{AFCD966E-27BD-4671-8EED-22C707757E47}" presName="ThreeNodes_3" presStyleLbl="node1" presStyleIdx="2" presStyleCnt="3">
        <dgm:presLayoutVars>
          <dgm:bulletEnabled val="1"/>
        </dgm:presLayoutVars>
      </dgm:prSet>
      <dgm:spPr/>
    </dgm:pt>
    <dgm:pt modelId="{E0A31300-23D6-724B-9993-49539FC9B619}" type="pres">
      <dgm:prSet presAssocID="{AFCD966E-27BD-4671-8EED-22C707757E47}" presName="ThreeConn_1-2" presStyleLbl="fgAccFollowNode1" presStyleIdx="0" presStyleCnt="2">
        <dgm:presLayoutVars>
          <dgm:bulletEnabled val="1"/>
        </dgm:presLayoutVars>
      </dgm:prSet>
      <dgm:spPr/>
    </dgm:pt>
    <dgm:pt modelId="{06EC0929-48A5-E342-934F-153777F32172}" type="pres">
      <dgm:prSet presAssocID="{AFCD966E-27BD-4671-8EED-22C707757E47}" presName="ThreeConn_2-3" presStyleLbl="fgAccFollowNode1" presStyleIdx="1" presStyleCnt="2">
        <dgm:presLayoutVars>
          <dgm:bulletEnabled val="1"/>
        </dgm:presLayoutVars>
      </dgm:prSet>
      <dgm:spPr/>
    </dgm:pt>
    <dgm:pt modelId="{5F470FD6-AE5C-BA42-B85D-A9DF7F1C18D3}" type="pres">
      <dgm:prSet presAssocID="{AFCD966E-27BD-4671-8EED-22C707757E47}" presName="ThreeNodes_1_text" presStyleLbl="node1" presStyleIdx="2" presStyleCnt="3">
        <dgm:presLayoutVars>
          <dgm:bulletEnabled val="1"/>
        </dgm:presLayoutVars>
      </dgm:prSet>
      <dgm:spPr/>
    </dgm:pt>
    <dgm:pt modelId="{C9326784-A47B-0D45-84EE-13FE0610FED6}" type="pres">
      <dgm:prSet presAssocID="{AFCD966E-27BD-4671-8EED-22C707757E47}" presName="ThreeNodes_2_text" presStyleLbl="node1" presStyleIdx="2" presStyleCnt="3">
        <dgm:presLayoutVars>
          <dgm:bulletEnabled val="1"/>
        </dgm:presLayoutVars>
      </dgm:prSet>
      <dgm:spPr/>
    </dgm:pt>
    <dgm:pt modelId="{7315CCE6-B65B-A044-AD8A-B43344154E22}" type="pres">
      <dgm:prSet presAssocID="{AFCD966E-27BD-4671-8EED-22C707757E47}" presName="ThreeNodes_3_text" presStyleLbl="node1" presStyleIdx="2" presStyleCnt="3">
        <dgm:presLayoutVars>
          <dgm:bulletEnabled val="1"/>
        </dgm:presLayoutVars>
      </dgm:prSet>
      <dgm:spPr/>
    </dgm:pt>
  </dgm:ptLst>
  <dgm:cxnLst>
    <dgm:cxn modelId="{9BB4C115-F6D6-A84E-BB84-C424AC6ADD57}" type="presOf" srcId="{A99F5846-3139-4B1E-B39D-782629E384A7}" destId="{06EC0929-48A5-E342-934F-153777F32172}" srcOrd="0" destOrd="0" presId="urn:microsoft.com/office/officeart/2005/8/layout/vProcess5"/>
    <dgm:cxn modelId="{2D3A981E-1EC3-1C4D-9317-188BD31F466D}" type="presOf" srcId="{AFCD966E-27BD-4671-8EED-22C707757E47}" destId="{17469B10-FD9D-9549-BB61-DF164C7C5CBC}" srcOrd="0" destOrd="0" presId="urn:microsoft.com/office/officeart/2005/8/layout/vProcess5"/>
    <dgm:cxn modelId="{08810F25-656E-4F2B-BF67-27BBE26D4A01}" srcId="{AFCD966E-27BD-4671-8EED-22C707757E47}" destId="{8AB09F19-01BA-4E1D-9C11-879127BBCC72}" srcOrd="0" destOrd="0" parTransId="{EB257733-3A3A-41B1-B259-78C724E5CAC4}" sibTransId="{697F9D65-565E-4E1F-A964-11174D64A4F5}"/>
    <dgm:cxn modelId="{2954733E-14FC-4D4E-B142-BB3B9E7B1380}" type="presOf" srcId="{19F63639-0E54-47E5-8605-2ACC34867DA6}" destId="{A810A7D9-E384-CE4C-ADD5-51902DEDFF43}" srcOrd="0" destOrd="0" presId="urn:microsoft.com/office/officeart/2005/8/layout/vProcess5"/>
    <dgm:cxn modelId="{CFA63543-66B1-A34B-A376-091CEC54FBE4}" type="presOf" srcId="{F973E59A-3C2A-43E6-8F56-AFB8995E89B1}" destId="{7315CCE6-B65B-A044-AD8A-B43344154E22}" srcOrd="1" destOrd="0" presId="urn:microsoft.com/office/officeart/2005/8/layout/vProcess5"/>
    <dgm:cxn modelId="{69271690-0FB8-4180-B507-F0C83B3E2D60}" srcId="{AFCD966E-27BD-4671-8EED-22C707757E47}" destId="{F973E59A-3C2A-43E6-8F56-AFB8995E89B1}" srcOrd="2" destOrd="0" parTransId="{3AF66230-973F-4CF7-96B5-E05FE36014AB}" sibTransId="{82C57B6F-55BF-45A9-914B-0F10D6D1B357}"/>
    <dgm:cxn modelId="{0A1BFFD4-6EDC-E24B-8E70-87A0880E52BE}" type="presOf" srcId="{19F63639-0E54-47E5-8605-2ACC34867DA6}" destId="{C9326784-A47B-0D45-84EE-13FE0610FED6}" srcOrd="1" destOrd="0" presId="urn:microsoft.com/office/officeart/2005/8/layout/vProcess5"/>
    <dgm:cxn modelId="{8B7B40EA-59C1-4C85-A1AC-58F805ECD214}" srcId="{AFCD966E-27BD-4671-8EED-22C707757E47}" destId="{19F63639-0E54-47E5-8605-2ACC34867DA6}" srcOrd="1" destOrd="0" parTransId="{56395EF9-8C76-4FEE-93A9-D920620A40B6}" sibTransId="{A99F5846-3139-4B1E-B39D-782629E384A7}"/>
    <dgm:cxn modelId="{00F529EC-C3BC-8E4B-8562-188BB2C41912}" type="presOf" srcId="{697F9D65-565E-4E1F-A964-11174D64A4F5}" destId="{E0A31300-23D6-724B-9993-49539FC9B619}" srcOrd="0" destOrd="0" presId="urn:microsoft.com/office/officeart/2005/8/layout/vProcess5"/>
    <dgm:cxn modelId="{8DE298EC-FD2C-2D4D-B489-F5C253D4C9D1}" type="presOf" srcId="{F973E59A-3C2A-43E6-8F56-AFB8995E89B1}" destId="{FDE13DC8-BE58-5B41-9F11-4D549C9F5B2C}" srcOrd="0" destOrd="0" presId="urn:microsoft.com/office/officeart/2005/8/layout/vProcess5"/>
    <dgm:cxn modelId="{FF75BFEE-FCC3-214B-B139-529537F9B495}" type="presOf" srcId="{8AB09F19-01BA-4E1D-9C11-879127BBCC72}" destId="{A0A8CA76-69FF-424E-A154-3D84116AF52E}" srcOrd="0" destOrd="0" presId="urn:microsoft.com/office/officeart/2005/8/layout/vProcess5"/>
    <dgm:cxn modelId="{3A4EA1F3-3789-FA48-918B-CF2389445301}" type="presOf" srcId="{8AB09F19-01BA-4E1D-9C11-879127BBCC72}" destId="{5F470FD6-AE5C-BA42-B85D-A9DF7F1C18D3}" srcOrd="1" destOrd="0" presId="urn:microsoft.com/office/officeart/2005/8/layout/vProcess5"/>
    <dgm:cxn modelId="{7919424B-48F2-EF4B-88F2-F96BFC03772C}" type="presParOf" srcId="{17469B10-FD9D-9549-BB61-DF164C7C5CBC}" destId="{58DA6131-B499-1441-9CDD-849E64C9B0BC}" srcOrd="0" destOrd="0" presId="urn:microsoft.com/office/officeart/2005/8/layout/vProcess5"/>
    <dgm:cxn modelId="{72E7A874-9E1C-9346-B761-A6B78CDBEEA0}" type="presParOf" srcId="{17469B10-FD9D-9549-BB61-DF164C7C5CBC}" destId="{A0A8CA76-69FF-424E-A154-3D84116AF52E}" srcOrd="1" destOrd="0" presId="urn:microsoft.com/office/officeart/2005/8/layout/vProcess5"/>
    <dgm:cxn modelId="{A41FD988-2665-FF44-B47D-60AB227B8D51}" type="presParOf" srcId="{17469B10-FD9D-9549-BB61-DF164C7C5CBC}" destId="{A810A7D9-E384-CE4C-ADD5-51902DEDFF43}" srcOrd="2" destOrd="0" presId="urn:microsoft.com/office/officeart/2005/8/layout/vProcess5"/>
    <dgm:cxn modelId="{B58E35D1-2162-EA45-A5BC-1719B0A5FAEA}" type="presParOf" srcId="{17469B10-FD9D-9549-BB61-DF164C7C5CBC}" destId="{FDE13DC8-BE58-5B41-9F11-4D549C9F5B2C}" srcOrd="3" destOrd="0" presId="urn:microsoft.com/office/officeart/2005/8/layout/vProcess5"/>
    <dgm:cxn modelId="{8BD97F17-15F2-DB4B-9D01-524B592E5D6A}" type="presParOf" srcId="{17469B10-FD9D-9549-BB61-DF164C7C5CBC}" destId="{E0A31300-23D6-724B-9993-49539FC9B619}" srcOrd="4" destOrd="0" presId="urn:microsoft.com/office/officeart/2005/8/layout/vProcess5"/>
    <dgm:cxn modelId="{DA428A44-410E-7941-A9CE-C5AA3CF6C2BC}" type="presParOf" srcId="{17469B10-FD9D-9549-BB61-DF164C7C5CBC}" destId="{06EC0929-48A5-E342-934F-153777F32172}" srcOrd="5" destOrd="0" presId="urn:microsoft.com/office/officeart/2005/8/layout/vProcess5"/>
    <dgm:cxn modelId="{68CF9D37-EDF6-D44B-9F2E-ADBDEF981DFD}" type="presParOf" srcId="{17469B10-FD9D-9549-BB61-DF164C7C5CBC}" destId="{5F470FD6-AE5C-BA42-B85D-A9DF7F1C18D3}" srcOrd="6" destOrd="0" presId="urn:microsoft.com/office/officeart/2005/8/layout/vProcess5"/>
    <dgm:cxn modelId="{DDE0BA2C-DEDF-BE49-B49E-B221C06004B3}" type="presParOf" srcId="{17469B10-FD9D-9549-BB61-DF164C7C5CBC}" destId="{C9326784-A47B-0D45-84EE-13FE0610FED6}" srcOrd="7" destOrd="0" presId="urn:microsoft.com/office/officeart/2005/8/layout/vProcess5"/>
    <dgm:cxn modelId="{6979DEEC-39E0-494C-AF88-899C6BC5A76A}" type="presParOf" srcId="{17469B10-FD9D-9549-BB61-DF164C7C5CBC}" destId="{7315CCE6-B65B-A044-AD8A-B43344154E22}"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8858DFCA-12FF-46D8-A9BD-89AB7B7720C0}"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E102C2FB-D64A-46E2-9C52-1B16849D3A59}">
      <dgm:prSet custT="1"/>
      <dgm:spPr/>
      <dgm:t>
        <a:bodyPr/>
        <a:lstStyle/>
        <a:p>
          <a:pPr>
            <a:lnSpc>
              <a:spcPct val="100000"/>
            </a:lnSpc>
          </a:pPr>
          <a:r>
            <a:rPr lang="en-US" sz="3200" dirty="0"/>
            <a:t>To jump to conclusions.</a:t>
          </a:r>
        </a:p>
      </dgm:t>
      <dgm:extLst>
        <a:ext uri="{E40237B7-FDA0-4F09-8148-C483321AD2D9}">
          <dgm14:cNvPr xmlns:dgm14="http://schemas.microsoft.com/office/drawing/2010/diagram" id="0" name="" descr="To jump to conclusions.&#13;&#10;"/>
        </a:ext>
      </dgm:extLst>
    </dgm:pt>
    <dgm:pt modelId="{4B269798-5500-457F-8265-94DDD4B23349}" type="parTrans" cxnId="{8EB6A95D-EBF9-44C2-B913-F62DECD5A482}">
      <dgm:prSet/>
      <dgm:spPr/>
      <dgm:t>
        <a:bodyPr/>
        <a:lstStyle/>
        <a:p>
          <a:endParaRPr lang="en-US"/>
        </a:p>
      </dgm:t>
    </dgm:pt>
    <dgm:pt modelId="{DC36DD54-EE9A-47A3-AE94-ADAE883C8CB6}" type="sibTrans" cxnId="{8EB6A95D-EBF9-44C2-B913-F62DECD5A482}">
      <dgm:prSet/>
      <dgm:spPr/>
      <dgm:t>
        <a:bodyPr/>
        <a:lstStyle/>
        <a:p>
          <a:endParaRPr lang="en-US"/>
        </a:p>
      </dgm:t>
    </dgm:pt>
    <dgm:pt modelId="{774AB00F-DD56-4BD0-ABED-364F726F4D56}">
      <dgm:prSet custT="1"/>
      <dgm:spPr/>
      <dgm:t>
        <a:bodyPr/>
        <a:lstStyle/>
        <a:p>
          <a:pPr>
            <a:lnSpc>
              <a:spcPct val="100000"/>
            </a:lnSpc>
          </a:pPr>
          <a:r>
            <a:rPr lang="en-US" sz="3200" dirty="0"/>
            <a:t>To discount one’s version of events.</a:t>
          </a:r>
        </a:p>
      </dgm:t>
      <dgm:extLst>
        <a:ext uri="{E40237B7-FDA0-4F09-8148-C483321AD2D9}">
          <dgm14:cNvPr xmlns:dgm14="http://schemas.microsoft.com/office/drawing/2010/diagram" id="0" name="" descr="To discount one’s version of events.&#10;"/>
        </a:ext>
      </dgm:extLst>
    </dgm:pt>
    <dgm:pt modelId="{04A38B72-C925-45D0-8DD7-CC5AB9DDAD6D}" type="parTrans" cxnId="{0CA751F1-0FD4-4C0D-9781-60E7C0BE92A6}">
      <dgm:prSet/>
      <dgm:spPr/>
      <dgm:t>
        <a:bodyPr/>
        <a:lstStyle/>
        <a:p>
          <a:endParaRPr lang="en-US"/>
        </a:p>
      </dgm:t>
    </dgm:pt>
    <dgm:pt modelId="{EA03BB33-C003-40FE-A6FC-FF249C60FDCC}" type="sibTrans" cxnId="{0CA751F1-0FD4-4C0D-9781-60E7C0BE92A6}">
      <dgm:prSet/>
      <dgm:spPr/>
      <dgm:t>
        <a:bodyPr/>
        <a:lstStyle/>
        <a:p>
          <a:endParaRPr lang="en-US"/>
        </a:p>
      </dgm:t>
    </dgm:pt>
    <dgm:pt modelId="{BACF08CC-5DC4-4E74-962E-B6F865E76F9C}">
      <dgm:prSet custT="1"/>
      <dgm:spPr/>
      <dgm:t>
        <a:bodyPr/>
        <a:lstStyle/>
        <a:p>
          <a:pPr>
            <a:lnSpc>
              <a:spcPct val="100000"/>
            </a:lnSpc>
          </a:pPr>
          <a:r>
            <a:rPr lang="en-US" sz="3200" dirty="0"/>
            <a:t>To provide information to the parties.</a:t>
          </a:r>
        </a:p>
      </dgm:t>
      <dgm:extLst>
        <a:ext uri="{E40237B7-FDA0-4F09-8148-C483321AD2D9}">
          <dgm14:cNvPr xmlns:dgm14="http://schemas.microsoft.com/office/drawing/2010/diagram" id="0" name="" descr="To provide information to the parties.&#13;&#10;"/>
        </a:ext>
      </dgm:extLst>
    </dgm:pt>
    <dgm:pt modelId="{C1B36DF1-09BE-45D9-976E-997EB3FA6CA4}" type="parTrans" cxnId="{9C806BF6-357E-44AE-8F88-6EC83CFEC041}">
      <dgm:prSet/>
      <dgm:spPr/>
      <dgm:t>
        <a:bodyPr/>
        <a:lstStyle/>
        <a:p>
          <a:endParaRPr lang="en-US"/>
        </a:p>
      </dgm:t>
    </dgm:pt>
    <dgm:pt modelId="{BE175848-8F91-4995-97D5-CC5E23587D59}" type="sibTrans" cxnId="{9C806BF6-357E-44AE-8F88-6EC83CFEC041}">
      <dgm:prSet/>
      <dgm:spPr/>
      <dgm:t>
        <a:bodyPr/>
        <a:lstStyle/>
        <a:p>
          <a:endParaRPr lang="en-US"/>
        </a:p>
      </dgm:t>
    </dgm:pt>
    <dgm:pt modelId="{30343AC8-8A11-476A-9480-8F56454550F6}" type="pres">
      <dgm:prSet presAssocID="{8858DFCA-12FF-46D8-A9BD-89AB7B7720C0}" presName="root" presStyleCnt="0">
        <dgm:presLayoutVars>
          <dgm:dir/>
          <dgm:resizeHandles val="exact"/>
        </dgm:presLayoutVars>
      </dgm:prSet>
      <dgm:spPr/>
    </dgm:pt>
    <dgm:pt modelId="{7859FD91-4B3B-486D-AC00-1646C536963A}" type="pres">
      <dgm:prSet presAssocID="{E102C2FB-D64A-46E2-9C52-1B16849D3A59}" presName="compNode" presStyleCnt="0"/>
      <dgm:spPr/>
    </dgm:pt>
    <dgm:pt modelId="{8CE70774-3E5C-468A-B526-7D7079095BE7}" type="pres">
      <dgm:prSet presAssocID="{E102C2FB-D64A-46E2-9C52-1B16849D3A59}" presName="bgRect" presStyleLbl="bgShp" presStyleIdx="0" presStyleCnt="3"/>
      <dgm:spPr/>
    </dgm:pt>
    <dgm:pt modelId="{4B636436-777B-46CA-A481-E849BAD30AB5}" type="pres">
      <dgm:prSet presAssocID="{E102C2FB-D64A-46E2-9C52-1B16849D3A59}"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Right Pointing Backhand Index"/>
        </a:ext>
      </dgm:extLst>
    </dgm:pt>
    <dgm:pt modelId="{66F36BF1-72E5-424C-A133-5337FDBEFAE4}" type="pres">
      <dgm:prSet presAssocID="{E102C2FB-D64A-46E2-9C52-1B16849D3A59}" presName="spaceRect" presStyleCnt="0"/>
      <dgm:spPr/>
    </dgm:pt>
    <dgm:pt modelId="{9E660591-EE15-463D-9954-3CFEF619DBD7}" type="pres">
      <dgm:prSet presAssocID="{E102C2FB-D64A-46E2-9C52-1B16849D3A59}" presName="parTx" presStyleLbl="revTx" presStyleIdx="0" presStyleCnt="3">
        <dgm:presLayoutVars>
          <dgm:chMax val="0"/>
          <dgm:chPref val="0"/>
        </dgm:presLayoutVars>
      </dgm:prSet>
      <dgm:spPr/>
    </dgm:pt>
    <dgm:pt modelId="{493E354D-370C-436E-8E55-71C4EB768266}" type="pres">
      <dgm:prSet presAssocID="{DC36DD54-EE9A-47A3-AE94-ADAE883C8CB6}" presName="sibTrans" presStyleCnt="0"/>
      <dgm:spPr/>
    </dgm:pt>
    <dgm:pt modelId="{8C91775C-FEBF-46DA-AE01-6E1F961FA03B}" type="pres">
      <dgm:prSet presAssocID="{774AB00F-DD56-4BD0-ABED-364F726F4D56}" presName="compNode" presStyleCnt="0"/>
      <dgm:spPr/>
    </dgm:pt>
    <dgm:pt modelId="{08ECA0F8-83FF-47CC-ABCA-666E3A9B5A99}" type="pres">
      <dgm:prSet presAssocID="{774AB00F-DD56-4BD0-ABED-364F726F4D56}" presName="bgRect" presStyleLbl="bgShp" presStyleIdx="1" presStyleCnt="3"/>
      <dgm:spPr/>
    </dgm:pt>
    <dgm:pt modelId="{485BA012-8E87-444C-8763-955C489620AE}" type="pres">
      <dgm:prSet presAssocID="{774AB00F-DD56-4BD0-ABED-364F726F4D56}" presName="iconRect" presStyleLbl="node1" presStyleIdx="1" presStyleCnt="3"/>
      <dgm:spPr>
        <a:blipFill>
          <a:blip xmlns:r="http://schemas.openxmlformats.org/officeDocument/2006/relationships"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a:blipFill>
      </dgm:spPr>
    </dgm:pt>
    <dgm:pt modelId="{5E03BD84-D914-4D7C-8569-73A826B7B319}" type="pres">
      <dgm:prSet presAssocID="{774AB00F-DD56-4BD0-ABED-364F726F4D56}" presName="spaceRect" presStyleCnt="0"/>
      <dgm:spPr/>
    </dgm:pt>
    <dgm:pt modelId="{F7C8CCCE-BDBF-4AFD-A747-22DFDE5DC093}" type="pres">
      <dgm:prSet presAssocID="{774AB00F-DD56-4BD0-ABED-364F726F4D56}" presName="parTx" presStyleLbl="revTx" presStyleIdx="1" presStyleCnt="3">
        <dgm:presLayoutVars>
          <dgm:chMax val="0"/>
          <dgm:chPref val="0"/>
        </dgm:presLayoutVars>
      </dgm:prSet>
      <dgm:spPr/>
    </dgm:pt>
    <dgm:pt modelId="{C40D3C80-18B0-4426-8747-20500253CB23}" type="pres">
      <dgm:prSet presAssocID="{EA03BB33-C003-40FE-A6FC-FF249C60FDCC}" presName="sibTrans" presStyleCnt="0"/>
      <dgm:spPr/>
    </dgm:pt>
    <dgm:pt modelId="{6B641D71-F4BB-48A0-ACDF-1E32F6146B33}" type="pres">
      <dgm:prSet presAssocID="{BACF08CC-5DC4-4E74-962E-B6F865E76F9C}" presName="compNode" presStyleCnt="0"/>
      <dgm:spPr/>
    </dgm:pt>
    <dgm:pt modelId="{13DBC9E0-B5BA-4775-AEFD-DCA572CA945A}" type="pres">
      <dgm:prSet presAssocID="{BACF08CC-5DC4-4E74-962E-B6F865E76F9C}" presName="bgRect" presStyleLbl="bgShp" presStyleIdx="2" presStyleCnt="3"/>
      <dgm:spPr/>
    </dgm:pt>
    <dgm:pt modelId="{7122F98A-339A-4ABE-9DAD-9425570A92FD}" type="pres">
      <dgm:prSet presAssocID="{BACF08CC-5DC4-4E74-962E-B6F865E76F9C}" presName="iconRect" presStyleLbl="node1" presStyleIdx="2" presStyleCnt="3"/>
      <dgm:spPr>
        <a:blipFill>
          <a:blip xmlns:r="http://schemas.openxmlformats.org/officeDocument/2006/relationships" r:embed="rId4">
            <a:alphaModFix/>
            <a:duotone>
              <a:schemeClr val="accent4">
                <a:shade val="45000"/>
                <a:satMod val="135000"/>
              </a:schemeClr>
              <a:prstClr val="white"/>
            </a:duotone>
            <a:extLst>
              <a:ext uri="{BEBA8EAE-BF5A-486C-A8C5-ECC9F3942E4B}">
                <a14:imgProps xmlns:a14="http://schemas.microsoft.com/office/drawing/2010/main">
                  <a14:imgLayer r:embed="rId5">
                    <a14:imgEffect>
                      <a14:colorTemperature colorTemp="4700"/>
                    </a14:imgEffect>
                    <a14:imgEffect>
                      <a14:saturation sat="400000"/>
                    </a14:imgEffect>
                  </a14:imgLayer>
                </a14:imgProps>
              </a:ext>
              <a:ext uri="{28A0092B-C50C-407E-A947-70E740481C1C}">
                <a14:useLocalDpi xmlns:a14="http://schemas.microsoft.com/office/drawing/2010/main" val="0"/>
              </a:ext>
            </a:extLst>
          </a:blip>
          <a:srcRect/>
          <a:stretch>
            <a:fillRect/>
          </a:stretch>
        </a:blipFill>
      </dgm:spPr>
    </dgm:pt>
    <dgm:pt modelId="{E79E55F8-0636-4CE3-8B38-D8495767B70C}" type="pres">
      <dgm:prSet presAssocID="{BACF08CC-5DC4-4E74-962E-B6F865E76F9C}" presName="spaceRect" presStyleCnt="0"/>
      <dgm:spPr/>
    </dgm:pt>
    <dgm:pt modelId="{AC4656DF-4DB2-4FC4-9420-51B1AEA69C04}" type="pres">
      <dgm:prSet presAssocID="{BACF08CC-5DC4-4E74-962E-B6F865E76F9C}" presName="parTx" presStyleLbl="revTx" presStyleIdx="2" presStyleCnt="3">
        <dgm:presLayoutVars>
          <dgm:chMax val="0"/>
          <dgm:chPref val="0"/>
        </dgm:presLayoutVars>
      </dgm:prSet>
      <dgm:spPr/>
    </dgm:pt>
  </dgm:ptLst>
  <dgm:cxnLst>
    <dgm:cxn modelId="{8EB6A95D-EBF9-44C2-B913-F62DECD5A482}" srcId="{8858DFCA-12FF-46D8-A9BD-89AB7B7720C0}" destId="{E102C2FB-D64A-46E2-9C52-1B16849D3A59}" srcOrd="0" destOrd="0" parTransId="{4B269798-5500-457F-8265-94DDD4B23349}" sibTransId="{DC36DD54-EE9A-47A3-AE94-ADAE883C8CB6}"/>
    <dgm:cxn modelId="{80624F7B-A376-4B29-80F7-9F1D715C1C23}" type="presOf" srcId="{8858DFCA-12FF-46D8-A9BD-89AB7B7720C0}" destId="{30343AC8-8A11-476A-9480-8F56454550F6}" srcOrd="0" destOrd="0" presId="urn:microsoft.com/office/officeart/2018/2/layout/IconVerticalSolidList"/>
    <dgm:cxn modelId="{75D1E383-E042-4BBA-B85A-99553165DCF4}" type="presOf" srcId="{E102C2FB-D64A-46E2-9C52-1B16849D3A59}" destId="{9E660591-EE15-463D-9954-3CFEF619DBD7}" srcOrd="0" destOrd="0" presId="urn:microsoft.com/office/officeart/2018/2/layout/IconVerticalSolidList"/>
    <dgm:cxn modelId="{81699184-C6AA-453C-BC8A-F20B33173D1E}" type="presOf" srcId="{BACF08CC-5DC4-4E74-962E-B6F865E76F9C}" destId="{AC4656DF-4DB2-4FC4-9420-51B1AEA69C04}" srcOrd="0" destOrd="0" presId="urn:microsoft.com/office/officeart/2018/2/layout/IconVerticalSolidList"/>
    <dgm:cxn modelId="{0AC815E2-6FE3-4808-8735-111ADF693419}" type="presOf" srcId="{774AB00F-DD56-4BD0-ABED-364F726F4D56}" destId="{F7C8CCCE-BDBF-4AFD-A747-22DFDE5DC093}" srcOrd="0" destOrd="0" presId="urn:microsoft.com/office/officeart/2018/2/layout/IconVerticalSolidList"/>
    <dgm:cxn modelId="{0CA751F1-0FD4-4C0D-9781-60E7C0BE92A6}" srcId="{8858DFCA-12FF-46D8-A9BD-89AB7B7720C0}" destId="{774AB00F-DD56-4BD0-ABED-364F726F4D56}" srcOrd="1" destOrd="0" parTransId="{04A38B72-C925-45D0-8DD7-CC5AB9DDAD6D}" sibTransId="{EA03BB33-C003-40FE-A6FC-FF249C60FDCC}"/>
    <dgm:cxn modelId="{9C806BF6-357E-44AE-8F88-6EC83CFEC041}" srcId="{8858DFCA-12FF-46D8-A9BD-89AB7B7720C0}" destId="{BACF08CC-5DC4-4E74-962E-B6F865E76F9C}" srcOrd="2" destOrd="0" parTransId="{C1B36DF1-09BE-45D9-976E-997EB3FA6CA4}" sibTransId="{BE175848-8F91-4995-97D5-CC5E23587D59}"/>
    <dgm:cxn modelId="{D8F8C8BB-50EB-4314-9A5F-A4CB9D2D747E}" type="presParOf" srcId="{30343AC8-8A11-476A-9480-8F56454550F6}" destId="{7859FD91-4B3B-486D-AC00-1646C536963A}" srcOrd="0" destOrd="0" presId="urn:microsoft.com/office/officeart/2018/2/layout/IconVerticalSolidList"/>
    <dgm:cxn modelId="{24D4DC9D-A621-4033-BB81-59FFC129611F}" type="presParOf" srcId="{7859FD91-4B3B-486D-AC00-1646C536963A}" destId="{8CE70774-3E5C-468A-B526-7D7079095BE7}" srcOrd="0" destOrd="0" presId="urn:microsoft.com/office/officeart/2018/2/layout/IconVerticalSolidList"/>
    <dgm:cxn modelId="{66D2F783-AE42-457C-B10F-974A75B40676}" type="presParOf" srcId="{7859FD91-4B3B-486D-AC00-1646C536963A}" destId="{4B636436-777B-46CA-A481-E849BAD30AB5}" srcOrd="1" destOrd="0" presId="urn:microsoft.com/office/officeart/2018/2/layout/IconVerticalSolidList"/>
    <dgm:cxn modelId="{5FBAC680-19AE-44DB-8C06-6C2A5FD460CE}" type="presParOf" srcId="{7859FD91-4B3B-486D-AC00-1646C536963A}" destId="{66F36BF1-72E5-424C-A133-5337FDBEFAE4}" srcOrd="2" destOrd="0" presId="urn:microsoft.com/office/officeart/2018/2/layout/IconVerticalSolidList"/>
    <dgm:cxn modelId="{21FB393B-F1F7-4940-B0A9-8397A9324574}" type="presParOf" srcId="{7859FD91-4B3B-486D-AC00-1646C536963A}" destId="{9E660591-EE15-463D-9954-3CFEF619DBD7}" srcOrd="3" destOrd="0" presId="urn:microsoft.com/office/officeart/2018/2/layout/IconVerticalSolidList"/>
    <dgm:cxn modelId="{9803D6DB-9F87-42EE-AC0C-205F03D6FEC7}" type="presParOf" srcId="{30343AC8-8A11-476A-9480-8F56454550F6}" destId="{493E354D-370C-436E-8E55-71C4EB768266}" srcOrd="1" destOrd="0" presId="urn:microsoft.com/office/officeart/2018/2/layout/IconVerticalSolidList"/>
    <dgm:cxn modelId="{7E4C4760-FBBF-4D16-9784-949D1B384103}" type="presParOf" srcId="{30343AC8-8A11-476A-9480-8F56454550F6}" destId="{8C91775C-FEBF-46DA-AE01-6E1F961FA03B}" srcOrd="2" destOrd="0" presId="urn:microsoft.com/office/officeart/2018/2/layout/IconVerticalSolidList"/>
    <dgm:cxn modelId="{98711926-1F4A-4094-98F5-1725EE1309DC}" type="presParOf" srcId="{8C91775C-FEBF-46DA-AE01-6E1F961FA03B}" destId="{08ECA0F8-83FF-47CC-ABCA-666E3A9B5A99}" srcOrd="0" destOrd="0" presId="urn:microsoft.com/office/officeart/2018/2/layout/IconVerticalSolidList"/>
    <dgm:cxn modelId="{E452F84C-9606-48FE-8361-687755C770AD}" type="presParOf" srcId="{8C91775C-FEBF-46DA-AE01-6E1F961FA03B}" destId="{485BA012-8E87-444C-8763-955C489620AE}" srcOrd="1" destOrd="0" presId="urn:microsoft.com/office/officeart/2018/2/layout/IconVerticalSolidList"/>
    <dgm:cxn modelId="{AC62719A-4D02-4CA2-B982-A5F9B57C6849}" type="presParOf" srcId="{8C91775C-FEBF-46DA-AE01-6E1F961FA03B}" destId="{5E03BD84-D914-4D7C-8569-73A826B7B319}" srcOrd="2" destOrd="0" presId="urn:microsoft.com/office/officeart/2018/2/layout/IconVerticalSolidList"/>
    <dgm:cxn modelId="{5FE0E5A0-102E-4A2F-BA84-2B11C703F244}" type="presParOf" srcId="{8C91775C-FEBF-46DA-AE01-6E1F961FA03B}" destId="{F7C8CCCE-BDBF-4AFD-A747-22DFDE5DC093}" srcOrd="3" destOrd="0" presId="urn:microsoft.com/office/officeart/2018/2/layout/IconVerticalSolidList"/>
    <dgm:cxn modelId="{10FD57FB-7242-4AE6-8419-A40FCE0DB544}" type="presParOf" srcId="{30343AC8-8A11-476A-9480-8F56454550F6}" destId="{C40D3C80-18B0-4426-8747-20500253CB23}" srcOrd="3" destOrd="0" presId="urn:microsoft.com/office/officeart/2018/2/layout/IconVerticalSolidList"/>
    <dgm:cxn modelId="{E12511F6-21FA-46DE-B90B-F77D23A921C3}" type="presParOf" srcId="{30343AC8-8A11-476A-9480-8F56454550F6}" destId="{6B641D71-F4BB-48A0-ACDF-1E32F6146B33}" srcOrd="4" destOrd="0" presId="urn:microsoft.com/office/officeart/2018/2/layout/IconVerticalSolidList"/>
    <dgm:cxn modelId="{BDFCA04E-15FE-48D3-AD4B-40BFE943FF7D}" type="presParOf" srcId="{6B641D71-F4BB-48A0-ACDF-1E32F6146B33}" destId="{13DBC9E0-B5BA-4775-AEFD-DCA572CA945A}" srcOrd="0" destOrd="0" presId="urn:microsoft.com/office/officeart/2018/2/layout/IconVerticalSolidList"/>
    <dgm:cxn modelId="{822A7A9C-482E-4CC9-81B9-16D2453F750C}" type="presParOf" srcId="{6B641D71-F4BB-48A0-ACDF-1E32F6146B33}" destId="{7122F98A-339A-4ABE-9DAD-9425570A92FD}" srcOrd="1" destOrd="0" presId="urn:microsoft.com/office/officeart/2018/2/layout/IconVerticalSolidList"/>
    <dgm:cxn modelId="{D001CD1D-29DA-4287-BF25-3A1CA02229C7}" type="presParOf" srcId="{6B641D71-F4BB-48A0-ACDF-1E32F6146B33}" destId="{E79E55F8-0636-4CE3-8B38-D8495767B70C}" srcOrd="2" destOrd="0" presId="urn:microsoft.com/office/officeart/2018/2/layout/IconVerticalSolidList"/>
    <dgm:cxn modelId="{BB438F64-C6A3-4FC7-BD4A-46F02B406DA5}" type="presParOf" srcId="{6B641D71-F4BB-48A0-ACDF-1E32F6146B33}" destId="{AC4656DF-4DB2-4FC4-9420-51B1AEA69C04}"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9FD3E39A-9145-4A6A-9144-B8E556BC7437}"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24A32C8F-CFD0-4D48-A7AE-944C2741FC7C}">
      <dgm:prSet/>
      <dgm:spPr/>
      <dgm:t>
        <a:bodyPr/>
        <a:lstStyle/>
        <a:p>
          <a:r>
            <a:rPr lang="en-US" dirty="0"/>
            <a:t>The parent or complainant, especially if you are unable to interview.</a:t>
          </a:r>
        </a:p>
      </dgm:t>
      <dgm:extLst>
        <a:ext uri="{E40237B7-FDA0-4F09-8148-C483321AD2D9}">
          <dgm14:cNvPr xmlns:dgm14="http://schemas.microsoft.com/office/drawing/2010/diagram" id="0" name="" descr="The parent or complainant, especially if you are unable to interview.&#13;&#10;"/>
        </a:ext>
      </dgm:extLst>
    </dgm:pt>
    <dgm:pt modelId="{51442CB9-1D48-479C-99C6-320DA076F339}" type="parTrans" cxnId="{43B6FEBE-1111-4036-8791-74279777C87F}">
      <dgm:prSet/>
      <dgm:spPr/>
      <dgm:t>
        <a:bodyPr/>
        <a:lstStyle/>
        <a:p>
          <a:endParaRPr lang="en-US"/>
        </a:p>
      </dgm:t>
    </dgm:pt>
    <dgm:pt modelId="{3DAA941B-85FD-4541-A132-94121616812E}" type="sibTrans" cxnId="{43B6FEBE-1111-4036-8791-74279777C87F}">
      <dgm:prSet/>
      <dgm:spPr/>
      <dgm:t>
        <a:bodyPr/>
        <a:lstStyle/>
        <a:p>
          <a:endParaRPr lang="en-US"/>
        </a:p>
      </dgm:t>
    </dgm:pt>
    <dgm:pt modelId="{CF305729-74B4-41CD-95CB-1BAE6D2634F4}">
      <dgm:prSet/>
      <dgm:spPr/>
      <dgm:t>
        <a:bodyPr/>
        <a:lstStyle/>
        <a:p>
          <a:r>
            <a:rPr lang="en-US" dirty="0"/>
            <a:t>A special education teacher directly involved in the student’s instruction.</a:t>
          </a:r>
        </a:p>
      </dgm:t>
      <dgm:extLst>
        <a:ext uri="{E40237B7-FDA0-4F09-8148-C483321AD2D9}">
          <dgm14:cNvPr xmlns:dgm14="http://schemas.microsoft.com/office/drawing/2010/diagram" id="0" name="" descr="A special education teacher directly involved in the student’s instruction.&#10;"/>
        </a:ext>
      </dgm:extLst>
    </dgm:pt>
    <dgm:pt modelId="{1FD7A5DC-AE5D-4152-8099-B4CF42BE98A9}" type="parTrans" cxnId="{7FC0794B-C039-4D3E-ADA1-51CF98F9B6A4}">
      <dgm:prSet/>
      <dgm:spPr/>
      <dgm:t>
        <a:bodyPr/>
        <a:lstStyle/>
        <a:p>
          <a:endParaRPr lang="en-US"/>
        </a:p>
      </dgm:t>
    </dgm:pt>
    <dgm:pt modelId="{52B2B68F-5BAD-4BCB-B02A-990E49C5922F}" type="sibTrans" cxnId="{7FC0794B-C039-4D3E-ADA1-51CF98F9B6A4}">
      <dgm:prSet/>
      <dgm:spPr/>
      <dgm:t>
        <a:bodyPr/>
        <a:lstStyle/>
        <a:p>
          <a:endParaRPr lang="en-US"/>
        </a:p>
      </dgm:t>
    </dgm:pt>
    <dgm:pt modelId="{302C343A-FB82-4FE5-8DE7-5F122DB1F633}">
      <dgm:prSet/>
      <dgm:spPr/>
      <dgm:t>
        <a:bodyPr/>
        <a:lstStyle/>
        <a:p>
          <a:r>
            <a:rPr lang="en-US" dirty="0"/>
            <a:t>Others, depending on the issues in the complaint, i.e. paraprofessionals, regular education teachers, etc.</a:t>
          </a:r>
        </a:p>
      </dgm:t>
      <dgm:extLst>
        <a:ext uri="{E40237B7-FDA0-4F09-8148-C483321AD2D9}">
          <dgm14:cNvPr xmlns:dgm14="http://schemas.microsoft.com/office/drawing/2010/diagram" id="0" name="" descr="Others, depending on the issues in the complaint, i.e. paraprofessionals, regular education teachers, etc.&#13;&#10;"/>
        </a:ext>
      </dgm:extLst>
    </dgm:pt>
    <dgm:pt modelId="{AEE71FF0-F643-4A05-BB53-4BD7745E4687}" type="parTrans" cxnId="{19478C16-BF40-4A9C-BAFA-3F8908461A87}">
      <dgm:prSet/>
      <dgm:spPr/>
      <dgm:t>
        <a:bodyPr/>
        <a:lstStyle/>
        <a:p>
          <a:endParaRPr lang="en-US"/>
        </a:p>
      </dgm:t>
    </dgm:pt>
    <dgm:pt modelId="{10FE1A4E-AAE8-404B-8160-97640DCA80C2}" type="sibTrans" cxnId="{19478C16-BF40-4A9C-BAFA-3F8908461A87}">
      <dgm:prSet/>
      <dgm:spPr/>
      <dgm:t>
        <a:bodyPr/>
        <a:lstStyle/>
        <a:p>
          <a:endParaRPr lang="en-US"/>
        </a:p>
      </dgm:t>
    </dgm:pt>
    <dgm:pt modelId="{61BB8F96-25CD-3740-A5A4-87091B51B9DD}" type="pres">
      <dgm:prSet presAssocID="{9FD3E39A-9145-4A6A-9144-B8E556BC7437}" presName="hierChild1" presStyleCnt="0">
        <dgm:presLayoutVars>
          <dgm:chPref val="1"/>
          <dgm:dir/>
          <dgm:animOne val="branch"/>
          <dgm:animLvl val="lvl"/>
          <dgm:resizeHandles/>
        </dgm:presLayoutVars>
      </dgm:prSet>
      <dgm:spPr/>
    </dgm:pt>
    <dgm:pt modelId="{1A638737-C687-7542-ABB8-863E623A2471}" type="pres">
      <dgm:prSet presAssocID="{24A32C8F-CFD0-4D48-A7AE-944C2741FC7C}" presName="hierRoot1" presStyleCnt="0"/>
      <dgm:spPr/>
    </dgm:pt>
    <dgm:pt modelId="{3F4DDA47-4E13-1D4E-82FB-7512E7CD0E55}" type="pres">
      <dgm:prSet presAssocID="{24A32C8F-CFD0-4D48-A7AE-944C2741FC7C}" presName="composite" presStyleCnt="0"/>
      <dgm:spPr/>
    </dgm:pt>
    <dgm:pt modelId="{6AEE7AD4-DC74-F947-A530-61B3B8B61D6B}" type="pres">
      <dgm:prSet presAssocID="{24A32C8F-CFD0-4D48-A7AE-944C2741FC7C}" presName="background" presStyleLbl="node0" presStyleIdx="0" presStyleCnt="3"/>
      <dgm:spPr/>
    </dgm:pt>
    <dgm:pt modelId="{27C59935-2451-1244-91FB-C5842519B98C}" type="pres">
      <dgm:prSet presAssocID="{24A32C8F-CFD0-4D48-A7AE-944C2741FC7C}" presName="text" presStyleLbl="fgAcc0" presStyleIdx="0" presStyleCnt="3">
        <dgm:presLayoutVars>
          <dgm:chPref val="3"/>
        </dgm:presLayoutVars>
      </dgm:prSet>
      <dgm:spPr/>
    </dgm:pt>
    <dgm:pt modelId="{EDD7D314-B6DD-8D45-857C-90E714F96F52}" type="pres">
      <dgm:prSet presAssocID="{24A32C8F-CFD0-4D48-A7AE-944C2741FC7C}" presName="hierChild2" presStyleCnt="0"/>
      <dgm:spPr/>
    </dgm:pt>
    <dgm:pt modelId="{F89CA8B1-130C-9244-88D5-6C966ECAC056}" type="pres">
      <dgm:prSet presAssocID="{CF305729-74B4-41CD-95CB-1BAE6D2634F4}" presName="hierRoot1" presStyleCnt="0"/>
      <dgm:spPr/>
    </dgm:pt>
    <dgm:pt modelId="{2B525D10-A22B-DE40-94BC-24D820892A7B}" type="pres">
      <dgm:prSet presAssocID="{CF305729-74B4-41CD-95CB-1BAE6D2634F4}" presName="composite" presStyleCnt="0"/>
      <dgm:spPr/>
    </dgm:pt>
    <dgm:pt modelId="{8680AB0E-DEEE-5849-9FC6-2F9A9B5CC581}" type="pres">
      <dgm:prSet presAssocID="{CF305729-74B4-41CD-95CB-1BAE6D2634F4}" presName="background" presStyleLbl="node0" presStyleIdx="1" presStyleCnt="3"/>
      <dgm:spPr/>
    </dgm:pt>
    <dgm:pt modelId="{E31B08C7-B1CF-A548-92F0-3BB5D42E7DE8}" type="pres">
      <dgm:prSet presAssocID="{CF305729-74B4-41CD-95CB-1BAE6D2634F4}" presName="text" presStyleLbl="fgAcc0" presStyleIdx="1" presStyleCnt="3">
        <dgm:presLayoutVars>
          <dgm:chPref val="3"/>
        </dgm:presLayoutVars>
      </dgm:prSet>
      <dgm:spPr/>
    </dgm:pt>
    <dgm:pt modelId="{CAE3F4ED-D6CF-F74F-8D2D-56FB206EFE6B}" type="pres">
      <dgm:prSet presAssocID="{CF305729-74B4-41CD-95CB-1BAE6D2634F4}" presName="hierChild2" presStyleCnt="0"/>
      <dgm:spPr/>
    </dgm:pt>
    <dgm:pt modelId="{A90F34CE-E480-C741-8272-9198105B6BCC}" type="pres">
      <dgm:prSet presAssocID="{302C343A-FB82-4FE5-8DE7-5F122DB1F633}" presName="hierRoot1" presStyleCnt="0"/>
      <dgm:spPr/>
    </dgm:pt>
    <dgm:pt modelId="{D8664184-8C8F-9C4A-A197-CAA56782A252}" type="pres">
      <dgm:prSet presAssocID="{302C343A-FB82-4FE5-8DE7-5F122DB1F633}" presName="composite" presStyleCnt="0"/>
      <dgm:spPr/>
    </dgm:pt>
    <dgm:pt modelId="{AA6FD670-EE03-114F-B1F4-7AACAD114F1C}" type="pres">
      <dgm:prSet presAssocID="{302C343A-FB82-4FE5-8DE7-5F122DB1F633}" presName="background" presStyleLbl="node0" presStyleIdx="2" presStyleCnt="3"/>
      <dgm:spPr/>
    </dgm:pt>
    <dgm:pt modelId="{DECC0F7E-BD4A-C947-BFFD-1BE684D25BD9}" type="pres">
      <dgm:prSet presAssocID="{302C343A-FB82-4FE5-8DE7-5F122DB1F633}" presName="text" presStyleLbl="fgAcc0" presStyleIdx="2" presStyleCnt="3">
        <dgm:presLayoutVars>
          <dgm:chPref val="3"/>
        </dgm:presLayoutVars>
      </dgm:prSet>
      <dgm:spPr/>
    </dgm:pt>
    <dgm:pt modelId="{998723CC-544F-D24E-8B3C-E0B08EAB90A9}" type="pres">
      <dgm:prSet presAssocID="{302C343A-FB82-4FE5-8DE7-5F122DB1F633}" presName="hierChild2" presStyleCnt="0"/>
      <dgm:spPr/>
    </dgm:pt>
  </dgm:ptLst>
  <dgm:cxnLst>
    <dgm:cxn modelId="{BDC11C14-3D88-0B41-AB76-4A2D7CBD7AA7}" type="presOf" srcId="{CF305729-74B4-41CD-95CB-1BAE6D2634F4}" destId="{E31B08C7-B1CF-A548-92F0-3BB5D42E7DE8}" srcOrd="0" destOrd="0" presId="urn:microsoft.com/office/officeart/2005/8/layout/hierarchy1"/>
    <dgm:cxn modelId="{19478C16-BF40-4A9C-BAFA-3F8908461A87}" srcId="{9FD3E39A-9145-4A6A-9144-B8E556BC7437}" destId="{302C343A-FB82-4FE5-8DE7-5F122DB1F633}" srcOrd="2" destOrd="0" parTransId="{AEE71FF0-F643-4A05-BB53-4BD7745E4687}" sibTransId="{10FE1A4E-AAE8-404B-8160-97640DCA80C2}"/>
    <dgm:cxn modelId="{7FC0794B-C039-4D3E-ADA1-51CF98F9B6A4}" srcId="{9FD3E39A-9145-4A6A-9144-B8E556BC7437}" destId="{CF305729-74B4-41CD-95CB-1BAE6D2634F4}" srcOrd="1" destOrd="0" parTransId="{1FD7A5DC-AE5D-4152-8099-B4CF42BE98A9}" sibTransId="{52B2B68F-5BAD-4BCB-B02A-990E49C5922F}"/>
    <dgm:cxn modelId="{3C73504D-7C0C-DD41-AFC3-BD50F6BA8937}" type="presOf" srcId="{302C343A-FB82-4FE5-8DE7-5F122DB1F633}" destId="{DECC0F7E-BD4A-C947-BFFD-1BE684D25BD9}" srcOrd="0" destOrd="0" presId="urn:microsoft.com/office/officeart/2005/8/layout/hierarchy1"/>
    <dgm:cxn modelId="{43B6FEBE-1111-4036-8791-74279777C87F}" srcId="{9FD3E39A-9145-4A6A-9144-B8E556BC7437}" destId="{24A32C8F-CFD0-4D48-A7AE-944C2741FC7C}" srcOrd="0" destOrd="0" parTransId="{51442CB9-1D48-479C-99C6-320DA076F339}" sibTransId="{3DAA941B-85FD-4541-A132-94121616812E}"/>
    <dgm:cxn modelId="{D4849EC8-350A-394E-B35D-89E73234ECE3}" type="presOf" srcId="{9FD3E39A-9145-4A6A-9144-B8E556BC7437}" destId="{61BB8F96-25CD-3740-A5A4-87091B51B9DD}" srcOrd="0" destOrd="0" presId="urn:microsoft.com/office/officeart/2005/8/layout/hierarchy1"/>
    <dgm:cxn modelId="{42AA15EC-2786-7E4E-9556-118FE6F935D6}" type="presOf" srcId="{24A32C8F-CFD0-4D48-A7AE-944C2741FC7C}" destId="{27C59935-2451-1244-91FB-C5842519B98C}" srcOrd="0" destOrd="0" presId="urn:microsoft.com/office/officeart/2005/8/layout/hierarchy1"/>
    <dgm:cxn modelId="{EFF49E44-CD28-1E48-93A1-AF4A39A75ACC}" type="presParOf" srcId="{61BB8F96-25CD-3740-A5A4-87091B51B9DD}" destId="{1A638737-C687-7542-ABB8-863E623A2471}" srcOrd="0" destOrd="0" presId="urn:microsoft.com/office/officeart/2005/8/layout/hierarchy1"/>
    <dgm:cxn modelId="{35EBD7F7-E946-E743-9577-57CD391BD325}" type="presParOf" srcId="{1A638737-C687-7542-ABB8-863E623A2471}" destId="{3F4DDA47-4E13-1D4E-82FB-7512E7CD0E55}" srcOrd="0" destOrd="0" presId="urn:microsoft.com/office/officeart/2005/8/layout/hierarchy1"/>
    <dgm:cxn modelId="{D4107BDA-88C0-734C-BDF5-58D88426EC71}" type="presParOf" srcId="{3F4DDA47-4E13-1D4E-82FB-7512E7CD0E55}" destId="{6AEE7AD4-DC74-F947-A530-61B3B8B61D6B}" srcOrd="0" destOrd="0" presId="urn:microsoft.com/office/officeart/2005/8/layout/hierarchy1"/>
    <dgm:cxn modelId="{A460ACC5-4A65-074D-8998-5AFDF82EE96B}" type="presParOf" srcId="{3F4DDA47-4E13-1D4E-82FB-7512E7CD0E55}" destId="{27C59935-2451-1244-91FB-C5842519B98C}" srcOrd="1" destOrd="0" presId="urn:microsoft.com/office/officeart/2005/8/layout/hierarchy1"/>
    <dgm:cxn modelId="{4365FB1B-3561-EB4D-A34E-52F3D5FDF454}" type="presParOf" srcId="{1A638737-C687-7542-ABB8-863E623A2471}" destId="{EDD7D314-B6DD-8D45-857C-90E714F96F52}" srcOrd="1" destOrd="0" presId="urn:microsoft.com/office/officeart/2005/8/layout/hierarchy1"/>
    <dgm:cxn modelId="{28414EDD-84EF-6A4B-9DE8-518FE8D9252D}" type="presParOf" srcId="{61BB8F96-25CD-3740-A5A4-87091B51B9DD}" destId="{F89CA8B1-130C-9244-88D5-6C966ECAC056}" srcOrd="1" destOrd="0" presId="urn:microsoft.com/office/officeart/2005/8/layout/hierarchy1"/>
    <dgm:cxn modelId="{250E1D60-F903-D34F-A416-9AEDCF3CC5C5}" type="presParOf" srcId="{F89CA8B1-130C-9244-88D5-6C966ECAC056}" destId="{2B525D10-A22B-DE40-94BC-24D820892A7B}" srcOrd="0" destOrd="0" presId="urn:microsoft.com/office/officeart/2005/8/layout/hierarchy1"/>
    <dgm:cxn modelId="{04114D8E-B726-074F-B9FD-0FF7F85A5097}" type="presParOf" srcId="{2B525D10-A22B-DE40-94BC-24D820892A7B}" destId="{8680AB0E-DEEE-5849-9FC6-2F9A9B5CC581}" srcOrd="0" destOrd="0" presId="urn:microsoft.com/office/officeart/2005/8/layout/hierarchy1"/>
    <dgm:cxn modelId="{55822775-72AE-9E41-A774-D1281FD3FC11}" type="presParOf" srcId="{2B525D10-A22B-DE40-94BC-24D820892A7B}" destId="{E31B08C7-B1CF-A548-92F0-3BB5D42E7DE8}" srcOrd="1" destOrd="0" presId="urn:microsoft.com/office/officeart/2005/8/layout/hierarchy1"/>
    <dgm:cxn modelId="{57D5D89F-9C9B-3544-B7F5-49DB8D03CAC2}" type="presParOf" srcId="{F89CA8B1-130C-9244-88D5-6C966ECAC056}" destId="{CAE3F4ED-D6CF-F74F-8D2D-56FB206EFE6B}" srcOrd="1" destOrd="0" presId="urn:microsoft.com/office/officeart/2005/8/layout/hierarchy1"/>
    <dgm:cxn modelId="{F872E761-68DE-4C46-ACF6-D846A2C23FB4}" type="presParOf" srcId="{61BB8F96-25CD-3740-A5A4-87091B51B9DD}" destId="{A90F34CE-E480-C741-8272-9198105B6BCC}" srcOrd="2" destOrd="0" presId="urn:microsoft.com/office/officeart/2005/8/layout/hierarchy1"/>
    <dgm:cxn modelId="{584DC16E-70D6-1047-8114-FBAB321D1E0A}" type="presParOf" srcId="{A90F34CE-E480-C741-8272-9198105B6BCC}" destId="{D8664184-8C8F-9C4A-A197-CAA56782A252}" srcOrd="0" destOrd="0" presId="urn:microsoft.com/office/officeart/2005/8/layout/hierarchy1"/>
    <dgm:cxn modelId="{2750568E-7A95-3F41-8F9D-4E8CD1C481C2}" type="presParOf" srcId="{D8664184-8C8F-9C4A-A197-CAA56782A252}" destId="{AA6FD670-EE03-114F-B1F4-7AACAD114F1C}" srcOrd="0" destOrd="0" presId="urn:microsoft.com/office/officeart/2005/8/layout/hierarchy1"/>
    <dgm:cxn modelId="{F914C185-98A2-C94F-BAF0-864734342CF0}" type="presParOf" srcId="{D8664184-8C8F-9C4A-A197-CAA56782A252}" destId="{DECC0F7E-BD4A-C947-BFFD-1BE684D25BD9}" srcOrd="1" destOrd="0" presId="urn:microsoft.com/office/officeart/2005/8/layout/hierarchy1"/>
    <dgm:cxn modelId="{A8FBFE83-8FB2-A24E-98F2-98F1654F5B09}" type="presParOf" srcId="{A90F34CE-E480-C741-8272-9198105B6BCC}" destId="{998723CC-544F-D24E-8B3C-E0B08EAB90A9}"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BADBDC2E-7DC1-407F-80CD-B2F409527087}"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13DAADDA-6BDF-46C2-A0E8-1D87950080A9}">
      <dgm:prSet/>
      <dgm:spPr/>
      <dgm:t>
        <a:bodyPr/>
        <a:lstStyle/>
        <a:p>
          <a:r>
            <a:rPr lang="en-US" dirty="0"/>
            <a:t>Non-complainant advocates or attorneys.</a:t>
          </a:r>
        </a:p>
      </dgm:t>
      <dgm:extLst>
        <a:ext uri="{E40237B7-FDA0-4F09-8148-C483321AD2D9}">
          <dgm14:cNvPr xmlns:dgm14="http://schemas.microsoft.com/office/drawing/2010/diagram" id="0" name="" descr="Non-complainant advocates or attorneys.&#13;&#10;"/>
        </a:ext>
      </dgm:extLst>
    </dgm:pt>
    <dgm:pt modelId="{39C33C73-064F-49B8-BBAF-2CF23ED26D8C}" type="parTrans" cxnId="{91998978-528C-4914-8F13-56E937CAEAF4}">
      <dgm:prSet/>
      <dgm:spPr/>
      <dgm:t>
        <a:bodyPr/>
        <a:lstStyle/>
        <a:p>
          <a:endParaRPr lang="en-US"/>
        </a:p>
      </dgm:t>
    </dgm:pt>
    <dgm:pt modelId="{4F2DFC71-AAF3-40FD-9938-BB88824693D4}" type="sibTrans" cxnId="{91998978-528C-4914-8F13-56E937CAEAF4}">
      <dgm:prSet/>
      <dgm:spPr/>
      <dgm:t>
        <a:bodyPr/>
        <a:lstStyle/>
        <a:p>
          <a:endParaRPr lang="en-US"/>
        </a:p>
      </dgm:t>
    </dgm:pt>
    <dgm:pt modelId="{77E8A9E2-1622-479C-BBED-6805FBD6812F}">
      <dgm:prSet/>
      <dgm:spPr>
        <a:solidFill>
          <a:schemeClr val="bg2">
            <a:lumMod val="50000"/>
          </a:schemeClr>
        </a:solidFill>
      </dgm:spPr>
      <dgm:t>
        <a:bodyPr/>
        <a:lstStyle/>
        <a:p>
          <a:r>
            <a:rPr lang="en-US" dirty="0"/>
            <a:t>People with no direct knowledge of the student.</a:t>
          </a:r>
        </a:p>
      </dgm:t>
      <dgm:extLst>
        <a:ext uri="{E40237B7-FDA0-4F09-8148-C483321AD2D9}">
          <dgm14:cNvPr xmlns:dgm14="http://schemas.microsoft.com/office/drawing/2010/diagram" id="0" name="" descr="People with no direct knowledge of the student.&#13;&#10;"/>
        </a:ext>
      </dgm:extLst>
    </dgm:pt>
    <dgm:pt modelId="{8F62CF2C-0F60-4050-BCF2-E12F3232B125}" type="parTrans" cxnId="{B2FE8F78-B640-446A-8C98-E435C63242EC}">
      <dgm:prSet/>
      <dgm:spPr/>
      <dgm:t>
        <a:bodyPr/>
        <a:lstStyle/>
        <a:p>
          <a:endParaRPr lang="en-US"/>
        </a:p>
      </dgm:t>
    </dgm:pt>
    <dgm:pt modelId="{0E314AA8-5A16-473F-82DA-169C58674B90}" type="sibTrans" cxnId="{B2FE8F78-B640-446A-8C98-E435C63242EC}">
      <dgm:prSet/>
      <dgm:spPr/>
      <dgm:t>
        <a:bodyPr/>
        <a:lstStyle/>
        <a:p>
          <a:endParaRPr lang="en-US"/>
        </a:p>
      </dgm:t>
    </dgm:pt>
    <dgm:pt modelId="{A96F6EA4-0496-724C-A47E-442A279ABE1B}" type="pres">
      <dgm:prSet presAssocID="{BADBDC2E-7DC1-407F-80CD-B2F409527087}" presName="outerComposite" presStyleCnt="0">
        <dgm:presLayoutVars>
          <dgm:chMax val="5"/>
          <dgm:dir/>
          <dgm:resizeHandles val="exact"/>
        </dgm:presLayoutVars>
      </dgm:prSet>
      <dgm:spPr/>
    </dgm:pt>
    <dgm:pt modelId="{94FF7726-261B-1645-A2D5-FD3195C434DC}" type="pres">
      <dgm:prSet presAssocID="{BADBDC2E-7DC1-407F-80CD-B2F409527087}" presName="dummyMaxCanvas" presStyleCnt="0">
        <dgm:presLayoutVars/>
      </dgm:prSet>
      <dgm:spPr/>
    </dgm:pt>
    <dgm:pt modelId="{FC05828C-166C-794A-B932-39E7AD60D364}" type="pres">
      <dgm:prSet presAssocID="{BADBDC2E-7DC1-407F-80CD-B2F409527087}" presName="TwoNodes_1" presStyleLbl="node1" presStyleIdx="0" presStyleCnt="2">
        <dgm:presLayoutVars>
          <dgm:bulletEnabled val="1"/>
        </dgm:presLayoutVars>
      </dgm:prSet>
      <dgm:spPr/>
    </dgm:pt>
    <dgm:pt modelId="{6CF737E1-FE85-974F-A32A-028381DA02A0}" type="pres">
      <dgm:prSet presAssocID="{BADBDC2E-7DC1-407F-80CD-B2F409527087}" presName="TwoNodes_2" presStyleLbl="node1" presStyleIdx="1" presStyleCnt="2">
        <dgm:presLayoutVars>
          <dgm:bulletEnabled val="1"/>
        </dgm:presLayoutVars>
      </dgm:prSet>
      <dgm:spPr/>
    </dgm:pt>
    <dgm:pt modelId="{ABB846BF-55AB-A342-B93E-2E4CA44CD022}" type="pres">
      <dgm:prSet presAssocID="{BADBDC2E-7DC1-407F-80CD-B2F409527087}" presName="TwoConn_1-2" presStyleLbl="fgAccFollowNode1" presStyleIdx="0" presStyleCnt="1">
        <dgm:presLayoutVars>
          <dgm:bulletEnabled val="1"/>
        </dgm:presLayoutVars>
      </dgm:prSet>
      <dgm:spPr/>
    </dgm:pt>
    <dgm:pt modelId="{911FDFA8-D90A-694D-A873-D3897CFCBF4A}" type="pres">
      <dgm:prSet presAssocID="{BADBDC2E-7DC1-407F-80CD-B2F409527087}" presName="TwoNodes_1_text" presStyleLbl="node1" presStyleIdx="1" presStyleCnt="2">
        <dgm:presLayoutVars>
          <dgm:bulletEnabled val="1"/>
        </dgm:presLayoutVars>
      </dgm:prSet>
      <dgm:spPr/>
    </dgm:pt>
    <dgm:pt modelId="{15D14987-C380-5545-995D-2977514B5B94}" type="pres">
      <dgm:prSet presAssocID="{BADBDC2E-7DC1-407F-80CD-B2F409527087}" presName="TwoNodes_2_text" presStyleLbl="node1" presStyleIdx="1" presStyleCnt="2">
        <dgm:presLayoutVars>
          <dgm:bulletEnabled val="1"/>
        </dgm:presLayoutVars>
      </dgm:prSet>
      <dgm:spPr/>
    </dgm:pt>
  </dgm:ptLst>
  <dgm:cxnLst>
    <dgm:cxn modelId="{E578DA41-4738-AD41-8D8B-03017F0EC4D7}" type="presOf" srcId="{77E8A9E2-1622-479C-BBED-6805FBD6812F}" destId="{6CF737E1-FE85-974F-A32A-028381DA02A0}" srcOrd="0" destOrd="0" presId="urn:microsoft.com/office/officeart/2005/8/layout/vProcess5"/>
    <dgm:cxn modelId="{91998978-528C-4914-8F13-56E937CAEAF4}" srcId="{BADBDC2E-7DC1-407F-80CD-B2F409527087}" destId="{13DAADDA-6BDF-46C2-A0E8-1D87950080A9}" srcOrd="0" destOrd="0" parTransId="{39C33C73-064F-49B8-BBAF-2CF23ED26D8C}" sibTransId="{4F2DFC71-AAF3-40FD-9938-BB88824693D4}"/>
    <dgm:cxn modelId="{B2FE8F78-B640-446A-8C98-E435C63242EC}" srcId="{BADBDC2E-7DC1-407F-80CD-B2F409527087}" destId="{77E8A9E2-1622-479C-BBED-6805FBD6812F}" srcOrd="1" destOrd="0" parTransId="{8F62CF2C-0F60-4050-BCF2-E12F3232B125}" sibTransId="{0E314AA8-5A16-473F-82DA-169C58674B90}"/>
    <dgm:cxn modelId="{292A3095-D7F1-804E-8421-06F4BC63B264}" type="presOf" srcId="{77E8A9E2-1622-479C-BBED-6805FBD6812F}" destId="{15D14987-C380-5545-995D-2977514B5B94}" srcOrd="1" destOrd="0" presId="urn:microsoft.com/office/officeart/2005/8/layout/vProcess5"/>
    <dgm:cxn modelId="{8753D5B5-D162-0940-8F7B-E11B05302649}" type="presOf" srcId="{13DAADDA-6BDF-46C2-A0E8-1D87950080A9}" destId="{FC05828C-166C-794A-B932-39E7AD60D364}" srcOrd="0" destOrd="0" presId="urn:microsoft.com/office/officeart/2005/8/layout/vProcess5"/>
    <dgm:cxn modelId="{2839E5BD-D69A-0E47-BBAA-DB05950D8A12}" type="presOf" srcId="{BADBDC2E-7DC1-407F-80CD-B2F409527087}" destId="{A96F6EA4-0496-724C-A47E-442A279ABE1B}" srcOrd="0" destOrd="0" presId="urn:microsoft.com/office/officeart/2005/8/layout/vProcess5"/>
    <dgm:cxn modelId="{95FE2BE1-D3F9-2842-AAAC-AEF1EEEDA933}" type="presOf" srcId="{4F2DFC71-AAF3-40FD-9938-BB88824693D4}" destId="{ABB846BF-55AB-A342-B93E-2E4CA44CD022}" srcOrd="0" destOrd="0" presId="urn:microsoft.com/office/officeart/2005/8/layout/vProcess5"/>
    <dgm:cxn modelId="{88B6BEEB-DEDE-4A4B-8F17-B9ABA4221EF7}" type="presOf" srcId="{13DAADDA-6BDF-46C2-A0E8-1D87950080A9}" destId="{911FDFA8-D90A-694D-A873-D3897CFCBF4A}" srcOrd="1" destOrd="0" presId="urn:microsoft.com/office/officeart/2005/8/layout/vProcess5"/>
    <dgm:cxn modelId="{6941B184-D50E-A947-991D-3326480ACE1E}" type="presParOf" srcId="{A96F6EA4-0496-724C-A47E-442A279ABE1B}" destId="{94FF7726-261B-1645-A2D5-FD3195C434DC}" srcOrd="0" destOrd="0" presId="urn:microsoft.com/office/officeart/2005/8/layout/vProcess5"/>
    <dgm:cxn modelId="{7B7A1417-294D-EA46-B565-19F954A9C3B4}" type="presParOf" srcId="{A96F6EA4-0496-724C-A47E-442A279ABE1B}" destId="{FC05828C-166C-794A-B932-39E7AD60D364}" srcOrd="1" destOrd="0" presId="urn:microsoft.com/office/officeart/2005/8/layout/vProcess5"/>
    <dgm:cxn modelId="{10AE6C99-AC57-484E-8FB1-74C7283DACE3}" type="presParOf" srcId="{A96F6EA4-0496-724C-A47E-442A279ABE1B}" destId="{6CF737E1-FE85-974F-A32A-028381DA02A0}" srcOrd="2" destOrd="0" presId="urn:microsoft.com/office/officeart/2005/8/layout/vProcess5"/>
    <dgm:cxn modelId="{4FF3983C-E04C-264B-84BA-1CF710694AB3}" type="presParOf" srcId="{A96F6EA4-0496-724C-A47E-442A279ABE1B}" destId="{ABB846BF-55AB-A342-B93E-2E4CA44CD022}" srcOrd="3" destOrd="0" presId="urn:microsoft.com/office/officeart/2005/8/layout/vProcess5"/>
    <dgm:cxn modelId="{0F7461C9-A6B7-8F45-8DCD-4EB45CA99445}" type="presParOf" srcId="{A96F6EA4-0496-724C-A47E-442A279ABE1B}" destId="{911FDFA8-D90A-694D-A873-D3897CFCBF4A}" srcOrd="4" destOrd="0" presId="urn:microsoft.com/office/officeart/2005/8/layout/vProcess5"/>
    <dgm:cxn modelId="{E05BFCB6-70B0-AA49-B164-48B3787E55D9}" type="presParOf" srcId="{A96F6EA4-0496-724C-A47E-442A279ABE1B}" destId="{15D14987-C380-5545-995D-2977514B5B94}"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19D0A20D-4609-42E2-9414-19D67EE44877}" type="doc">
      <dgm:prSet loTypeId="urn:microsoft.com/office/officeart/2005/8/layout/process4" loCatId="process" qsTypeId="urn:microsoft.com/office/officeart/2005/8/quickstyle/simple1" qsCatId="simple" csTypeId="urn:microsoft.com/office/officeart/2005/8/colors/accent0_3" csCatId="mainScheme" phldr="1"/>
      <dgm:spPr/>
      <dgm:t>
        <a:bodyPr/>
        <a:lstStyle/>
        <a:p>
          <a:endParaRPr lang="en-US"/>
        </a:p>
      </dgm:t>
    </dgm:pt>
    <dgm:pt modelId="{1A483ACA-41FA-4C6F-9DE3-930767474474}">
      <dgm:prSet custT="1"/>
      <dgm:spPr/>
      <dgm:t>
        <a:bodyPr/>
        <a:lstStyle/>
        <a:p>
          <a:r>
            <a:rPr lang="en-US" sz="4400" dirty="0"/>
            <a:t>Make the information obtained from interviews &amp; questionnaires useful.</a:t>
          </a:r>
        </a:p>
      </dgm:t>
      <dgm:extLst>
        <a:ext uri="{E40237B7-FDA0-4F09-8148-C483321AD2D9}">
          <dgm14:cNvPr xmlns:dgm14="http://schemas.microsoft.com/office/drawing/2010/diagram" id="0" name="" descr="Make the information obtained from interviews &amp; questionnaires useful.&#13;&#10;"/>
        </a:ext>
      </dgm:extLst>
    </dgm:pt>
    <dgm:pt modelId="{77F5A34F-5C8B-44C0-97D2-7DFBBE91F8FC}" type="parTrans" cxnId="{AB879CC3-4CD8-42BF-ACD7-68DBA24011D5}">
      <dgm:prSet/>
      <dgm:spPr/>
      <dgm:t>
        <a:bodyPr/>
        <a:lstStyle/>
        <a:p>
          <a:endParaRPr lang="en-US"/>
        </a:p>
      </dgm:t>
    </dgm:pt>
    <dgm:pt modelId="{9F08FA6F-42AC-48D8-A1B9-1B1F4798733D}" type="sibTrans" cxnId="{AB879CC3-4CD8-42BF-ACD7-68DBA24011D5}">
      <dgm:prSet/>
      <dgm:spPr/>
      <dgm:t>
        <a:bodyPr/>
        <a:lstStyle/>
        <a:p>
          <a:endParaRPr lang="en-US"/>
        </a:p>
      </dgm:t>
    </dgm:pt>
    <dgm:pt modelId="{E33F9923-18EE-48A3-94F9-FD158CE73E82}">
      <dgm:prSet/>
      <dgm:spPr/>
      <dgm:t>
        <a:bodyPr/>
        <a:lstStyle/>
        <a:p>
          <a:r>
            <a:rPr lang="en-US" dirty="0"/>
            <a:t>It is a fact!</a:t>
          </a:r>
        </a:p>
      </dgm:t>
      <dgm:extLst>
        <a:ext uri="{E40237B7-FDA0-4F09-8148-C483321AD2D9}">
          <dgm14:cNvPr xmlns:dgm14="http://schemas.microsoft.com/office/drawing/2010/diagram" id="0" name="" descr="It is a fact!&#10;Parent reported...&#10;School indicated...&#10;During interviews, staff consistently stated..."/>
        </a:ext>
      </dgm:extLst>
    </dgm:pt>
    <dgm:pt modelId="{A7C1DF63-C8FB-4D85-B1CB-E4A411F56BD6}" type="parTrans" cxnId="{5A98F8FA-AE8C-40B6-8A38-70F6C4D0E039}">
      <dgm:prSet/>
      <dgm:spPr/>
      <dgm:t>
        <a:bodyPr/>
        <a:lstStyle/>
        <a:p>
          <a:endParaRPr lang="en-US"/>
        </a:p>
      </dgm:t>
    </dgm:pt>
    <dgm:pt modelId="{72A704F6-731D-4F3D-9022-0AA349AE7F5D}" type="sibTrans" cxnId="{5A98F8FA-AE8C-40B6-8A38-70F6C4D0E039}">
      <dgm:prSet/>
      <dgm:spPr/>
      <dgm:t>
        <a:bodyPr/>
        <a:lstStyle/>
        <a:p>
          <a:endParaRPr lang="en-US"/>
        </a:p>
      </dgm:t>
    </dgm:pt>
    <dgm:pt modelId="{8CF2B87F-A3F6-4584-B305-D38B61E4A1EB}">
      <dgm:prSet/>
      <dgm:spPr/>
      <dgm:t>
        <a:bodyPr/>
        <a:lstStyle/>
        <a:p>
          <a:r>
            <a:rPr lang="en-US"/>
            <a:t>Parent reported. . .</a:t>
          </a:r>
        </a:p>
      </dgm:t>
    </dgm:pt>
    <dgm:pt modelId="{83B5692C-DBD6-4C04-BB80-E06B5F585006}" type="parTrans" cxnId="{C0E113C4-B1D1-4150-9403-E5BFDDBE4487}">
      <dgm:prSet/>
      <dgm:spPr/>
      <dgm:t>
        <a:bodyPr/>
        <a:lstStyle/>
        <a:p>
          <a:endParaRPr lang="en-US"/>
        </a:p>
      </dgm:t>
    </dgm:pt>
    <dgm:pt modelId="{215605C5-5916-4A50-BA1D-C876F5ECB03B}" type="sibTrans" cxnId="{C0E113C4-B1D1-4150-9403-E5BFDDBE4487}">
      <dgm:prSet/>
      <dgm:spPr/>
      <dgm:t>
        <a:bodyPr/>
        <a:lstStyle/>
        <a:p>
          <a:endParaRPr lang="en-US"/>
        </a:p>
      </dgm:t>
    </dgm:pt>
    <dgm:pt modelId="{7605FC91-306C-4CFC-AEA9-D5CF6915AE0A}">
      <dgm:prSet/>
      <dgm:spPr/>
      <dgm:t>
        <a:bodyPr/>
        <a:lstStyle/>
        <a:p>
          <a:r>
            <a:rPr lang="en-US"/>
            <a:t>School indicated. . .</a:t>
          </a:r>
        </a:p>
      </dgm:t>
    </dgm:pt>
    <dgm:pt modelId="{09A130F3-A588-4D2D-A9B0-31231785DD1D}" type="parTrans" cxnId="{4F61886C-4003-489D-B710-AAC3F893EF1A}">
      <dgm:prSet/>
      <dgm:spPr/>
      <dgm:t>
        <a:bodyPr/>
        <a:lstStyle/>
        <a:p>
          <a:endParaRPr lang="en-US"/>
        </a:p>
      </dgm:t>
    </dgm:pt>
    <dgm:pt modelId="{0FC41332-803E-4DFB-8CC0-AFAF217658D9}" type="sibTrans" cxnId="{4F61886C-4003-489D-B710-AAC3F893EF1A}">
      <dgm:prSet/>
      <dgm:spPr/>
      <dgm:t>
        <a:bodyPr/>
        <a:lstStyle/>
        <a:p>
          <a:endParaRPr lang="en-US"/>
        </a:p>
      </dgm:t>
    </dgm:pt>
    <dgm:pt modelId="{49351DD8-AC43-4836-84AB-688CAE6C2A11}">
      <dgm:prSet/>
      <dgm:spPr/>
      <dgm:t>
        <a:bodyPr/>
        <a:lstStyle/>
        <a:p>
          <a:r>
            <a:rPr lang="en-US"/>
            <a:t>During interviews, staff consistently stated. . .</a:t>
          </a:r>
        </a:p>
      </dgm:t>
    </dgm:pt>
    <dgm:pt modelId="{600997BD-C711-4AB6-878F-29698848C163}" type="parTrans" cxnId="{5C4848A0-825A-4C5D-881C-F7EB3BD32C3F}">
      <dgm:prSet/>
      <dgm:spPr/>
      <dgm:t>
        <a:bodyPr/>
        <a:lstStyle/>
        <a:p>
          <a:endParaRPr lang="en-US"/>
        </a:p>
      </dgm:t>
    </dgm:pt>
    <dgm:pt modelId="{F6DFCB96-BF82-476A-BC2F-84A576963C1E}" type="sibTrans" cxnId="{5C4848A0-825A-4C5D-881C-F7EB3BD32C3F}">
      <dgm:prSet/>
      <dgm:spPr/>
      <dgm:t>
        <a:bodyPr/>
        <a:lstStyle/>
        <a:p>
          <a:endParaRPr lang="en-US"/>
        </a:p>
      </dgm:t>
    </dgm:pt>
    <dgm:pt modelId="{04457E45-D3AE-DB40-A613-0D90A270CACA}" type="pres">
      <dgm:prSet presAssocID="{19D0A20D-4609-42E2-9414-19D67EE44877}" presName="Name0" presStyleCnt="0">
        <dgm:presLayoutVars>
          <dgm:dir/>
          <dgm:animLvl val="lvl"/>
          <dgm:resizeHandles val="exact"/>
        </dgm:presLayoutVars>
      </dgm:prSet>
      <dgm:spPr/>
    </dgm:pt>
    <dgm:pt modelId="{A7D34551-C3A6-F04A-A7A4-D61525A9283B}" type="pres">
      <dgm:prSet presAssocID="{E33F9923-18EE-48A3-94F9-FD158CE73E82}" presName="boxAndChildren" presStyleCnt="0"/>
      <dgm:spPr/>
    </dgm:pt>
    <dgm:pt modelId="{537E3B51-7F14-5F4D-A8A0-A7CB9C65E7FD}" type="pres">
      <dgm:prSet presAssocID="{E33F9923-18EE-48A3-94F9-FD158CE73E82}" presName="parentTextBox" presStyleLbl="node1" presStyleIdx="0" presStyleCnt="2"/>
      <dgm:spPr/>
    </dgm:pt>
    <dgm:pt modelId="{06BFEF79-E7CF-6642-9F57-B94EC5BCECCB}" type="pres">
      <dgm:prSet presAssocID="{E33F9923-18EE-48A3-94F9-FD158CE73E82}" presName="entireBox" presStyleLbl="node1" presStyleIdx="0" presStyleCnt="2"/>
      <dgm:spPr/>
    </dgm:pt>
    <dgm:pt modelId="{D0F38701-4F0C-DF47-99F0-52E74C5CEAB8}" type="pres">
      <dgm:prSet presAssocID="{E33F9923-18EE-48A3-94F9-FD158CE73E82}" presName="descendantBox" presStyleCnt="0"/>
      <dgm:spPr/>
    </dgm:pt>
    <dgm:pt modelId="{56A5CF4E-3BF7-B14B-A2EF-201E9908858F}" type="pres">
      <dgm:prSet presAssocID="{8CF2B87F-A3F6-4584-B305-D38B61E4A1EB}" presName="childTextBox" presStyleLbl="fgAccFollowNode1" presStyleIdx="0" presStyleCnt="3">
        <dgm:presLayoutVars>
          <dgm:bulletEnabled val="1"/>
        </dgm:presLayoutVars>
      </dgm:prSet>
      <dgm:spPr/>
    </dgm:pt>
    <dgm:pt modelId="{42A90780-879C-D249-8895-38244936E978}" type="pres">
      <dgm:prSet presAssocID="{7605FC91-306C-4CFC-AEA9-D5CF6915AE0A}" presName="childTextBox" presStyleLbl="fgAccFollowNode1" presStyleIdx="1" presStyleCnt="3">
        <dgm:presLayoutVars>
          <dgm:bulletEnabled val="1"/>
        </dgm:presLayoutVars>
      </dgm:prSet>
      <dgm:spPr/>
    </dgm:pt>
    <dgm:pt modelId="{349527F2-09C6-6C4C-A6A6-865EC75597C4}" type="pres">
      <dgm:prSet presAssocID="{49351DD8-AC43-4836-84AB-688CAE6C2A11}" presName="childTextBox" presStyleLbl="fgAccFollowNode1" presStyleIdx="2" presStyleCnt="3">
        <dgm:presLayoutVars>
          <dgm:bulletEnabled val="1"/>
        </dgm:presLayoutVars>
      </dgm:prSet>
      <dgm:spPr/>
    </dgm:pt>
    <dgm:pt modelId="{0A7D7F6C-8FF8-4043-8E90-213F37C5E584}" type="pres">
      <dgm:prSet presAssocID="{9F08FA6F-42AC-48D8-A1B9-1B1F4798733D}" presName="sp" presStyleCnt="0"/>
      <dgm:spPr/>
    </dgm:pt>
    <dgm:pt modelId="{75EDC40D-5A45-8C4F-BA52-A5C14812E611}" type="pres">
      <dgm:prSet presAssocID="{1A483ACA-41FA-4C6F-9DE3-930767474474}" presName="arrowAndChildren" presStyleCnt="0"/>
      <dgm:spPr/>
    </dgm:pt>
    <dgm:pt modelId="{97DE2E29-2B63-8C4A-A5BF-1F2444C6D21D}" type="pres">
      <dgm:prSet presAssocID="{1A483ACA-41FA-4C6F-9DE3-930767474474}" presName="parentTextArrow" presStyleLbl="node1" presStyleIdx="1" presStyleCnt="2"/>
      <dgm:spPr/>
    </dgm:pt>
  </dgm:ptLst>
  <dgm:cxnLst>
    <dgm:cxn modelId="{29DDDE16-5A99-4D4F-8BC1-DBCF23FF350D}" type="presOf" srcId="{8CF2B87F-A3F6-4584-B305-D38B61E4A1EB}" destId="{56A5CF4E-3BF7-B14B-A2EF-201E9908858F}" srcOrd="0" destOrd="0" presId="urn:microsoft.com/office/officeart/2005/8/layout/process4"/>
    <dgm:cxn modelId="{676C5447-8C54-5148-B6E8-24AF0FC9FD5F}" type="presOf" srcId="{E33F9923-18EE-48A3-94F9-FD158CE73E82}" destId="{06BFEF79-E7CF-6642-9F57-B94EC5BCECCB}" srcOrd="1" destOrd="0" presId="urn:microsoft.com/office/officeart/2005/8/layout/process4"/>
    <dgm:cxn modelId="{A29B6253-52CA-4D48-84EB-D4FD21966D6A}" type="presOf" srcId="{49351DD8-AC43-4836-84AB-688CAE6C2A11}" destId="{349527F2-09C6-6C4C-A6A6-865EC75597C4}" srcOrd="0" destOrd="0" presId="urn:microsoft.com/office/officeart/2005/8/layout/process4"/>
    <dgm:cxn modelId="{4F61886C-4003-489D-B710-AAC3F893EF1A}" srcId="{E33F9923-18EE-48A3-94F9-FD158CE73E82}" destId="{7605FC91-306C-4CFC-AEA9-D5CF6915AE0A}" srcOrd="1" destOrd="0" parTransId="{09A130F3-A588-4D2D-A9B0-31231785DD1D}" sibTransId="{0FC41332-803E-4DFB-8CC0-AFAF217658D9}"/>
    <dgm:cxn modelId="{1FA04670-A607-104B-B316-EF6486C69FC9}" type="presOf" srcId="{1A483ACA-41FA-4C6F-9DE3-930767474474}" destId="{97DE2E29-2B63-8C4A-A5BF-1F2444C6D21D}" srcOrd="0" destOrd="0" presId="urn:microsoft.com/office/officeart/2005/8/layout/process4"/>
    <dgm:cxn modelId="{B0BBBA8D-8D51-A44B-A8D2-C040DB6CB6AA}" type="presOf" srcId="{E33F9923-18EE-48A3-94F9-FD158CE73E82}" destId="{537E3B51-7F14-5F4D-A8A0-A7CB9C65E7FD}" srcOrd="0" destOrd="0" presId="urn:microsoft.com/office/officeart/2005/8/layout/process4"/>
    <dgm:cxn modelId="{5C4848A0-825A-4C5D-881C-F7EB3BD32C3F}" srcId="{E33F9923-18EE-48A3-94F9-FD158CE73E82}" destId="{49351DD8-AC43-4836-84AB-688CAE6C2A11}" srcOrd="2" destOrd="0" parTransId="{600997BD-C711-4AB6-878F-29698848C163}" sibTransId="{F6DFCB96-BF82-476A-BC2F-84A576963C1E}"/>
    <dgm:cxn modelId="{AB879CC3-4CD8-42BF-ACD7-68DBA24011D5}" srcId="{19D0A20D-4609-42E2-9414-19D67EE44877}" destId="{1A483ACA-41FA-4C6F-9DE3-930767474474}" srcOrd="0" destOrd="0" parTransId="{77F5A34F-5C8B-44C0-97D2-7DFBBE91F8FC}" sibTransId="{9F08FA6F-42AC-48D8-A1B9-1B1F4798733D}"/>
    <dgm:cxn modelId="{C0E113C4-B1D1-4150-9403-E5BFDDBE4487}" srcId="{E33F9923-18EE-48A3-94F9-FD158CE73E82}" destId="{8CF2B87F-A3F6-4584-B305-D38B61E4A1EB}" srcOrd="0" destOrd="0" parTransId="{83B5692C-DBD6-4C04-BB80-E06B5F585006}" sibTransId="{215605C5-5916-4A50-BA1D-C876F5ECB03B}"/>
    <dgm:cxn modelId="{55F776CA-ADC0-7C41-ACCC-EA8B5F225289}" type="presOf" srcId="{19D0A20D-4609-42E2-9414-19D67EE44877}" destId="{04457E45-D3AE-DB40-A613-0D90A270CACA}" srcOrd="0" destOrd="0" presId="urn:microsoft.com/office/officeart/2005/8/layout/process4"/>
    <dgm:cxn modelId="{65D1FFD4-F30A-B54B-8E0B-53A862BC0D09}" type="presOf" srcId="{7605FC91-306C-4CFC-AEA9-D5CF6915AE0A}" destId="{42A90780-879C-D249-8895-38244936E978}" srcOrd="0" destOrd="0" presId="urn:microsoft.com/office/officeart/2005/8/layout/process4"/>
    <dgm:cxn modelId="{5A98F8FA-AE8C-40B6-8A38-70F6C4D0E039}" srcId="{19D0A20D-4609-42E2-9414-19D67EE44877}" destId="{E33F9923-18EE-48A3-94F9-FD158CE73E82}" srcOrd="1" destOrd="0" parTransId="{A7C1DF63-C8FB-4D85-B1CB-E4A411F56BD6}" sibTransId="{72A704F6-731D-4F3D-9022-0AA349AE7F5D}"/>
    <dgm:cxn modelId="{45B74563-0D6A-E140-909B-BEDD899ED45B}" type="presParOf" srcId="{04457E45-D3AE-DB40-A613-0D90A270CACA}" destId="{A7D34551-C3A6-F04A-A7A4-D61525A9283B}" srcOrd="0" destOrd="0" presId="urn:microsoft.com/office/officeart/2005/8/layout/process4"/>
    <dgm:cxn modelId="{89FDA187-7F8D-2C42-81E4-41338D5A1609}" type="presParOf" srcId="{A7D34551-C3A6-F04A-A7A4-D61525A9283B}" destId="{537E3B51-7F14-5F4D-A8A0-A7CB9C65E7FD}" srcOrd="0" destOrd="0" presId="urn:microsoft.com/office/officeart/2005/8/layout/process4"/>
    <dgm:cxn modelId="{52F9ADBB-0158-E04F-ADD9-CE68764389AE}" type="presParOf" srcId="{A7D34551-C3A6-F04A-A7A4-D61525A9283B}" destId="{06BFEF79-E7CF-6642-9F57-B94EC5BCECCB}" srcOrd="1" destOrd="0" presId="urn:microsoft.com/office/officeart/2005/8/layout/process4"/>
    <dgm:cxn modelId="{2E11F4A9-9A86-4D49-9D8C-2F4C41A5B30D}" type="presParOf" srcId="{A7D34551-C3A6-F04A-A7A4-D61525A9283B}" destId="{D0F38701-4F0C-DF47-99F0-52E74C5CEAB8}" srcOrd="2" destOrd="0" presId="urn:microsoft.com/office/officeart/2005/8/layout/process4"/>
    <dgm:cxn modelId="{787D9EAD-3C33-8642-917E-B21292DCDE9B}" type="presParOf" srcId="{D0F38701-4F0C-DF47-99F0-52E74C5CEAB8}" destId="{56A5CF4E-3BF7-B14B-A2EF-201E9908858F}" srcOrd="0" destOrd="0" presId="urn:microsoft.com/office/officeart/2005/8/layout/process4"/>
    <dgm:cxn modelId="{5BBEDAD1-BA8B-C64E-B03D-5C55ADAD813D}" type="presParOf" srcId="{D0F38701-4F0C-DF47-99F0-52E74C5CEAB8}" destId="{42A90780-879C-D249-8895-38244936E978}" srcOrd="1" destOrd="0" presId="urn:microsoft.com/office/officeart/2005/8/layout/process4"/>
    <dgm:cxn modelId="{20945C6B-6FE0-684C-AAF0-30CAEFEAE93D}" type="presParOf" srcId="{D0F38701-4F0C-DF47-99F0-52E74C5CEAB8}" destId="{349527F2-09C6-6C4C-A6A6-865EC75597C4}" srcOrd="2" destOrd="0" presId="urn:microsoft.com/office/officeart/2005/8/layout/process4"/>
    <dgm:cxn modelId="{2D35C5AE-A8E2-DA45-827D-30E5B5005073}" type="presParOf" srcId="{04457E45-D3AE-DB40-A613-0D90A270CACA}" destId="{0A7D7F6C-8FF8-4043-8E90-213F37C5E584}" srcOrd="1" destOrd="0" presId="urn:microsoft.com/office/officeart/2005/8/layout/process4"/>
    <dgm:cxn modelId="{28FF1B10-10DD-7646-8697-FD4C924DE8FB}" type="presParOf" srcId="{04457E45-D3AE-DB40-A613-0D90A270CACA}" destId="{75EDC40D-5A45-8C4F-BA52-A5C14812E611}" srcOrd="2" destOrd="0" presId="urn:microsoft.com/office/officeart/2005/8/layout/process4"/>
    <dgm:cxn modelId="{A16DA33F-366B-094F-81CC-42C0CB498E33}" type="presParOf" srcId="{75EDC40D-5A45-8C4F-BA52-A5C14812E611}" destId="{97DE2E29-2B63-8C4A-A5BF-1F2444C6D21D}"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B8FA3DA2-F388-2841-8FE2-A5AF3AF5C160}"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8F40708B-714D-2646-BC35-B27E9DB3989F}">
      <dgm:prSet phldrT="[Text]"/>
      <dgm:spPr/>
      <dgm:t>
        <a:bodyPr/>
        <a:lstStyle/>
        <a:p>
          <a:r>
            <a:rPr lang="en-US" dirty="0"/>
            <a:t>FINDINGS OF FACT</a:t>
          </a:r>
        </a:p>
      </dgm:t>
      <dgm:extLst>
        <a:ext uri="{E40237B7-FDA0-4F09-8148-C483321AD2D9}">
          <dgm14:cNvPr xmlns:dgm14="http://schemas.microsoft.com/office/drawing/2010/diagram" id="0" name="" descr="FINDINGS OF FACT&#13;&#10;"/>
        </a:ext>
      </dgm:extLst>
    </dgm:pt>
    <dgm:pt modelId="{9764640C-CB0B-054D-9CDD-5E835D89CCD8}" type="parTrans" cxnId="{20F6A67A-81EB-BB42-83DE-D89822E2C19F}">
      <dgm:prSet/>
      <dgm:spPr/>
      <dgm:t>
        <a:bodyPr/>
        <a:lstStyle/>
        <a:p>
          <a:endParaRPr lang="en-US"/>
        </a:p>
      </dgm:t>
    </dgm:pt>
    <dgm:pt modelId="{B89B6987-F751-454C-BF74-24ADF2129DE7}" type="sibTrans" cxnId="{20F6A67A-81EB-BB42-83DE-D89822E2C19F}">
      <dgm:prSet/>
      <dgm:spPr/>
      <dgm:t>
        <a:bodyPr/>
        <a:lstStyle/>
        <a:p>
          <a:endParaRPr lang="en-US"/>
        </a:p>
      </dgm:t>
    </dgm:pt>
    <dgm:pt modelId="{416E28A5-E817-BD47-BE2B-CC422EF86D6A}">
      <dgm:prSet phldrT="[Text]"/>
      <dgm:spPr>
        <a:solidFill>
          <a:schemeClr val="bg2">
            <a:lumMod val="50000"/>
          </a:schemeClr>
        </a:solidFill>
      </dgm:spPr>
      <dgm:t>
        <a:bodyPr/>
        <a:lstStyle/>
        <a:p>
          <a:r>
            <a:rPr lang="en-US" dirty="0"/>
            <a:t>CONCLUSIONS</a:t>
          </a:r>
        </a:p>
      </dgm:t>
      <dgm:extLst>
        <a:ext uri="{E40237B7-FDA0-4F09-8148-C483321AD2D9}">
          <dgm14:cNvPr xmlns:dgm14="http://schemas.microsoft.com/office/drawing/2010/diagram" id="0" name="" descr="CONCLUSIONS&#13;&#10;"/>
        </a:ext>
      </dgm:extLst>
    </dgm:pt>
    <dgm:pt modelId="{0EEEA782-A382-A14B-89DE-2660C5B98ED5}" type="parTrans" cxnId="{30F62B8D-50C1-D440-966C-7FAA9FDF2EBD}">
      <dgm:prSet/>
      <dgm:spPr/>
      <dgm:t>
        <a:bodyPr/>
        <a:lstStyle/>
        <a:p>
          <a:endParaRPr lang="en-US"/>
        </a:p>
      </dgm:t>
    </dgm:pt>
    <dgm:pt modelId="{1C3A49E8-2E90-9C40-A104-628465267B9A}" type="sibTrans" cxnId="{30F62B8D-50C1-D440-966C-7FAA9FDF2EBD}">
      <dgm:prSet/>
      <dgm:spPr/>
      <dgm:t>
        <a:bodyPr/>
        <a:lstStyle/>
        <a:p>
          <a:endParaRPr lang="en-US"/>
        </a:p>
      </dgm:t>
    </dgm:pt>
    <dgm:pt modelId="{B3CD93E1-4DDB-1B49-87BF-B03B9A64A28F}">
      <dgm:prSet phldrT="[Text]"/>
      <dgm:spPr>
        <a:solidFill>
          <a:schemeClr val="accent4">
            <a:lumMod val="75000"/>
          </a:schemeClr>
        </a:solidFill>
      </dgm:spPr>
      <dgm:t>
        <a:bodyPr/>
        <a:lstStyle/>
        <a:p>
          <a:r>
            <a:rPr lang="en-US" dirty="0"/>
            <a:t>ULTIMATE DECISION</a:t>
          </a:r>
        </a:p>
      </dgm:t>
      <dgm:extLst>
        <a:ext uri="{E40237B7-FDA0-4F09-8148-C483321AD2D9}">
          <dgm14:cNvPr xmlns:dgm14="http://schemas.microsoft.com/office/drawing/2010/diagram" id="0" name="" descr="ULTIMATE DECISION&#13;&#10;"/>
        </a:ext>
      </dgm:extLst>
    </dgm:pt>
    <dgm:pt modelId="{BBAB8C39-D8A0-1844-B8C1-E9926DA63D96}" type="parTrans" cxnId="{DD4F14C4-6661-F44A-AC04-24C56708BD56}">
      <dgm:prSet/>
      <dgm:spPr/>
      <dgm:t>
        <a:bodyPr/>
        <a:lstStyle/>
        <a:p>
          <a:endParaRPr lang="en-US"/>
        </a:p>
      </dgm:t>
    </dgm:pt>
    <dgm:pt modelId="{248E7D67-D333-AC42-B8AA-228B7F698649}" type="sibTrans" cxnId="{DD4F14C4-6661-F44A-AC04-24C56708BD56}">
      <dgm:prSet/>
      <dgm:spPr/>
      <dgm:t>
        <a:bodyPr/>
        <a:lstStyle/>
        <a:p>
          <a:endParaRPr lang="en-US"/>
        </a:p>
      </dgm:t>
    </dgm:pt>
    <dgm:pt modelId="{D278DFF5-6905-6941-9DE7-430D7B009E8C}">
      <dgm:prSet phldrT="[Text]"/>
      <dgm:spPr>
        <a:solidFill>
          <a:schemeClr val="accent1"/>
        </a:solidFill>
      </dgm:spPr>
      <dgm:t>
        <a:bodyPr/>
        <a:lstStyle/>
        <a:p>
          <a:r>
            <a:rPr lang="en-US" dirty="0"/>
            <a:t>CORRECTIVE ACTION</a:t>
          </a:r>
        </a:p>
      </dgm:t>
      <dgm:extLst>
        <a:ext uri="{E40237B7-FDA0-4F09-8148-C483321AD2D9}">
          <dgm14:cNvPr xmlns:dgm14="http://schemas.microsoft.com/office/drawing/2010/diagram" id="0" name="" descr="CORRECTIVE ACTION&#13;&#10;"/>
        </a:ext>
      </dgm:extLst>
    </dgm:pt>
    <dgm:pt modelId="{5CF67F88-AF47-E242-88C2-9DDDBC7C20FD}" type="parTrans" cxnId="{6B898632-D48F-9243-BD02-1B414A86CAF7}">
      <dgm:prSet/>
      <dgm:spPr/>
      <dgm:t>
        <a:bodyPr/>
        <a:lstStyle/>
        <a:p>
          <a:endParaRPr lang="en-US"/>
        </a:p>
      </dgm:t>
    </dgm:pt>
    <dgm:pt modelId="{08C3FECA-1E57-AE44-AE8A-D203B6883A8E}" type="sibTrans" cxnId="{6B898632-D48F-9243-BD02-1B414A86CAF7}">
      <dgm:prSet/>
      <dgm:spPr/>
      <dgm:t>
        <a:bodyPr/>
        <a:lstStyle/>
        <a:p>
          <a:endParaRPr lang="en-US"/>
        </a:p>
      </dgm:t>
    </dgm:pt>
    <dgm:pt modelId="{2F3A0B17-E02C-B043-AE66-496E15181870}" type="pres">
      <dgm:prSet presAssocID="{B8FA3DA2-F388-2841-8FE2-A5AF3AF5C160}" presName="outerComposite" presStyleCnt="0">
        <dgm:presLayoutVars>
          <dgm:chMax val="5"/>
          <dgm:dir/>
          <dgm:resizeHandles val="exact"/>
        </dgm:presLayoutVars>
      </dgm:prSet>
      <dgm:spPr/>
    </dgm:pt>
    <dgm:pt modelId="{A4C8FE6A-B7C6-B844-863E-52BA50B05DC6}" type="pres">
      <dgm:prSet presAssocID="{B8FA3DA2-F388-2841-8FE2-A5AF3AF5C160}" presName="dummyMaxCanvas" presStyleCnt="0">
        <dgm:presLayoutVars/>
      </dgm:prSet>
      <dgm:spPr/>
    </dgm:pt>
    <dgm:pt modelId="{C7B83E2A-2FB2-0C42-9858-AA4FFD3A0096}" type="pres">
      <dgm:prSet presAssocID="{B8FA3DA2-F388-2841-8FE2-A5AF3AF5C160}" presName="FourNodes_1" presStyleLbl="node1" presStyleIdx="0" presStyleCnt="4">
        <dgm:presLayoutVars>
          <dgm:bulletEnabled val="1"/>
        </dgm:presLayoutVars>
      </dgm:prSet>
      <dgm:spPr/>
    </dgm:pt>
    <dgm:pt modelId="{4E162A73-9EA4-6F45-9E24-70C07F0BCD6C}" type="pres">
      <dgm:prSet presAssocID="{B8FA3DA2-F388-2841-8FE2-A5AF3AF5C160}" presName="FourNodes_2" presStyleLbl="node1" presStyleIdx="1" presStyleCnt="4">
        <dgm:presLayoutVars>
          <dgm:bulletEnabled val="1"/>
        </dgm:presLayoutVars>
      </dgm:prSet>
      <dgm:spPr/>
    </dgm:pt>
    <dgm:pt modelId="{29A9C3A0-C93A-C740-BD53-FDD8B369F0F1}" type="pres">
      <dgm:prSet presAssocID="{B8FA3DA2-F388-2841-8FE2-A5AF3AF5C160}" presName="FourNodes_3" presStyleLbl="node1" presStyleIdx="2" presStyleCnt="4">
        <dgm:presLayoutVars>
          <dgm:bulletEnabled val="1"/>
        </dgm:presLayoutVars>
      </dgm:prSet>
      <dgm:spPr/>
    </dgm:pt>
    <dgm:pt modelId="{F6C9AD9D-77B1-E540-B13D-4C18896AD601}" type="pres">
      <dgm:prSet presAssocID="{B8FA3DA2-F388-2841-8FE2-A5AF3AF5C160}" presName="FourNodes_4" presStyleLbl="node1" presStyleIdx="3" presStyleCnt="4">
        <dgm:presLayoutVars>
          <dgm:bulletEnabled val="1"/>
        </dgm:presLayoutVars>
      </dgm:prSet>
      <dgm:spPr/>
    </dgm:pt>
    <dgm:pt modelId="{83652B03-36AB-4147-AED9-4ADA11F4FAB5}" type="pres">
      <dgm:prSet presAssocID="{B8FA3DA2-F388-2841-8FE2-A5AF3AF5C160}" presName="FourConn_1-2" presStyleLbl="fgAccFollowNode1" presStyleIdx="0" presStyleCnt="3">
        <dgm:presLayoutVars>
          <dgm:bulletEnabled val="1"/>
        </dgm:presLayoutVars>
      </dgm:prSet>
      <dgm:spPr/>
    </dgm:pt>
    <dgm:pt modelId="{65A5DD2F-6654-7C43-9037-575C3448FB9E}" type="pres">
      <dgm:prSet presAssocID="{B8FA3DA2-F388-2841-8FE2-A5AF3AF5C160}" presName="FourConn_2-3" presStyleLbl="fgAccFollowNode1" presStyleIdx="1" presStyleCnt="3">
        <dgm:presLayoutVars>
          <dgm:bulletEnabled val="1"/>
        </dgm:presLayoutVars>
      </dgm:prSet>
      <dgm:spPr/>
    </dgm:pt>
    <dgm:pt modelId="{66D7F9EB-354A-7544-8E8C-54C0D137FF08}" type="pres">
      <dgm:prSet presAssocID="{B8FA3DA2-F388-2841-8FE2-A5AF3AF5C160}" presName="FourConn_3-4" presStyleLbl="fgAccFollowNode1" presStyleIdx="2" presStyleCnt="3">
        <dgm:presLayoutVars>
          <dgm:bulletEnabled val="1"/>
        </dgm:presLayoutVars>
      </dgm:prSet>
      <dgm:spPr/>
    </dgm:pt>
    <dgm:pt modelId="{F3D39005-4FA3-EC43-AEEB-2D7633242308}" type="pres">
      <dgm:prSet presAssocID="{B8FA3DA2-F388-2841-8FE2-A5AF3AF5C160}" presName="FourNodes_1_text" presStyleLbl="node1" presStyleIdx="3" presStyleCnt="4">
        <dgm:presLayoutVars>
          <dgm:bulletEnabled val="1"/>
        </dgm:presLayoutVars>
      </dgm:prSet>
      <dgm:spPr/>
    </dgm:pt>
    <dgm:pt modelId="{4659515C-5223-B745-AB43-49C019F4EC07}" type="pres">
      <dgm:prSet presAssocID="{B8FA3DA2-F388-2841-8FE2-A5AF3AF5C160}" presName="FourNodes_2_text" presStyleLbl="node1" presStyleIdx="3" presStyleCnt="4">
        <dgm:presLayoutVars>
          <dgm:bulletEnabled val="1"/>
        </dgm:presLayoutVars>
      </dgm:prSet>
      <dgm:spPr/>
    </dgm:pt>
    <dgm:pt modelId="{2FBE6DB3-A42A-2849-A55B-DB392665D555}" type="pres">
      <dgm:prSet presAssocID="{B8FA3DA2-F388-2841-8FE2-A5AF3AF5C160}" presName="FourNodes_3_text" presStyleLbl="node1" presStyleIdx="3" presStyleCnt="4">
        <dgm:presLayoutVars>
          <dgm:bulletEnabled val="1"/>
        </dgm:presLayoutVars>
      </dgm:prSet>
      <dgm:spPr/>
    </dgm:pt>
    <dgm:pt modelId="{1D776151-E83C-4845-8C63-903A3B44CBEA}" type="pres">
      <dgm:prSet presAssocID="{B8FA3DA2-F388-2841-8FE2-A5AF3AF5C160}" presName="FourNodes_4_text" presStyleLbl="node1" presStyleIdx="3" presStyleCnt="4">
        <dgm:presLayoutVars>
          <dgm:bulletEnabled val="1"/>
        </dgm:presLayoutVars>
      </dgm:prSet>
      <dgm:spPr/>
    </dgm:pt>
  </dgm:ptLst>
  <dgm:cxnLst>
    <dgm:cxn modelId="{AB8E9E12-50D0-144C-BFF7-2DD3CF2924CC}" type="presOf" srcId="{248E7D67-D333-AC42-B8AA-228B7F698649}" destId="{66D7F9EB-354A-7544-8E8C-54C0D137FF08}" srcOrd="0" destOrd="0" presId="urn:microsoft.com/office/officeart/2005/8/layout/vProcess5"/>
    <dgm:cxn modelId="{9A3E0E16-5EB0-3C4E-BC71-AAF2F3EB801E}" type="presOf" srcId="{D278DFF5-6905-6941-9DE7-430D7B009E8C}" destId="{F6C9AD9D-77B1-E540-B13D-4C18896AD601}" srcOrd="0" destOrd="0" presId="urn:microsoft.com/office/officeart/2005/8/layout/vProcess5"/>
    <dgm:cxn modelId="{6B898632-D48F-9243-BD02-1B414A86CAF7}" srcId="{B8FA3DA2-F388-2841-8FE2-A5AF3AF5C160}" destId="{D278DFF5-6905-6941-9DE7-430D7B009E8C}" srcOrd="3" destOrd="0" parTransId="{5CF67F88-AF47-E242-88C2-9DDDBC7C20FD}" sibTransId="{08C3FECA-1E57-AE44-AE8A-D203B6883A8E}"/>
    <dgm:cxn modelId="{48DF983F-2F96-6748-ACAD-69DD51AD01F9}" type="presOf" srcId="{B8FA3DA2-F388-2841-8FE2-A5AF3AF5C160}" destId="{2F3A0B17-E02C-B043-AE66-496E15181870}" srcOrd="0" destOrd="0" presId="urn:microsoft.com/office/officeart/2005/8/layout/vProcess5"/>
    <dgm:cxn modelId="{ADC00C56-3028-3D44-8F12-FB86E80AD8F8}" type="presOf" srcId="{8F40708B-714D-2646-BC35-B27E9DB3989F}" destId="{C7B83E2A-2FB2-0C42-9858-AA4FFD3A0096}" srcOrd="0" destOrd="0" presId="urn:microsoft.com/office/officeart/2005/8/layout/vProcess5"/>
    <dgm:cxn modelId="{954BFC70-CBDE-F646-93B6-86B3E2746FB1}" type="presOf" srcId="{416E28A5-E817-BD47-BE2B-CC422EF86D6A}" destId="{4E162A73-9EA4-6F45-9E24-70C07F0BCD6C}" srcOrd="0" destOrd="0" presId="urn:microsoft.com/office/officeart/2005/8/layout/vProcess5"/>
    <dgm:cxn modelId="{20F6A67A-81EB-BB42-83DE-D89822E2C19F}" srcId="{B8FA3DA2-F388-2841-8FE2-A5AF3AF5C160}" destId="{8F40708B-714D-2646-BC35-B27E9DB3989F}" srcOrd="0" destOrd="0" parTransId="{9764640C-CB0B-054D-9CDD-5E835D89CCD8}" sibTransId="{B89B6987-F751-454C-BF74-24ADF2129DE7}"/>
    <dgm:cxn modelId="{6C0A237F-396A-9C4C-AA12-36DADB350AC8}" type="presOf" srcId="{8F40708B-714D-2646-BC35-B27E9DB3989F}" destId="{F3D39005-4FA3-EC43-AEEB-2D7633242308}" srcOrd="1" destOrd="0" presId="urn:microsoft.com/office/officeart/2005/8/layout/vProcess5"/>
    <dgm:cxn modelId="{04C9AC84-4590-D043-9AC8-7699453396C0}" type="presOf" srcId="{B3CD93E1-4DDB-1B49-87BF-B03B9A64A28F}" destId="{29A9C3A0-C93A-C740-BD53-FDD8B369F0F1}" srcOrd="0" destOrd="0" presId="urn:microsoft.com/office/officeart/2005/8/layout/vProcess5"/>
    <dgm:cxn modelId="{ADA68385-5A24-954A-B3DE-7A5A4EA703B9}" type="presOf" srcId="{1C3A49E8-2E90-9C40-A104-628465267B9A}" destId="{65A5DD2F-6654-7C43-9037-575C3448FB9E}" srcOrd="0" destOrd="0" presId="urn:microsoft.com/office/officeart/2005/8/layout/vProcess5"/>
    <dgm:cxn modelId="{30F62B8D-50C1-D440-966C-7FAA9FDF2EBD}" srcId="{B8FA3DA2-F388-2841-8FE2-A5AF3AF5C160}" destId="{416E28A5-E817-BD47-BE2B-CC422EF86D6A}" srcOrd="1" destOrd="0" parTransId="{0EEEA782-A382-A14B-89DE-2660C5B98ED5}" sibTransId="{1C3A49E8-2E90-9C40-A104-628465267B9A}"/>
    <dgm:cxn modelId="{D73CB5AF-439B-8148-9C6E-CBB20F7DFF83}" type="presOf" srcId="{B3CD93E1-4DDB-1B49-87BF-B03B9A64A28F}" destId="{2FBE6DB3-A42A-2849-A55B-DB392665D555}" srcOrd="1" destOrd="0" presId="urn:microsoft.com/office/officeart/2005/8/layout/vProcess5"/>
    <dgm:cxn modelId="{DD4F14C4-6661-F44A-AC04-24C56708BD56}" srcId="{B8FA3DA2-F388-2841-8FE2-A5AF3AF5C160}" destId="{B3CD93E1-4DDB-1B49-87BF-B03B9A64A28F}" srcOrd="2" destOrd="0" parTransId="{BBAB8C39-D8A0-1844-B8C1-E9926DA63D96}" sibTransId="{248E7D67-D333-AC42-B8AA-228B7F698649}"/>
    <dgm:cxn modelId="{2E2575C4-BAF8-F544-A625-5E63FB2084AB}" type="presOf" srcId="{B89B6987-F751-454C-BF74-24ADF2129DE7}" destId="{83652B03-36AB-4147-AED9-4ADA11F4FAB5}" srcOrd="0" destOrd="0" presId="urn:microsoft.com/office/officeart/2005/8/layout/vProcess5"/>
    <dgm:cxn modelId="{14F099D5-0296-3541-8222-3B46FA46ABAB}" type="presOf" srcId="{416E28A5-E817-BD47-BE2B-CC422EF86D6A}" destId="{4659515C-5223-B745-AB43-49C019F4EC07}" srcOrd="1" destOrd="0" presId="urn:microsoft.com/office/officeart/2005/8/layout/vProcess5"/>
    <dgm:cxn modelId="{AE7484D8-08E6-254D-B3B3-521975A9ACCD}" type="presOf" srcId="{D278DFF5-6905-6941-9DE7-430D7B009E8C}" destId="{1D776151-E83C-4845-8C63-903A3B44CBEA}" srcOrd="1" destOrd="0" presId="urn:microsoft.com/office/officeart/2005/8/layout/vProcess5"/>
    <dgm:cxn modelId="{922EB07C-213F-E042-8C5B-5D7E4B100159}" type="presParOf" srcId="{2F3A0B17-E02C-B043-AE66-496E15181870}" destId="{A4C8FE6A-B7C6-B844-863E-52BA50B05DC6}" srcOrd="0" destOrd="0" presId="urn:microsoft.com/office/officeart/2005/8/layout/vProcess5"/>
    <dgm:cxn modelId="{32EC950D-75FE-274A-9866-4ACE00490BCC}" type="presParOf" srcId="{2F3A0B17-E02C-B043-AE66-496E15181870}" destId="{C7B83E2A-2FB2-0C42-9858-AA4FFD3A0096}" srcOrd="1" destOrd="0" presId="urn:microsoft.com/office/officeart/2005/8/layout/vProcess5"/>
    <dgm:cxn modelId="{5B5B29D9-3E32-3D4E-A5FC-9F0A46F6FF32}" type="presParOf" srcId="{2F3A0B17-E02C-B043-AE66-496E15181870}" destId="{4E162A73-9EA4-6F45-9E24-70C07F0BCD6C}" srcOrd="2" destOrd="0" presId="urn:microsoft.com/office/officeart/2005/8/layout/vProcess5"/>
    <dgm:cxn modelId="{B357B7D0-6470-5144-A982-6261B9D9345B}" type="presParOf" srcId="{2F3A0B17-E02C-B043-AE66-496E15181870}" destId="{29A9C3A0-C93A-C740-BD53-FDD8B369F0F1}" srcOrd="3" destOrd="0" presId="urn:microsoft.com/office/officeart/2005/8/layout/vProcess5"/>
    <dgm:cxn modelId="{161F0BBB-61A4-8649-906D-7D7C4DEA95A4}" type="presParOf" srcId="{2F3A0B17-E02C-B043-AE66-496E15181870}" destId="{F6C9AD9D-77B1-E540-B13D-4C18896AD601}" srcOrd="4" destOrd="0" presId="urn:microsoft.com/office/officeart/2005/8/layout/vProcess5"/>
    <dgm:cxn modelId="{8C21022A-AE92-6C4B-A321-0DAF7FFF629D}" type="presParOf" srcId="{2F3A0B17-E02C-B043-AE66-496E15181870}" destId="{83652B03-36AB-4147-AED9-4ADA11F4FAB5}" srcOrd="5" destOrd="0" presId="urn:microsoft.com/office/officeart/2005/8/layout/vProcess5"/>
    <dgm:cxn modelId="{A14E6DC4-61E5-FB44-9C79-C6DF49627BD4}" type="presParOf" srcId="{2F3A0B17-E02C-B043-AE66-496E15181870}" destId="{65A5DD2F-6654-7C43-9037-575C3448FB9E}" srcOrd="6" destOrd="0" presId="urn:microsoft.com/office/officeart/2005/8/layout/vProcess5"/>
    <dgm:cxn modelId="{3BC17964-849C-454E-9490-C83534601CB6}" type="presParOf" srcId="{2F3A0B17-E02C-B043-AE66-496E15181870}" destId="{66D7F9EB-354A-7544-8E8C-54C0D137FF08}" srcOrd="7" destOrd="0" presId="urn:microsoft.com/office/officeart/2005/8/layout/vProcess5"/>
    <dgm:cxn modelId="{095CA1B6-CC9E-244A-8FA8-A63C09F4FBB2}" type="presParOf" srcId="{2F3A0B17-E02C-B043-AE66-496E15181870}" destId="{F3D39005-4FA3-EC43-AEEB-2D7633242308}" srcOrd="8" destOrd="0" presId="urn:microsoft.com/office/officeart/2005/8/layout/vProcess5"/>
    <dgm:cxn modelId="{DC3BFE8F-9AFE-F740-B278-99F987A51232}" type="presParOf" srcId="{2F3A0B17-E02C-B043-AE66-496E15181870}" destId="{4659515C-5223-B745-AB43-49C019F4EC07}" srcOrd="9" destOrd="0" presId="urn:microsoft.com/office/officeart/2005/8/layout/vProcess5"/>
    <dgm:cxn modelId="{32E8A19A-6311-A64A-BEA5-B1DDF579169B}" type="presParOf" srcId="{2F3A0B17-E02C-B043-AE66-496E15181870}" destId="{2FBE6DB3-A42A-2849-A55B-DB392665D555}" srcOrd="10" destOrd="0" presId="urn:microsoft.com/office/officeart/2005/8/layout/vProcess5"/>
    <dgm:cxn modelId="{BB10C666-258E-6B44-94A0-943CC339EB13}" type="presParOf" srcId="{2F3A0B17-E02C-B043-AE66-496E15181870}" destId="{1D776151-E83C-4845-8C63-903A3B44CBEA}" srcOrd="11"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48F3984A-9633-43DA-8157-C30CA6010E7B}"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B28F6BDA-A5B9-46BD-839A-96DAFEFCD585}">
      <dgm:prSet/>
      <dgm:spPr/>
      <dgm:t>
        <a:bodyPr/>
        <a:lstStyle/>
        <a:p>
          <a:r>
            <a:rPr lang="en-US" dirty="0">
              <a:solidFill>
                <a:schemeClr val="tx2"/>
              </a:solidFill>
            </a:rPr>
            <a:t>Facts rarely stand alone, especially in special education.  </a:t>
          </a:r>
        </a:p>
      </dgm:t>
      <dgm:extLst>
        <a:ext uri="{E40237B7-FDA0-4F09-8148-C483321AD2D9}">
          <dgm14:cNvPr xmlns:dgm14="http://schemas.microsoft.com/office/drawing/2010/diagram" id="0" name="" descr="Facts rarely stand alone, especially in special education.  &#13;&#10;"/>
        </a:ext>
      </dgm:extLst>
    </dgm:pt>
    <dgm:pt modelId="{D3025D02-A155-432A-A5ED-262C1720A1B8}" type="parTrans" cxnId="{D6EE03D0-E855-4A3A-852D-BEF8056F0884}">
      <dgm:prSet/>
      <dgm:spPr/>
      <dgm:t>
        <a:bodyPr/>
        <a:lstStyle/>
        <a:p>
          <a:endParaRPr lang="en-US">
            <a:solidFill>
              <a:schemeClr val="tx2"/>
            </a:solidFill>
          </a:endParaRPr>
        </a:p>
      </dgm:t>
    </dgm:pt>
    <dgm:pt modelId="{7CE0A992-EBB9-4D44-B2AB-97E9EE3B71CD}" type="sibTrans" cxnId="{D6EE03D0-E855-4A3A-852D-BEF8056F0884}">
      <dgm:prSet/>
      <dgm:spPr/>
      <dgm:t>
        <a:bodyPr/>
        <a:lstStyle/>
        <a:p>
          <a:endParaRPr lang="en-US">
            <a:solidFill>
              <a:schemeClr val="tx2"/>
            </a:solidFill>
          </a:endParaRPr>
        </a:p>
      </dgm:t>
    </dgm:pt>
    <dgm:pt modelId="{FDACB502-7634-4889-AA08-1177AB486FDC}">
      <dgm:prSet/>
      <dgm:spPr/>
      <dgm:t>
        <a:bodyPr/>
        <a:lstStyle/>
        <a:p>
          <a:r>
            <a:rPr lang="en-US" dirty="0">
              <a:solidFill>
                <a:schemeClr val="tx2"/>
              </a:solidFill>
            </a:rPr>
            <a:t>There will likely be another version of the detail in question.  </a:t>
          </a:r>
        </a:p>
      </dgm:t>
      <dgm:extLst>
        <a:ext uri="{E40237B7-FDA0-4F09-8148-C483321AD2D9}">
          <dgm14:cNvPr xmlns:dgm14="http://schemas.microsoft.com/office/drawing/2010/diagram" id="0" name="" descr="There will likely be another version of the detail in question.  &#13;&#10;"/>
        </a:ext>
      </dgm:extLst>
    </dgm:pt>
    <dgm:pt modelId="{3B5D8F03-57F2-48F2-8EB0-D2E1A58CE0E3}" type="parTrans" cxnId="{79B0ED6B-F5F1-48DF-BE79-36B553D6A231}">
      <dgm:prSet/>
      <dgm:spPr/>
      <dgm:t>
        <a:bodyPr/>
        <a:lstStyle/>
        <a:p>
          <a:endParaRPr lang="en-US">
            <a:solidFill>
              <a:schemeClr val="tx2"/>
            </a:solidFill>
          </a:endParaRPr>
        </a:p>
      </dgm:t>
    </dgm:pt>
    <dgm:pt modelId="{A4EB1437-0967-4058-B20A-0759B0B3781E}" type="sibTrans" cxnId="{79B0ED6B-F5F1-48DF-BE79-36B553D6A231}">
      <dgm:prSet/>
      <dgm:spPr/>
      <dgm:t>
        <a:bodyPr/>
        <a:lstStyle/>
        <a:p>
          <a:endParaRPr lang="en-US">
            <a:solidFill>
              <a:schemeClr val="tx2"/>
            </a:solidFill>
          </a:endParaRPr>
        </a:p>
      </dgm:t>
    </dgm:pt>
    <dgm:pt modelId="{9B1AE10B-0CB1-4641-8262-2D33D398E9A6}">
      <dgm:prSet/>
      <dgm:spPr/>
      <dgm:t>
        <a:bodyPr/>
        <a:lstStyle/>
        <a:p>
          <a:r>
            <a:rPr lang="en-US" dirty="0">
              <a:solidFill>
                <a:schemeClr val="tx2"/>
              </a:solidFill>
            </a:rPr>
            <a:t>Why is one party more believable than the other?</a:t>
          </a:r>
        </a:p>
      </dgm:t>
      <dgm:extLst>
        <a:ext uri="{E40237B7-FDA0-4F09-8148-C483321AD2D9}">
          <dgm14:cNvPr xmlns:dgm14="http://schemas.microsoft.com/office/drawing/2010/diagram" id="0" name="" descr="Why is one party more believable than the other?&#13;&#10;"/>
        </a:ext>
      </dgm:extLst>
    </dgm:pt>
    <dgm:pt modelId="{EFE523CF-8B12-4EC5-AEDF-878DFAEF9F7A}" type="parTrans" cxnId="{0F19692C-9627-498E-B6F8-3138243C175E}">
      <dgm:prSet/>
      <dgm:spPr/>
      <dgm:t>
        <a:bodyPr/>
        <a:lstStyle/>
        <a:p>
          <a:endParaRPr lang="en-US">
            <a:solidFill>
              <a:schemeClr val="tx2"/>
            </a:solidFill>
          </a:endParaRPr>
        </a:p>
      </dgm:t>
    </dgm:pt>
    <dgm:pt modelId="{6A094780-4773-4DB4-8E93-8FF2E0B94AC7}" type="sibTrans" cxnId="{0F19692C-9627-498E-B6F8-3138243C175E}">
      <dgm:prSet/>
      <dgm:spPr/>
      <dgm:t>
        <a:bodyPr/>
        <a:lstStyle/>
        <a:p>
          <a:endParaRPr lang="en-US">
            <a:solidFill>
              <a:schemeClr val="tx2"/>
            </a:solidFill>
          </a:endParaRPr>
        </a:p>
      </dgm:t>
    </dgm:pt>
    <dgm:pt modelId="{C1CB90C2-EA59-4C25-860D-2842048A4220}">
      <dgm:prSet/>
      <dgm:spPr/>
      <dgm:t>
        <a:bodyPr/>
        <a:lstStyle/>
        <a:p>
          <a:r>
            <a:rPr lang="en-US" dirty="0">
              <a:solidFill>
                <a:schemeClr val="tx2"/>
              </a:solidFill>
            </a:rPr>
            <a:t>What information is available to review?</a:t>
          </a:r>
        </a:p>
      </dgm:t>
      <dgm:extLst>
        <a:ext uri="{E40237B7-FDA0-4F09-8148-C483321AD2D9}">
          <dgm14:cNvPr xmlns:dgm14="http://schemas.microsoft.com/office/drawing/2010/diagram" id="0" name="" descr="What information is available to review?&#13;&#10;"/>
        </a:ext>
      </dgm:extLst>
    </dgm:pt>
    <dgm:pt modelId="{24C16346-DDCE-451A-B137-C3AB10BA3C9F}" type="parTrans" cxnId="{2C06204D-E6C6-44B3-BFDD-E2312B484277}">
      <dgm:prSet/>
      <dgm:spPr/>
      <dgm:t>
        <a:bodyPr/>
        <a:lstStyle/>
        <a:p>
          <a:endParaRPr lang="en-US">
            <a:solidFill>
              <a:schemeClr val="tx2"/>
            </a:solidFill>
          </a:endParaRPr>
        </a:p>
      </dgm:t>
    </dgm:pt>
    <dgm:pt modelId="{1EE10A1F-182A-4682-B56E-CD549BCB36D4}" type="sibTrans" cxnId="{2C06204D-E6C6-44B3-BFDD-E2312B484277}">
      <dgm:prSet/>
      <dgm:spPr/>
      <dgm:t>
        <a:bodyPr/>
        <a:lstStyle/>
        <a:p>
          <a:endParaRPr lang="en-US">
            <a:solidFill>
              <a:schemeClr val="tx2"/>
            </a:solidFill>
          </a:endParaRPr>
        </a:p>
      </dgm:t>
    </dgm:pt>
    <dgm:pt modelId="{15EE04F9-3F9A-5A41-BF7B-F701C85B6035}" type="pres">
      <dgm:prSet presAssocID="{48F3984A-9633-43DA-8157-C30CA6010E7B}" presName="vert0" presStyleCnt="0">
        <dgm:presLayoutVars>
          <dgm:dir/>
          <dgm:animOne val="branch"/>
          <dgm:animLvl val="lvl"/>
        </dgm:presLayoutVars>
      </dgm:prSet>
      <dgm:spPr/>
    </dgm:pt>
    <dgm:pt modelId="{E99A4CDA-701B-CB4C-AE82-65EA61B4B37D}" type="pres">
      <dgm:prSet presAssocID="{B28F6BDA-A5B9-46BD-839A-96DAFEFCD585}" presName="thickLine" presStyleLbl="alignNode1" presStyleIdx="0" presStyleCnt="4"/>
      <dgm:spPr/>
    </dgm:pt>
    <dgm:pt modelId="{0D2E6DF1-D090-EC4A-AE00-5E2DF223CA63}" type="pres">
      <dgm:prSet presAssocID="{B28F6BDA-A5B9-46BD-839A-96DAFEFCD585}" presName="horz1" presStyleCnt="0"/>
      <dgm:spPr/>
    </dgm:pt>
    <dgm:pt modelId="{181291F0-B78E-9E41-B114-EBCDB5DBA4BD}" type="pres">
      <dgm:prSet presAssocID="{B28F6BDA-A5B9-46BD-839A-96DAFEFCD585}" presName="tx1" presStyleLbl="revTx" presStyleIdx="0" presStyleCnt="4"/>
      <dgm:spPr/>
    </dgm:pt>
    <dgm:pt modelId="{3847DD39-DA76-6E41-A7DB-8CFE517B59CC}" type="pres">
      <dgm:prSet presAssocID="{B28F6BDA-A5B9-46BD-839A-96DAFEFCD585}" presName="vert1" presStyleCnt="0"/>
      <dgm:spPr/>
    </dgm:pt>
    <dgm:pt modelId="{4107F722-0469-8B47-83D3-77DD41CB1C57}" type="pres">
      <dgm:prSet presAssocID="{FDACB502-7634-4889-AA08-1177AB486FDC}" presName="thickLine" presStyleLbl="alignNode1" presStyleIdx="1" presStyleCnt="4"/>
      <dgm:spPr/>
    </dgm:pt>
    <dgm:pt modelId="{FE2F7203-4C92-9B40-A02F-ED956BED92D9}" type="pres">
      <dgm:prSet presAssocID="{FDACB502-7634-4889-AA08-1177AB486FDC}" presName="horz1" presStyleCnt="0"/>
      <dgm:spPr/>
    </dgm:pt>
    <dgm:pt modelId="{075E8F93-3AA3-F143-8FAE-795F77F58ED4}" type="pres">
      <dgm:prSet presAssocID="{FDACB502-7634-4889-AA08-1177AB486FDC}" presName="tx1" presStyleLbl="revTx" presStyleIdx="1" presStyleCnt="4"/>
      <dgm:spPr/>
    </dgm:pt>
    <dgm:pt modelId="{2DB09D4D-451E-DE4B-A246-2E3D7C5A42B7}" type="pres">
      <dgm:prSet presAssocID="{FDACB502-7634-4889-AA08-1177AB486FDC}" presName="vert1" presStyleCnt="0"/>
      <dgm:spPr/>
    </dgm:pt>
    <dgm:pt modelId="{231C5DD3-3A8A-A04C-9C1D-DF4ACB8918F8}" type="pres">
      <dgm:prSet presAssocID="{9B1AE10B-0CB1-4641-8262-2D33D398E9A6}" presName="thickLine" presStyleLbl="alignNode1" presStyleIdx="2" presStyleCnt="4"/>
      <dgm:spPr/>
    </dgm:pt>
    <dgm:pt modelId="{E5FDB00D-216C-E848-9D01-DF8F7300A779}" type="pres">
      <dgm:prSet presAssocID="{9B1AE10B-0CB1-4641-8262-2D33D398E9A6}" presName="horz1" presStyleCnt="0"/>
      <dgm:spPr/>
    </dgm:pt>
    <dgm:pt modelId="{D373C522-BDE1-BE4F-87D5-C9F741E48A55}" type="pres">
      <dgm:prSet presAssocID="{9B1AE10B-0CB1-4641-8262-2D33D398E9A6}" presName="tx1" presStyleLbl="revTx" presStyleIdx="2" presStyleCnt="4"/>
      <dgm:spPr/>
    </dgm:pt>
    <dgm:pt modelId="{0ACDB851-02FD-964D-9165-2B018E52A37E}" type="pres">
      <dgm:prSet presAssocID="{9B1AE10B-0CB1-4641-8262-2D33D398E9A6}" presName="vert1" presStyleCnt="0"/>
      <dgm:spPr/>
    </dgm:pt>
    <dgm:pt modelId="{F685573B-CDA0-0647-ABA3-A5BC97DA19ED}" type="pres">
      <dgm:prSet presAssocID="{C1CB90C2-EA59-4C25-860D-2842048A4220}" presName="thickLine" presStyleLbl="alignNode1" presStyleIdx="3" presStyleCnt="4"/>
      <dgm:spPr/>
    </dgm:pt>
    <dgm:pt modelId="{11B8929D-2CCD-AB49-A9D5-6085D7450510}" type="pres">
      <dgm:prSet presAssocID="{C1CB90C2-EA59-4C25-860D-2842048A4220}" presName="horz1" presStyleCnt="0"/>
      <dgm:spPr/>
    </dgm:pt>
    <dgm:pt modelId="{9C254081-4001-D442-9875-35DE3CC6F5C6}" type="pres">
      <dgm:prSet presAssocID="{C1CB90C2-EA59-4C25-860D-2842048A4220}" presName="tx1" presStyleLbl="revTx" presStyleIdx="3" presStyleCnt="4"/>
      <dgm:spPr/>
    </dgm:pt>
    <dgm:pt modelId="{C0E5A703-A813-1144-AACF-56B5966EC353}" type="pres">
      <dgm:prSet presAssocID="{C1CB90C2-EA59-4C25-860D-2842048A4220}" presName="vert1" presStyleCnt="0"/>
      <dgm:spPr/>
    </dgm:pt>
  </dgm:ptLst>
  <dgm:cxnLst>
    <dgm:cxn modelId="{31F8050D-1F45-D046-9E5C-A0D700E524DB}" type="presOf" srcId="{48F3984A-9633-43DA-8157-C30CA6010E7B}" destId="{15EE04F9-3F9A-5A41-BF7B-F701C85B6035}" srcOrd="0" destOrd="0" presId="urn:microsoft.com/office/officeart/2008/layout/LinedList"/>
    <dgm:cxn modelId="{0F19692C-9627-498E-B6F8-3138243C175E}" srcId="{48F3984A-9633-43DA-8157-C30CA6010E7B}" destId="{9B1AE10B-0CB1-4641-8262-2D33D398E9A6}" srcOrd="2" destOrd="0" parTransId="{EFE523CF-8B12-4EC5-AEDF-878DFAEF9F7A}" sibTransId="{6A094780-4773-4DB4-8E93-8FF2E0B94AC7}"/>
    <dgm:cxn modelId="{2C06204D-E6C6-44B3-BFDD-E2312B484277}" srcId="{48F3984A-9633-43DA-8157-C30CA6010E7B}" destId="{C1CB90C2-EA59-4C25-860D-2842048A4220}" srcOrd="3" destOrd="0" parTransId="{24C16346-DDCE-451A-B137-C3AB10BA3C9F}" sibTransId="{1EE10A1F-182A-4682-B56E-CD549BCB36D4}"/>
    <dgm:cxn modelId="{79B0ED6B-F5F1-48DF-BE79-36B553D6A231}" srcId="{48F3984A-9633-43DA-8157-C30CA6010E7B}" destId="{FDACB502-7634-4889-AA08-1177AB486FDC}" srcOrd="1" destOrd="0" parTransId="{3B5D8F03-57F2-48F2-8EB0-D2E1A58CE0E3}" sibTransId="{A4EB1437-0967-4058-B20A-0759B0B3781E}"/>
    <dgm:cxn modelId="{88E1186F-D404-054B-AC44-1A65D2C6286A}" type="presOf" srcId="{9B1AE10B-0CB1-4641-8262-2D33D398E9A6}" destId="{D373C522-BDE1-BE4F-87D5-C9F741E48A55}" srcOrd="0" destOrd="0" presId="urn:microsoft.com/office/officeart/2008/layout/LinedList"/>
    <dgm:cxn modelId="{D6EE03D0-E855-4A3A-852D-BEF8056F0884}" srcId="{48F3984A-9633-43DA-8157-C30CA6010E7B}" destId="{B28F6BDA-A5B9-46BD-839A-96DAFEFCD585}" srcOrd="0" destOrd="0" parTransId="{D3025D02-A155-432A-A5ED-262C1720A1B8}" sibTransId="{7CE0A992-EBB9-4D44-B2AB-97E9EE3B71CD}"/>
    <dgm:cxn modelId="{2DBEE7EF-B41E-F544-ACE6-2B219464C1B1}" type="presOf" srcId="{FDACB502-7634-4889-AA08-1177AB486FDC}" destId="{075E8F93-3AA3-F143-8FAE-795F77F58ED4}" srcOrd="0" destOrd="0" presId="urn:microsoft.com/office/officeart/2008/layout/LinedList"/>
    <dgm:cxn modelId="{7BBEB3F0-6F20-9E45-80E3-EEE93A7C04E2}" type="presOf" srcId="{C1CB90C2-EA59-4C25-860D-2842048A4220}" destId="{9C254081-4001-D442-9875-35DE3CC6F5C6}" srcOrd="0" destOrd="0" presId="urn:microsoft.com/office/officeart/2008/layout/LinedList"/>
    <dgm:cxn modelId="{D0C216F5-FF5F-8443-9F13-C276F80A30DF}" type="presOf" srcId="{B28F6BDA-A5B9-46BD-839A-96DAFEFCD585}" destId="{181291F0-B78E-9E41-B114-EBCDB5DBA4BD}" srcOrd="0" destOrd="0" presId="urn:microsoft.com/office/officeart/2008/layout/LinedList"/>
    <dgm:cxn modelId="{9103215F-F309-3547-A34D-39D2056178A5}" type="presParOf" srcId="{15EE04F9-3F9A-5A41-BF7B-F701C85B6035}" destId="{E99A4CDA-701B-CB4C-AE82-65EA61B4B37D}" srcOrd="0" destOrd="0" presId="urn:microsoft.com/office/officeart/2008/layout/LinedList"/>
    <dgm:cxn modelId="{E04DC7A0-C61F-F642-AE40-67289F6FD5F7}" type="presParOf" srcId="{15EE04F9-3F9A-5A41-BF7B-F701C85B6035}" destId="{0D2E6DF1-D090-EC4A-AE00-5E2DF223CA63}" srcOrd="1" destOrd="0" presId="urn:microsoft.com/office/officeart/2008/layout/LinedList"/>
    <dgm:cxn modelId="{252B89AE-B5A6-414C-98AE-32E42EB97605}" type="presParOf" srcId="{0D2E6DF1-D090-EC4A-AE00-5E2DF223CA63}" destId="{181291F0-B78E-9E41-B114-EBCDB5DBA4BD}" srcOrd="0" destOrd="0" presId="urn:microsoft.com/office/officeart/2008/layout/LinedList"/>
    <dgm:cxn modelId="{0389D2EA-CD51-8B4E-900E-A39F09867510}" type="presParOf" srcId="{0D2E6DF1-D090-EC4A-AE00-5E2DF223CA63}" destId="{3847DD39-DA76-6E41-A7DB-8CFE517B59CC}" srcOrd="1" destOrd="0" presId="urn:microsoft.com/office/officeart/2008/layout/LinedList"/>
    <dgm:cxn modelId="{DB5CEE9F-9819-924A-8854-F96AC7B31562}" type="presParOf" srcId="{15EE04F9-3F9A-5A41-BF7B-F701C85B6035}" destId="{4107F722-0469-8B47-83D3-77DD41CB1C57}" srcOrd="2" destOrd="0" presId="urn:microsoft.com/office/officeart/2008/layout/LinedList"/>
    <dgm:cxn modelId="{95C146D4-47B8-3447-B1FD-88894B153100}" type="presParOf" srcId="{15EE04F9-3F9A-5A41-BF7B-F701C85B6035}" destId="{FE2F7203-4C92-9B40-A02F-ED956BED92D9}" srcOrd="3" destOrd="0" presId="urn:microsoft.com/office/officeart/2008/layout/LinedList"/>
    <dgm:cxn modelId="{78C5145B-D9D0-DB49-A1EE-38F66BD0FAF1}" type="presParOf" srcId="{FE2F7203-4C92-9B40-A02F-ED956BED92D9}" destId="{075E8F93-3AA3-F143-8FAE-795F77F58ED4}" srcOrd="0" destOrd="0" presId="urn:microsoft.com/office/officeart/2008/layout/LinedList"/>
    <dgm:cxn modelId="{05CE750A-3511-6F4F-996B-41863594D6AA}" type="presParOf" srcId="{FE2F7203-4C92-9B40-A02F-ED956BED92D9}" destId="{2DB09D4D-451E-DE4B-A246-2E3D7C5A42B7}" srcOrd="1" destOrd="0" presId="urn:microsoft.com/office/officeart/2008/layout/LinedList"/>
    <dgm:cxn modelId="{67A61050-53D2-1C4E-8D7F-172B01B3AA94}" type="presParOf" srcId="{15EE04F9-3F9A-5A41-BF7B-F701C85B6035}" destId="{231C5DD3-3A8A-A04C-9C1D-DF4ACB8918F8}" srcOrd="4" destOrd="0" presId="urn:microsoft.com/office/officeart/2008/layout/LinedList"/>
    <dgm:cxn modelId="{968BFBB9-CBE2-3E40-91EC-DCE856C8D273}" type="presParOf" srcId="{15EE04F9-3F9A-5A41-BF7B-F701C85B6035}" destId="{E5FDB00D-216C-E848-9D01-DF8F7300A779}" srcOrd="5" destOrd="0" presId="urn:microsoft.com/office/officeart/2008/layout/LinedList"/>
    <dgm:cxn modelId="{B2002D56-7469-594A-9A92-084C539FE995}" type="presParOf" srcId="{E5FDB00D-216C-E848-9D01-DF8F7300A779}" destId="{D373C522-BDE1-BE4F-87D5-C9F741E48A55}" srcOrd="0" destOrd="0" presId="urn:microsoft.com/office/officeart/2008/layout/LinedList"/>
    <dgm:cxn modelId="{05B10332-02A9-714A-8A60-FBDF6804A7A1}" type="presParOf" srcId="{E5FDB00D-216C-E848-9D01-DF8F7300A779}" destId="{0ACDB851-02FD-964D-9165-2B018E52A37E}" srcOrd="1" destOrd="0" presId="urn:microsoft.com/office/officeart/2008/layout/LinedList"/>
    <dgm:cxn modelId="{4F6AA6F7-B492-1E46-A786-7252B92D0767}" type="presParOf" srcId="{15EE04F9-3F9A-5A41-BF7B-F701C85B6035}" destId="{F685573B-CDA0-0647-ABA3-A5BC97DA19ED}" srcOrd="6" destOrd="0" presId="urn:microsoft.com/office/officeart/2008/layout/LinedList"/>
    <dgm:cxn modelId="{EFA87115-847E-5C49-AC98-E11E4FDD4E50}" type="presParOf" srcId="{15EE04F9-3F9A-5A41-BF7B-F701C85B6035}" destId="{11B8929D-2CCD-AB49-A9D5-6085D7450510}" srcOrd="7" destOrd="0" presId="urn:microsoft.com/office/officeart/2008/layout/LinedList"/>
    <dgm:cxn modelId="{F2DB95A4-81ED-7046-8508-A31223249105}" type="presParOf" srcId="{11B8929D-2CCD-AB49-A9D5-6085D7450510}" destId="{9C254081-4001-D442-9875-35DE3CC6F5C6}" srcOrd="0" destOrd="0" presId="urn:microsoft.com/office/officeart/2008/layout/LinedList"/>
    <dgm:cxn modelId="{A1D8D170-D34A-0B43-98A0-1F8CF84E0209}" type="presParOf" srcId="{11B8929D-2CCD-AB49-A9D5-6085D7450510}" destId="{C0E5A703-A813-1144-AACF-56B5966EC353}"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EB6FDF06-0D1F-44D6-BB5A-EF6B953DEF28}" type="doc">
      <dgm:prSet loTypeId="urn:microsoft.com/office/officeart/2008/layout/LinedList" loCatId="list" qsTypeId="urn:microsoft.com/office/officeart/2005/8/quickstyle/simple1" qsCatId="simple" csTypeId="urn:microsoft.com/office/officeart/2005/8/colors/accent4_2" csCatId="accent4" phldr="1"/>
      <dgm:spPr/>
      <dgm:t>
        <a:bodyPr/>
        <a:lstStyle/>
        <a:p>
          <a:endParaRPr lang="en-US"/>
        </a:p>
      </dgm:t>
    </dgm:pt>
    <dgm:pt modelId="{7777E5B7-1412-43FC-AE3A-88CDD200ED10}">
      <dgm:prSet/>
      <dgm:spPr/>
      <dgm:t>
        <a:bodyPr/>
        <a:lstStyle/>
        <a:p>
          <a:r>
            <a:rPr lang="en-US" dirty="0"/>
            <a:t>Contemporaneous documentation of events.</a:t>
          </a:r>
        </a:p>
      </dgm:t>
      <dgm:extLst>
        <a:ext uri="{E40237B7-FDA0-4F09-8148-C483321AD2D9}">
          <dgm14:cNvPr xmlns:dgm14="http://schemas.microsoft.com/office/drawing/2010/diagram" id="0" name="" descr="Contemporaneous documentation of events.&#13;&#10;"/>
        </a:ext>
      </dgm:extLst>
    </dgm:pt>
    <dgm:pt modelId="{69002C4D-F778-4AC3-863E-D7CD01CE1015}" type="parTrans" cxnId="{9E2A0E0F-F2E9-466F-AE2B-56DD2BE84BC8}">
      <dgm:prSet/>
      <dgm:spPr/>
      <dgm:t>
        <a:bodyPr/>
        <a:lstStyle/>
        <a:p>
          <a:endParaRPr lang="en-US"/>
        </a:p>
      </dgm:t>
    </dgm:pt>
    <dgm:pt modelId="{A542E99B-0B90-4623-810C-403F2BF7661B}" type="sibTrans" cxnId="{9E2A0E0F-F2E9-466F-AE2B-56DD2BE84BC8}">
      <dgm:prSet/>
      <dgm:spPr/>
      <dgm:t>
        <a:bodyPr/>
        <a:lstStyle/>
        <a:p>
          <a:endParaRPr lang="en-US"/>
        </a:p>
      </dgm:t>
    </dgm:pt>
    <dgm:pt modelId="{B3104BA1-320A-477D-9D8F-A9D1DAA802AF}">
      <dgm:prSet/>
      <dgm:spPr/>
      <dgm:t>
        <a:bodyPr/>
        <a:lstStyle/>
        <a:p>
          <a:r>
            <a:rPr lang="en-US" dirty="0"/>
            <a:t>Contain detailed information.</a:t>
          </a:r>
        </a:p>
      </dgm:t>
      <dgm:extLst>
        <a:ext uri="{E40237B7-FDA0-4F09-8148-C483321AD2D9}">
          <dgm14:cNvPr xmlns:dgm14="http://schemas.microsoft.com/office/drawing/2010/diagram" id="0" name="" descr="Contain detailed information.&#13;&#10;"/>
        </a:ext>
      </dgm:extLst>
    </dgm:pt>
    <dgm:pt modelId="{0D739542-41D3-430D-919F-4E11D2E45460}" type="parTrans" cxnId="{735159CC-9746-47FF-AB12-E1C979B82F45}">
      <dgm:prSet/>
      <dgm:spPr/>
      <dgm:t>
        <a:bodyPr/>
        <a:lstStyle/>
        <a:p>
          <a:endParaRPr lang="en-US"/>
        </a:p>
      </dgm:t>
    </dgm:pt>
    <dgm:pt modelId="{E6A23BF2-613C-4737-899E-CA7C9822A427}" type="sibTrans" cxnId="{735159CC-9746-47FF-AB12-E1C979B82F45}">
      <dgm:prSet/>
      <dgm:spPr/>
      <dgm:t>
        <a:bodyPr/>
        <a:lstStyle/>
        <a:p>
          <a:endParaRPr lang="en-US"/>
        </a:p>
      </dgm:t>
    </dgm:pt>
    <dgm:pt modelId="{323D8445-1410-43AB-8BFD-A7C8E05BEEF4}">
      <dgm:prSet/>
      <dgm:spPr/>
      <dgm:t>
        <a:bodyPr/>
        <a:lstStyle/>
        <a:p>
          <a:r>
            <a:rPr lang="en-US" dirty="0"/>
            <a:t>Converge with other information.</a:t>
          </a:r>
        </a:p>
      </dgm:t>
      <dgm:extLst>
        <a:ext uri="{E40237B7-FDA0-4F09-8148-C483321AD2D9}">
          <dgm14:cNvPr xmlns:dgm14="http://schemas.microsoft.com/office/drawing/2010/diagram" id="0" name="" descr="Converge with other information.&#13;&#10;"/>
        </a:ext>
      </dgm:extLst>
    </dgm:pt>
    <dgm:pt modelId="{D6019E13-3311-43FC-ADAA-B5BF62B98376}" type="parTrans" cxnId="{E66DC48B-F482-4564-955C-875079EA617F}">
      <dgm:prSet/>
      <dgm:spPr/>
      <dgm:t>
        <a:bodyPr/>
        <a:lstStyle/>
        <a:p>
          <a:endParaRPr lang="en-US"/>
        </a:p>
      </dgm:t>
    </dgm:pt>
    <dgm:pt modelId="{4404CB61-E678-4BCC-8B13-DC56C4FB00DE}" type="sibTrans" cxnId="{E66DC48B-F482-4564-955C-875079EA617F}">
      <dgm:prSet/>
      <dgm:spPr/>
      <dgm:t>
        <a:bodyPr/>
        <a:lstStyle/>
        <a:p>
          <a:endParaRPr lang="en-US"/>
        </a:p>
      </dgm:t>
    </dgm:pt>
    <dgm:pt modelId="{B0356DA1-2B64-084D-9393-8E61051C4A0F}" type="pres">
      <dgm:prSet presAssocID="{EB6FDF06-0D1F-44D6-BB5A-EF6B953DEF28}" presName="vert0" presStyleCnt="0">
        <dgm:presLayoutVars>
          <dgm:dir/>
          <dgm:animOne val="branch"/>
          <dgm:animLvl val="lvl"/>
        </dgm:presLayoutVars>
      </dgm:prSet>
      <dgm:spPr/>
    </dgm:pt>
    <dgm:pt modelId="{41AD3493-734A-0942-A26E-3613A71608AC}" type="pres">
      <dgm:prSet presAssocID="{7777E5B7-1412-43FC-AE3A-88CDD200ED10}" presName="thickLine" presStyleLbl="alignNode1" presStyleIdx="0" presStyleCnt="3"/>
      <dgm:spPr/>
    </dgm:pt>
    <dgm:pt modelId="{17B52AD6-588E-3845-AA5C-6E7A58A541BA}" type="pres">
      <dgm:prSet presAssocID="{7777E5B7-1412-43FC-AE3A-88CDD200ED10}" presName="horz1" presStyleCnt="0"/>
      <dgm:spPr/>
    </dgm:pt>
    <dgm:pt modelId="{F7C70752-6F24-DC42-847B-B42C50EED4F3}" type="pres">
      <dgm:prSet presAssocID="{7777E5B7-1412-43FC-AE3A-88CDD200ED10}" presName="tx1" presStyleLbl="revTx" presStyleIdx="0" presStyleCnt="3"/>
      <dgm:spPr/>
    </dgm:pt>
    <dgm:pt modelId="{E20E90B1-2793-FE40-B1C2-29E18312ED9F}" type="pres">
      <dgm:prSet presAssocID="{7777E5B7-1412-43FC-AE3A-88CDD200ED10}" presName="vert1" presStyleCnt="0"/>
      <dgm:spPr/>
    </dgm:pt>
    <dgm:pt modelId="{4E4C3CF8-6CEC-7546-8F6C-A7F67DBCC375}" type="pres">
      <dgm:prSet presAssocID="{B3104BA1-320A-477D-9D8F-A9D1DAA802AF}" presName="thickLine" presStyleLbl="alignNode1" presStyleIdx="1" presStyleCnt="3"/>
      <dgm:spPr/>
    </dgm:pt>
    <dgm:pt modelId="{8E2A8EEE-2DE3-8B49-93F9-5D4624854FDC}" type="pres">
      <dgm:prSet presAssocID="{B3104BA1-320A-477D-9D8F-A9D1DAA802AF}" presName="horz1" presStyleCnt="0"/>
      <dgm:spPr/>
    </dgm:pt>
    <dgm:pt modelId="{FDD2CA98-8D52-474D-9059-5A439EDCA926}" type="pres">
      <dgm:prSet presAssocID="{B3104BA1-320A-477D-9D8F-A9D1DAA802AF}" presName="tx1" presStyleLbl="revTx" presStyleIdx="1" presStyleCnt="3"/>
      <dgm:spPr/>
    </dgm:pt>
    <dgm:pt modelId="{A9FB9B6A-2755-AB45-B675-0CCFEE7228B7}" type="pres">
      <dgm:prSet presAssocID="{B3104BA1-320A-477D-9D8F-A9D1DAA802AF}" presName="vert1" presStyleCnt="0"/>
      <dgm:spPr/>
    </dgm:pt>
    <dgm:pt modelId="{ED9EFA33-AA41-0540-A27B-9548ACF9BA8C}" type="pres">
      <dgm:prSet presAssocID="{323D8445-1410-43AB-8BFD-A7C8E05BEEF4}" presName="thickLine" presStyleLbl="alignNode1" presStyleIdx="2" presStyleCnt="3"/>
      <dgm:spPr/>
    </dgm:pt>
    <dgm:pt modelId="{28044CBA-CC7C-5E49-915A-87A380AB1808}" type="pres">
      <dgm:prSet presAssocID="{323D8445-1410-43AB-8BFD-A7C8E05BEEF4}" presName="horz1" presStyleCnt="0"/>
      <dgm:spPr/>
    </dgm:pt>
    <dgm:pt modelId="{B9C2AB97-A117-4843-91C5-DD5DD199C9BD}" type="pres">
      <dgm:prSet presAssocID="{323D8445-1410-43AB-8BFD-A7C8E05BEEF4}" presName="tx1" presStyleLbl="revTx" presStyleIdx="2" presStyleCnt="3"/>
      <dgm:spPr/>
    </dgm:pt>
    <dgm:pt modelId="{C0B7040E-FBE3-EC48-BC57-7B6D1093342B}" type="pres">
      <dgm:prSet presAssocID="{323D8445-1410-43AB-8BFD-A7C8E05BEEF4}" presName="vert1" presStyleCnt="0"/>
      <dgm:spPr/>
    </dgm:pt>
  </dgm:ptLst>
  <dgm:cxnLst>
    <dgm:cxn modelId="{9E2A0E0F-F2E9-466F-AE2B-56DD2BE84BC8}" srcId="{EB6FDF06-0D1F-44D6-BB5A-EF6B953DEF28}" destId="{7777E5B7-1412-43FC-AE3A-88CDD200ED10}" srcOrd="0" destOrd="0" parTransId="{69002C4D-F778-4AC3-863E-D7CD01CE1015}" sibTransId="{A542E99B-0B90-4623-810C-403F2BF7661B}"/>
    <dgm:cxn modelId="{1C4BDF14-2106-534E-9ADA-8A20BDEA92A4}" type="presOf" srcId="{EB6FDF06-0D1F-44D6-BB5A-EF6B953DEF28}" destId="{B0356DA1-2B64-084D-9393-8E61051C4A0F}" srcOrd="0" destOrd="0" presId="urn:microsoft.com/office/officeart/2008/layout/LinedList"/>
    <dgm:cxn modelId="{52871124-00BF-F140-87F2-3035ED414B75}" type="presOf" srcId="{7777E5B7-1412-43FC-AE3A-88CDD200ED10}" destId="{F7C70752-6F24-DC42-847B-B42C50EED4F3}" srcOrd="0" destOrd="0" presId="urn:microsoft.com/office/officeart/2008/layout/LinedList"/>
    <dgm:cxn modelId="{A3A35C3A-AF16-A345-B831-2F73E677930C}" type="presOf" srcId="{323D8445-1410-43AB-8BFD-A7C8E05BEEF4}" destId="{B9C2AB97-A117-4843-91C5-DD5DD199C9BD}" srcOrd="0" destOrd="0" presId="urn:microsoft.com/office/officeart/2008/layout/LinedList"/>
    <dgm:cxn modelId="{E66DC48B-F482-4564-955C-875079EA617F}" srcId="{EB6FDF06-0D1F-44D6-BB5A-EF6B953DEF28}" destId="{323D8445-1410-43AB-8BFD-A7C8E05BEEF4}" srcOrd="2" destOrd="0" parTransId="{D6019E13-3311-43FC-ADAA-B5BF62B98376}" sibTransId="{4404CB61-E678-4BCC-8B13-DC56C4FB00DE}"/>
    <dgm:cxn modelId="{B3C358A1-4701-894C-8BC1-ED74FC88BEDA}" type="presOf" srcId="{B3104BA1-320A-477D-9D8F-A9D1DAA802AF}" destId="{FDD2CA98-8D52-474D-9059-5A439EDCA926}" srcOrd="0" destOrd="0" presId="urn:microsoft.com/office/officeart/2008/layout/LinedList"/>
    <dgm:cxn modelId="{735159CC-9746-47FF-AB12-E1C979B82F45}" srcId="{EB6FDF06-0D1F-44D6-BB5A-EF6B953DEF28}" destId="{B3104BA1-320A-477D-9D8F-A9D1DAA802AF}" srcOrd="1" destOrd="0" parTransId="{0D739542-41D3-430D-919F-4E11D2E45460}" sibTransId="{E6A23BF2-613C-4737-899E-CA7C9822A427}"/>
    <dgm:cxn modelId="{437DC980-D80F-D248-9CDE-8CECE806D3EF}" type="presParOf" srcId="{B0356DA1-2B64-084D-9393-8E61051C4A0F}" destId="{41AD3493-734A-0942-A26E-3613A71608AC}" srcOrd="0" destOrd="0" presId="urn:microsoft.com/office/officeart/2008/layout/LinedList"/>
    <dgm:cxn modelId="{6A089134-B439-DD44-AE0F-E2BD3B38FD5C}" type="presParOf" srcId="{B0356DA1-2B64-084D-9393-8E61051C4A0F}" destId="{17B52AD6-588E-3845-AA5C-6E7A58A541BA}" srcOrd="1" destOrd="0" presId="urn:microsoft.com/office/officeart/2008/layout/LinedList"/>
    <dgm:cxn modelId="{C63CF33F-B039-9E4E-AB96-CE0C6B274066}" type="presParOf" srcId="{17B52AD6-588E-3845-AA5C-6E7A58A541BA}" destId="{F7C70752-6F24-DC42-847B-B42C50EED4F3}" srcOrd="0" destOrd="0" presId="urn:microsoft.com/office/officeart/2008/layout/LinedList"/>
    <dgm:cxn modelId="{8A884CD0-E8AD-3E41-9F76-5BA77DCCEEB2}" type="presParOf" srcId="{17B52AD6-588E-3845-AA5C-6E7A58A541BA}" destId="{E20E90B1-2793-FE40-B1C2-29E18312ED9F}" srcOrd="1" destOrd="0" presId="urn:microsoft.com/office/officeart/2008/layout/LinedList"/>
    <dgm:cxn modelId="{3EF9CB80-F97B-1946-984A-14BBB0394197}" type="presParOf" srcId="{B0356DA1-2B64-084D-9393-8E61051C4A0F}" destId="{4E4C3CF8-6CEC-7546-8F6C-A7F67DBCC375}" srcOrd="2" destOrd="0" presId="urn:microsoft.com/office/officeart/2008/layout/LinedList"/>
    <dgm:cxn modelId="{0C004758-6151-B247-920A-D164833969FF}" type="presParOf" srcId="{B0356DA1-2B64-084D-9393-8E61051C4A0F}" destId="{8E2A8EEE-2DE3-8B49-93F9-5D4624854FDC}" srcOrd="3" destOrd="0" presId="urn:microsoft.com/office/officeart/2008/layout/LinedList"/>
    <dgm:cxn modelId="{FAE75E37-733C-6042-9A68-647240F25FC2}" type="presParOf" srcId="{8E2A8EEE-2DE3-8B49-93F9-5D4624854FDC}" destId="{FDD2CA98-8D52-474D-9059-5A439EDCA926}" srcOrd="0" destOrd="0" presId="urn:microsoft.com/office/officeart/2008/layout/LinedList"/>
    <dgm:cxn modelId="{FDD86A55-71BB-4F4C-ACE8-A071FBD7881C}" type="presParOf" srcId="{8E2A8EEE-2DE3-8B49-93F9-5D4624854FDC}" destId="{A9FB9B6A-2755-AB45-B675-0CCFEE7228B7}" srcOrd="1" destOrd="0" presId="urn:microsoft.com/office/officeart/2008/layout/LinedList"/>
    <dgm:cxn modelId="{99537111-F95D-774E-A290-92D68C4FDD76}" type="presParOf" srcId="{B0356DA1-2B64-084D-9393-8E61051C4A0F}" destId="{ED9EFA33-AA41-0540-A27B-9548ACF9BA8C}" srcOrd="4" destOrd="0" presId="urn:microsoft.com/office/officeart/2008/layout/LinedList"/>
    <dgm:cxn modelId="{F8660521-C859-0340-B322-322573D982A1}" type="presParOf" srcId="{B0356DA1-2B64-084D-9393-8E61051C4A0F}" destId="{28044CBA-CC7C-5E49-915A-87A380AB1808}" srcOrd="5" destOrd="0" presId="urn:microsoft.com/office/officeart/2008/layout/LinedList"/>
    <dgm:cxn modelId="{E44D266D-4797-F944-9C53-98FC47B4FB23}" type="presParOf" srcId="{28044CBA-CC7C-5E49-915A-87A380AB1808}" destId="{B9C2AB97-A117-4843-91C5-DD5DD199C9BD}" srcOrd="0" destOrd="0" presId="urn:microsoft.com/office/officeart/2008/layout/LinedList"/>
    <dgm:cxn modelId="{A9813308-AB94-EE46-B946-6F688084E9BA}" type="presParOf" srcId="{28044CBA-CC7C-5E49-915A-87A380AB1808}" destId="{C0B7040E-FBE3-EC48-BC57-7B6D1093342B}"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03375DCE-86FD-4BF8-9605-F20BD97AAAAE}" type="doc">
      <dgm:prSet loTypeId="urn:microsoft.com/office/officeart/2005/8/layout/default" loCatId="list" qsTypeId="urn:microsoft.com/office/officeart/2005/8/quickstyle/simple1" qsCatId="simple" csTypeId="urn:microsoft.com/office/officeart/2005/8/colors/colorful2" csCatId="colorful" phldr="1"/>
      <dgm:spPr/>
      <dgm:t>
        <a:bodyPr/>
        <a:lstStyle/>
        <a:p>
          <a:endParaRPr lang="en-US"/>
        </a:p>
      </dgm:t>
    </dgm:pt>
    <dgm:pt modelId="{1D8BBC08-67E0-4012-B6B4-BE7B091BD22E}">
      <dgm:prSet/>
      <dgm:spPr/>
      <dgm:t>
        <a:bodyPr/>
        <a:lstStyle/>
        <a:p>
          <a:r>
            <a:rPr lang="en-US" dirty="0"/>
            <a:t>Created later, after actual events occurred.</a:t>
          </a:r>
        </a:p>
      </dgm:t>
      <dgm:extLst>
        <a:ext uri="{E40237B7-FDA0-4F09-8148-C483321AD2D9}">
          <dgm14:cNvPr xmlns:dgm14="http://schemas.microsoft.com/office/drawing/2010/diagram" id="0" name="" descr="Created later, after actual events occurred.&#13;&#10;"/>
        </a:ext>
      </dgm:extLst>
    </dgm:pt>
    <dgm:pt modelId="{020DF814-943E-42CB-ABFD-97660BD8428E}" type="parTrans" cxnId="{BDFAD4EB-9243-4171-A17D-09F1C885121C}">
      <dgm:prSet/>
      <dgm:spPr/>
      <dgm:t>
        <a:bodyPr/>
        <a:lstStyle/>
        <a:p>
          <a:endParaRPr lang="en-US"/>
        </a:p>
      </dgm:t>
    </dgm:pt>
    <dgm:pt modelId="{C367AACC-88C8-41D9-8253-D80D9519695B}" type="sibTrans" cxnId="{BDFAD4EB-9243-4171-A17D-09F1C885121C}">
      <dgm:prSet/>
      <dgm:spPr/>
      <dgm:t>
        <a:bodyPr/>
        <a:lstStyle/>
        <a:p>
          <a:endParaRPr lang="en-US"/>
        </a:p>
      </dgm:t>
    </dgm:pt>
    <dgm:pt modelId="{429CFCD3-6CA8-44A9-A615-AC1F2C1F1BE4}">
      <dgm:prSet/>
      <dgm:spPr/>
      <dgm:t>
        <a:bodyPr/>
        <a:lstStyle/>
        <a:p>
          <a:r>
            <a:rPr lang="en-US" dirty="0"/>
            <a:t>Contain cursory and/or repetitive summaries.</a:t>
          </a:r>
        </a:p>
      </dgm:t>
      <dgm:extLst>
        <a:ext uri="{E40237B7-FDA0-4F09-8148-C483321AD2D9}">
          <dgm14:cNvPr xmlns:dgm14="http://schemas.microsoft.com/office/drawing/2010/diagram" id="0" name="" descr="Contain cursory and/or repetitive summaries.&#13;&#10;"/>
        </a:ext>
      </dgm:extLst>
    </dgm:pt>
    <dgm:pt modelId="{B8E7F7D2-99C9-43F5-A9DA-B98857DF9977}" type="parTrans" cxnId="{471A5A44-84A7-4985-BF97-16B68394B2CF}">
      <dgm:prSet/>
      <dgm:spPr/>
      <dgm:t>
        <a:bodyPr/>
        <a:lstStyle/>
        <a:p>
          <a:endParaRPr lang="en-US"/>
        </a:p>
      </dgm:t>
    </dgm:pt>
    <dgm:pt modelId="{F9A28A08-9D67-4D4B-8584-D17C9C92C91C}" type="sibTrans" cxnId="{471A5A44-84A7-4985-BF97-16B68394B2CF}">
      <dgm:prSet/>
      <dgm:spPr/>
      <dgm:t>
        <a:bodyPr/>
        <a:lstStyle/>
        <a:p>
          <a:endParaRPr lang="en-US"/>
        </a:p>
      </dgm:t>
    </dgm:pt>
    <dgm:pt modelId="{3E12E533-BF06-47D0-A1B3-94DBA80F95A6}">
      <dgm:prSet/>
      <dgm:spPr>
        <a:solidFill>
          <a:schemeClr val="bg2">
            <a:lumMod val="50000"/>
          </a:schemeClr>
        </a:solidFill>
      </dgm:spPr>
      <dgm:t>
        <a:bodyPr/>
        <a:lstStyle/>
        <a:p>
          <a:r>
            <a:rPr lang="en-US" dirty="0"/>
            <a:t>Divergent from other information.</a:t>
          </a:r>
        </a:p>
      </dgm:t>
      <dgm:extLst>
        <a:ext uri="{E40237B7-FDA0-4F09-8148-C483321AD2D9}">
          <dgm14:cNvPr xmlns:dgm14="http://schemas.microsoft.com/office/drawing/2010/diagram" id="0" name="" descr="Divergent from other information.&#13;&#10;"/>
        </a:ext>
      </dgm:extLst>
    </dgm:pt>
    <dgm:pt modelId="{BC76F77D-F789-4B24-8DAE-9E2037A11435}" type="parTrans" cxnId="{8BA8C00F-7239-4493-B2E0-3FD44314E1EC}">
      <dgm:prSet/>
      <dgm:spPr/>
      <dgm:t>
        <a:bodyPr/>
        <a:lstStyle/>
        <a:p>
          <a:endParaRPr lang="en-US"/>
        </a:p>
      </dgm:t>
    </dgm:pt>
    <dgm:pt modelId="{56D83983-69D1-42C8-BC2F-95CEB9893290}" type="sibTrans" cxnId="{8BA8C00F-7239-4493-B2E0-3FD44314E1EC}">
      <dgm:prSet/>
      <dgm:spPr/>
      <dgm:t>
        <a:bodyPr/>
        <a:lstStyle/>
        <a:p>
          <a:endParaRPr lang="en-US"/>
        </a:p>
      </dgm:t>
    </dgm:pt>
    <dgm:pt modelId="{7D47DFAA-EDFB-DB4C-8109-3A838B6F4F10}" type="pres">
      <dgm:prSet presAssocID="{03375DCE-86FD-4BF8-9605-F20BD97AAAAE}" presName="diagram" presStyleCnt="0">
        <dgm:presLayoutVars>
          <dgm:dir/>
          <dgm:resizeHandles val="exact"/>
        </dgm:presLayoutVars>
      </dgm:prSet>
      <dgm:spPr/>
    </dgm:pt>
    <dgm:pt modelId="{9AC01A34-C6B5-4A40-BD1E-335D6FA7EDB8}" type="pres">
      <dgm:prSet presAssocID="{1D8BBC08-67E0-4012-B6B4-BE7B091BD22E}" presName="node" presStyleLbl="node1" presStyleIdx="0" presStyleCnt="3">
        <dgm:presLayoutVars>
          <dgm:bulletEnabled val="1"/>
        </dgm:presLayoutVars>
      </dgm:prSet>
      <dgm:spPr/>
    </dgm:pt>
    <dgm:pt modelId="{B92E98EF-0F32-7E4B-8F79-80CC4A6BA690}" type="pres">
      <dgm:prSet presAssocID="{C367AACC-88C8-41D9-8253-D80D9519695B}" presName="sibTrans" presStyleCnt="0"/>
      <dgm:spPr/>
    </dgm:pt>
    <dgm:pt modelId="{08BB03DA-E475-B048-8B33-AFB3691676FF}" type="pres">
      <dgm:prSet presAssocID="{429CFCD3-6CA8-44A9-A615-AC1F2C1F1BE4}" presName="node" presStyleLbl="node1" presStyleIdx="1" presStyleCnt="3">
        <dgm:presLayoutVars>
          <dgm:bulletEnabled val="1"/>
        </dgm:presLayoutVars>
      </dgm:prSet>
      <dgm:spPr/>
    </dgm:pt>
    <dgm:pt modelId="{EB7362D4-8719-3E4F-AC50-A6F460E3ED91}" type="pres">
      <dgm:prSet presAssocID="{F9A28A08-9D67-4D4B-8584-D17C9C92C91C}" presName="sibTrans" presStyleCnt="0"/>
      <dgm:spPr/>
    </dgm:pt>
    <dgm:pt modelId="{5CF6D325-1725-2A49-BFE0-2D03AD26625D}" type="pres">
      <dgm:prSet presAssocID="{3E12E533-BF06-47D0-A1B3-94DBA80F95A6}" presName="node" presStyleLbl="node1" presStyleIdx="2" presStyleCnt="3">
        <dgm:presLayoutVars>
          <dgm:bulletEnabled val="1"/>
        </dgm:presLayoutVars>
      </dgm:prSet>
      <dgm:spPr/>
    </dgm:pt>
  </dgm:ptLst>
  <dgm:cxnLst>
    <dgm:cxn modelId="{8BA8C00F-7239-4493-B2E0-3FD44314E1EC}" srcId="{03375DCE-86FD-4BF8-9605-F20BD97AAAAE}" destId="{3E12E533-BF06-47D0-A1B3-94DBA80F95A6}" srcOrd="2" destOrd="0" parTransId="{BC76F77D-F789-4B24-8DAE-9E2037A11435}" sibTransId="{56D83983-69D1-42C8-BC2F-95CEB9893290}"/>
    <dgm:cxn modelId="{471A5A44-84A7-4985-BF97-16B68394B2CF}" srcId="{03375DCE-86FD-4BF8-9605-F20BD97AAAAE}" destId="{429CFCD3-6CA8-44A9-A615-AC1F2C1F1BE4}" srcOrd="1" destOrd="0" parTransId="{B8E7F7D2-99C9-43F5-A9DA-B98857DF9977}" sibTransId="{F9A28A08-9D67-4D4B-8584-D17C9C92C91C}"/>
    <dgm:cxn modelId="{B77D2A48-D4A5-0541-8155-96D2D7884350}" type="presOf" srcId="{429CFCD3-6CA8-44A9-A615-AC1F2C1F1BE4}" destId="{08BB03DA-E475-B048-8B33-AFB3691676FF}" srcOrd="0" destOrd="0" presId="urn:microsoft.com/office/officeart/2005/8/layout/default"/>
    <dgm:cxn modelId="{386D6296-1F0B-1640-8A34-42A2CC371B03}" type="presOf" srcId="{3E12E533-BF06-47D0-A1B3-94DBA80F95A6}" destId="{5CF6D325-1725-2A49-BFE0-2D03AD26625D}" srcOrd="0" destOrd="0" presId="urn:microsoft.com/office/officeart/2005/8/layout/default"/>
    <dgm:cxn modelId="{B6904BB0-9BB8-F548-B5F9-5D33BE2E6E5D}" type="presOf" srcId="{03375DCE-86FD-4BF8-9605-F20BD97AAAAE}" destId="{7D47DFAA-EDFB-DB4C-8109-3A838B6F4F10}" srcOrd="0" destOrd="0" presId="urn:microsoft.com/office/officeart/2005/8/layout/default"/>
    <dgm:cxn modelId="{6C7E11BA-2F60-D84D-B0FD-72595EB04499}" type="presOf" srcId="{1D8BBC08-67E0-4012-B6B4-BE7B091BD22E}" destId="{9AC01A34-C6B5-4A40-BD1E-335D6FA7EDB8}" srcOrd="0" destOrd="0" presId="urn:microsoft.com/office/officeart/2005/8/layout/default"/>
    <dgm:cxn modelId="{BDFAD4EB-9243-4171-A17D-09F1C885121C}" srcId="{03375DCE-86FD-4BF8-9605-F20BD97AAAAE}" destId="{1D8BBC08-67E0-4012-B6B4-BE7B091BD22E}" srcOrd="0" destOrd="0" parTransId="{020DF814-943E-42CB-ABFD-97660BD8428E}" sibTransId="{C367AACC-88C8-41D9-8253-D80D9519695B}"/>
    <dgm:cxn modelId="{3F36CF39-3EDB-434E-AE67-1F76E13A27F9}" type="presParOf" srcId="{7D47DFAA-EDFB-DB4C-8109-3A838B6F4F10}" destId="{9AC01A34-C6B5-4A40-BD1E-335D6FA7EDB8}" srcOrd="0" destOrd="0" presId="urn:microsoft.com/office/officeart/2005/8/layout/default"/>
    <dgm:cxn modelId="{E325AB20-031C-304F-BDAF-1AF6D3F72F68}" type="presParOf" srcId="{7D47DFAA-EDFB-DB4C-8109-3A838B6F4F10}" destId="{B92E98EF-0F32-7E4B-8F79-80CC4A6BA690}" srcOrd="1" destOrd="0" presId="urn:microsoft.com/office/officeart/2005/8/layout/default"/>
    <dgm:cxn modelId="{6F2F088A-C5D1-4D48-A916-503BA1343996}" type="presParOf" srcId="{7D47DFAA-EDFB-DB4C-8109-3A838B6F4F10}" destId="{08BB03DA-E475-B048-8B33-AFB3691676FF}" srcOrd="2" destOrd="0" presId="urn:microsoft.com/office/officeart/2005/8/layout/default"/>
    <dgm:cxn modelId="{88744C84-3F4E-5D43-9282-FD36002DF965}" type="presParOf" srcId="{7D47DFAA-EDFB-DB4C-8109-3A838B6F4F10}" destId="{EB7362D4-8719-3E4F-AC50-A6F460E3ED91}" srcOrd="3" destOrd="0" presId="urn:microsoft.com/office/officeart/2005/8/layout/default"/>
    <dgm:cxn modelId="{706A406E-4002-6F44-B9FB-0E954DF7B5B1}" type="presParOf" srcId="{7D47DFAA-EDFB-DB4C-8109-3A838B6F4F10}" destId="{5CF6D325-1725-2A49-BFE0-2D03AD26625D}" srcOrd="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03C405F-9B53-4AFD-A7C3-3CB7B92DF131}" type="doc">
      <dgm:prSet loTypeId="urn:microsoft.com/office/officeart/2005/8/layout/process4" loCatId="process" qsTypeId="urn:microsoft.com/office/officeart/2005/8/quickstyle/simple1" qsCatId="simple" csTypeId="urn:microsoft.com/office/officeart/2005/8/colors/colorful1" csCatId="colorful" phldr="1"/>
      <dgm:spPr/>
      <dgm:t>
        <a:bodyPr/>
        <a:lstStyle/>
        <a:p>
          <a:endParaRPr lang="en-US"/>
        </a:p>
      </dgm:t>
    </dgm:pt>
    <dgm:pt modelId="{0A93B0BA-57F8-45D7-A257-889FE84F80EC}">
      <dgm:prSet custT="1"/>
      <dgm:spPr>
        <a:solidFill>
          <a:schemeClr val="bg2">
            <a:lumMod val="50000"/>
          </a:schemeClr>
        </a:solidFill>
      </dgm:spPr>
      <dgm:t>
        <a:bodyPr/>
        <a:lstStyle/>
        <a:p>
          <a:r>
            <a:rPr lang="en-US" sz="2400" b="0" i="1" u="none" dirty="0"/>
            <a:t>Implicit bias </a:t>
          </a:r>
          <a:r>
            <a:rPr lang="en-US" sz="2400" b="0" i="0" u="none" dirty="0"/>
            <a:t>is based on unconscious attitudes regarding race, ethnicity, age, gender, and sexual orientation.</a:t>
          </a:r>
          <a:br>
            <a:rPr lang="en-US" sz="2400" dirty="0"/>
          </a:br>
          <a:endParaRPr lang="en-US" sz="2400" dirty="0"/>
        </a:p>
      </dgm:t>
      <dgm:extLst>
        <a:ext uri="{E40237B7-FDA0-4F09-8148-C483321AD2D9}">
          <dgm14:cNvPr xmlns:dgm14="http://schemas.microsoft.com/office/drawing/2010/diagram" id="0" name="" descr="Implicit bias is based on unconscious attitudes regarding race, ethnicity, age, gender, and sexual orientation.&#13;&#10;"/>
        </a:ext>
      </dgm:extLst>
    </dgm:pt>
    <dgm:pt modelId="{166097CF-254B-425E-B914-CE95E546F297}" type="parTrans" cxnId="{7717A118-B0C3-4FAC-82E2-02AD6C7885BC}">
      <dgm:prSet/>
      <dgm:spPr/>
      <dgm:t>
        <a:bodyPr/>
        <a:lstStyle/>
        <a:p>
          <a:endParaRPr lang="en-US"/>
        </a:p>
      </dgm:t>
    </dgm:pt>
    <dgm:pt modelId="{7558DBCB-280D-4C6C-8B32-CA88F587AEE6}" type="sibTrans" cxnId="{7717A118-B0C3-4FAC-82E2-02AD6C7885BC}">
      <dgm:prSet/>
      <dgm:spPr/>
      <dgm:t>
        <a:bodyPr/>
        <a:lstStyle/>
        <a:p>
          <a:endParaRPr lang="en-US"/>
        </a:p>
      </dgm:t>
    </dgm:pt>
    <dgm:pt modelId="{B5650465-783E-431C-9651-C9A13F0859ED}">
      <dgm:prSet custT="1"/>
      <dgm:spPr/>
      <dgm:t>
        <a:bodyPr/>
        <a:lstStyle/>
        <a:p>
          <a:r>
            <a:rPr lang="en-US" sz="2400" i="1" dirty="0"/>
            <a:t>National Institute of Health (2022).</a:t>
          </a:r>
          <a:endParaRPr lang="en-US" sz="2400" dirty="0"/>
        </a:p>
      </dgm:t>
      <dgm:extLst>
        <a:ext uri="{E40237B7-FDA0-4F09-8148-C483321AD2D9}">
          <dgm14:cNvPr xmlns:dgm14="http://schemas.microsoft.com/office/drawing/2010/diagram" id="0" name="" descr="National Institute of Health (2022).&#13;&#10;"/>
        </a:ext>
      </dgm:extLst>
    </dgm:pt>
    <dgm:pt modelId="{96CA56E6-E0DA-4D1C-B3DA-E6E17CB08C18}" type="parTrans" cxnId="{3FF01E76-DA7D-42F8-BB26-3491E510C1F8}">
      <dgm:prSet/>
      <dgm:spPr/>
      <dgm:t>
        <a:bodyPr/>
        <a:lstStyle/>
        <a:p>
          <a:endParaRPr lang="en-US"/>
        </a:p>
      </dgm:t>
    </dgm:pt>
    <dgm:pt modelId="{5E56BF04-73C2-4C03-B168-B9CCF4A80E6B}" type="sibTrans" cxnId="{3FF01E76-DA7D-42F8-BB26-3491E510C1F8}">
      <dgm:prSet/>
      <dgm:spPr/>
      <dgm:t>
        <a:bodyPr/>
        <a:lstStyle/>
        <a:p>
          <a:endParaRPr lang="en-US"/>
        </a:p>
      </dgm:t>
    </dgm:pt>
    <dgm:pt modelId="{4F3A576D-FB92-C04C-9422-D31C732424EC}">
      <dgm:prSet custT="1"/>
      <dgm:spPr>
        <a:solidFill>
          <a:schemeClr val="accent4">
            <a:lumMod val="75000"/>
          </a:schemeClr>
        </a:solidFill>
      </dgm:spPr>
      <dgm:t>
        <a:bodyPr/>
        <a:lstStyle/>
        <a:p>
          <a:r>
            <a:rPr lang="en-US" sz="2400" b="0" i="1" u="none" dirty="0"/>
            <a:t>Implicit bias </a:t>
          </a:r>
          <a:r>
            <a:rPr lang="en-US" sz="2400" b="0" i="0" u="none" dirty="0"/>
            <a:t>is a form of bias that occurs automatically and unintentionally, that nevertheless affects judgments, decisions, and behaviors. </a:t>
          </a:r>
          <a:endParaRPr lang="en-US" sz="2400" b="0" dirty="0"/>
        </a:p>
      </dgm:t>
      <dgm:extLst>
        <a:ext uri="{E40237B7-FDA0-4F09-8148-C483321AD2D9}">
          <dgm14:cNvPr xmlns:dgm14="http://schemas.microsoft.com/office/drawing/2010/diagram" id="0" name="" descr="Implicit bias is a form of bias that occurs automatically and unintentionally, that nevertheless affects judgments, decisions, and behaviors. &#10;"/>
        </a:ext>
      </dgm:extLst>
    </dgm:pt>
    <dgm:pt modelId="{B815989B-2F99-9946-94D5-99175E31BCB9}" type="parTrans" cxnId="{088AE120-2C68-CD46-90A3-FFC882FCAE0B}">
      <dgm:prSet/>
      <dgm:spPr/>
      <dgm:t>
        <a:bodyPr/>
        <a:lstStyle/>
        <a:p>
          <a:endParaRPr lang="en-US"/>
        </a:p>
      </dgm:t>
    </dgm:pt>
    <dgm:pt modelId="{01DC6180-B312-AF4A-913E-FB09C442A309}" type="sibTrans" cxnId="{088AE120-2C68-CD46-90A3-FFC882FCAE0B}">
      <dgm:prSet/>
      <dgm:spPr/>
      <dgm:t>
        <a:bodyPr/>
        <a:lstStyle/>
        <a:p>
          <a:endParaRPr lang="en-US"/>
        </a:p>
      </dgm:t>
    </dgm:pt>
    <dgm:pt modelId="{29464C7B-2D8E-7D45-B81E-B53E5625CABC}" type="pres">
      <dgm:prSet presAssocID="{C03C405F-9B53-4AFD-A7C3-3CB7B92DF131}" presName="Name0" presStyleCnt="0">
        <dgm:presLayoutVars>
          <dgm:dir/>
          <dgm:animLvl val="lvl"/>
          <dgm:resizeHandles val="exact"/>
        </dgm:presLayoutVars>
      </dgm:prSet>
      <dgm:spPr/>
    </dgm:pt>
    <dgm:pt modelId="{0C188931-5455-5048-B649-75B791FBA556}" type="pres">
      <dgm:prSet presAssocID="{B5650465-783E-431C-9651-C9A13F0859ED}" presName="boxAndChildren" presStyleCnt="0"/>
      <dgm:spPr/>
    </dgm:pt>
    <dgm:pt modelId="{30D7EEC6-19F7-BD4E-8B35-BC8E5BB3A920}" type="pres">
      <dgm:prSet presAssocID="{B5650465-783E-431C-9651-C9A13F0859ED}" presName="parentTextBox" presStyleLbl="node1" presStyleIdx="0" presStyleCnt="3"/>
      <dgm:spPr/>
    </dgm:pt>
    <dgm:pt modelId="{71520FE9-2F90-454F-9000-53B80F8CC871}" type="pres">
      <dgm:prSet presAssocID="{7558DBCB-280D-4C6C-8B32-CA88F587AEE6}" presName="sp" presStyleCnt="0"/>
      <dgm:spPr/>
    </dgm:pt>
    <dgm:pt modelId="{BAFCE3DF-A0D3-2A44-BD3A-8F13E2C71B4E}" type="pres">
      <dgm:prSet presAssocID="{0A93B0BA-57F8-45D7-A257-889FE84F80EC}" presName="arrowAndChildren" presStyleCnt="0"/>
      <dgm:spPr/>
    </dgm:pt>
    <dgm:pt modelId="{C111C5D0-0346-494C-9224-226293D4B748}" type="pres">
      <dgm:prSet presAssocID="{0A93B0BA-57F8-45D7-A257-889FE84F80EC}" presName="parentTextArrow" presStyleLbl="node1" presStyleIdx="1" presStyleCnt="3"/>
      <dgm:spPr/>
    </dgm:pt>
    <dgm:pt modelId="{09B8E8BD-10BE-BA42-A25A-6CFABD5880BD}" type="pres">
      <dgm:prSet presAssocID="{01DC6180-B312-AF4A-913E-FB09C442A309}" presName="sp" presStyleCnt="0"/>
      <dgm:spPr/>
    </dgm:pt>
    <dgm:pt modelId="{546E5F04-43C9-B44D-8827-DA23C00CADF6}" type="pres">
      <dgm:prSet presAssocID="{4F3A576D-FB92-C04C-9422-D31C732424EC}" presName="arrowAndChildren" presStyleCnt="0"/>
      <dgm:spPr/>
    </dgm:pt>
    <dgm:pt modelId="{52422200-4F09-454C-876E-B5878F2A8F60}" type="pres">
      <dgm:prSet presAssocID="{4F3A576D-FB92-C04C-9422-D31C732424EC}" presName="parentTextArrow" presStyleLbl="node1" presStyleIdx="2" presStyleCnt="3"/>
      <dgm:spPr/>
    </dgm:pt>
  </dgm:ptLst>
  <dgm:cxnLst>
    <dgm:cxn modelId="{64F35500-F483-A44C-ABBA-9B871AFC6F0A}" type="presOf" srcId="{4F3A576D-FB92-C04C-9422-D31C732424EC}" destId="{52422200-4F09-454C-876E-B5878F2A8F60}" srcOrd="0" destOrd="0" presId="urn:microsoft.com/office/officeart/2005/8/layout/process4"/>
    <dgm:cxn modelId="{7717A118-B0C3-4FAC-82E2-02AD6C7885BC}" srcId="{C03C405F-9B53-4AFD-A7C3-3CB7B92DF131}" destId="{0A93B0BA-57F8-45D7-A257-889FE84F80EC}" srcOrd="1" destOrd="0" parTransId="{166097CF-254B-425E-B914-CE95E546F297}" sibTransId="{7558DBCB-280D-4C6C-8B32-CA88F587AEE6}"/>
    <dgm:cxn modelId="{088AE120-2C68-CD46-90A3-FFC882FCAE0B}" srcId="{C03C405F-9B53-4AFD-A7C3-3CB7B92DF131}" destId="{4F3A576D-FB92-C04C-9422-D31C732424EC}" srcOrd="0" destOrd="0" parTransId="{B815989B-2F99-9946-94D5-99175E31BCB9}" sibTransId="{01DC6180-B312-AF4A-913E-FB09C442A309}"/>
    <dgm:cxn modelId="{3FF01E76-DA7D-42F8-BB26-3491E510C1F8}" srcId="{C03C405F-9B53-4AFD-A7C3-3CB7B92DF131}" destId="{B5650465-783E-431C-9651-C9A13F0859ED}" srcOrd="2" destOrd="0" parTransId="{96CA56E6-E0DA-4D1C-B3DA-E6E17CB08C18}" sibTransId="{5E56BF04-73C2-4C03-B168-B9CCF4A80E6B}"/>
    <dgm:cxn modelId="{8A25117F-EDDE-AC4D-8EE2-DF4DA9E46CCC}" type="presOf" srcId="{C03C405F-9B53-4AFD-A7C3-3CB7B92DF131}" destId="{29464C7B-2D8E-7D45-B81E-B53E5625CABC}" srcOrd="0" destOrd="0" presId="urn:microsoft.com/office/officeart/2005/8/layout/process4"/>
    <dgm:cxn modelId="{9BD2F3A3-F524-AE44-8EF0-749846EF0519}" type="presOf" srcId="{B5650465-783E-431C-9651-C9A13F0859ED}" destId="{30D7EEC6-19F7-BD4E-8B35-BC8E5BB3A920}" srcOrd="0" destOrd="0" presId="urn:microsoft.com/office/officeart/2005/8/layout/process4"/>
    <dgm:cxn modelId="{9F7ADAF1-1F03-4248-AB78-812AFABBD12F}" type="presOf" srcId="{0A93B0BA-57F8-45D7-A257-889FE84F80EC}" destId="{C111C5D0-0346-494C-9224-226293D4B748}" srcOrd="0" destOrd="0" presId="urn:microsoft.com/office/officeart/2005/8/layout/process4"/>
    <dgm:cxn modelId="{CF3C9101-9469-2349-B07E-3485422EF2A3}" type="presParOf" srcId="{29464C7B-2D8E-7D45-B81E-B53E5625CABC}" destId="{0C188931-5455-5048-B649-75B791FBA556}" srcOrd="0" destOrd="0" presId="urn:microsoft.com/office/officeart/2005/8/layout/process4"/>
    <dgm:cxn modelId="{594E3839-3966-5D45-BB32-970BCEA29B18}" type="presParOf" srcId="{0C188931-5455-5048-B649-75B791FBA556}" destId="{30D7EEC6-19F7-BD4E-8B35-BC8E5BB3A920}" srcOrd="0" destOrd="0" presId="urn:microsoft.com/office/officeart/2005/8/layout/process4"/>
    <dgm:cxn modelId="{0E977975-8E34-8F44-A1A4-0E98FE55E51B}" type="presParOf" srcId="{29464C7B-2D8E-7D45-B81E-B53E5625CABC}" destId="{71520FE9-2F90-454F-9000-53B80F8CC871}" srcOrd="1" destOrd="0" presId="urn:microsoft.com/office/officeart/2005/8/layout/process4"/>
    <dgm:cxn modelId="{DE1B8257-C07C-5F44-BFC3-472763903191}" type="presParOf" srcId="{29464C7B-2D8E-7D45-B81E-B53E5625CABC}" destId="{BAFCE3DF-A0D3-2A44-BD3A-8F13E2C71B4E}" srcOrd="2" destOrd="0" presId="urn:microsoft.com/office/officeart/2005/8/layout/process4"/>
    <dgm:cxn modelId="{04F061D5-0C46-3146-8349-3DB4D3EEFFD8}" type="presParOf" srcId="{BAFCE3DF-A0D3-2A44-BD3A-8F13E2C71B4E}" destId="{C111C5D0-0346-494C-9224-226293D4B748}" srcOrd="0" destOrd="0" presId="urn:microsoft.com/office/officeart/2005/8/layout/process4"/>
    <dgm:cxn modelId="{18C8BE73-D91E-AA49-9461-2D36E7C8DCBF}" type="presParOf" srcId="{29464C7B-2D8E-7D45-B81E-B53E5625CABC}" destId="{09B8E8BD-10BE-BA42-A25A-6CFABD5880BD}" srcOrd="3" destOrd="0" presId="urn:microsoft.com/office/officeart/2005/8/layout/process4"/>
    <dgm:cxn modelId="{5E2CCDEC-FA5F-F04E-BF30-D044D9918C11}" type="presParOf" srcId="{29464C7B-2D8E-7D45-B81E-B53E5625CABC}" destId="{546E5F04-43C9-B44D-8827-DA23C00CADF6}" srcOrd="4" destOrd="0" presId="urn:microsoft.com/office/officeart/2005/8/layout/process4"/>
    <dgm:cxn modelId="{80AE17FC-BA0A-2145-A6E4-3D680FF26132}" type="presParOf" srcId="{546E5F04-43C9-B44D-8827-DA23C00CADF6}" destId="{52422200-4F09-454C-876E-B5878F2A8F60}"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6CE754C1-A6DD-BC45-885B-E7E5821BC5DB}" type="doc">
      <dgm:prSet loTypeId="urn:microsoft.com/office/officeart/2009/3/layout/RandomtoResultProcess" loCatId="" qsTypeId="urn:microsoft.com/office/officeart/2005/8/quickstyle/simple1" qsCatId="simple" csTypeId="urn:microsoft.com/office/officeart/2005/8/colors/colorful1" csCatId="colorful" phldr="1"/>
      <dgm:spPr/>
      <dgm:t>
        <a:bodyPr/>
        <a:lstStyle/>
        <a:p>
          <a:endParaRPr lang="en-US"/>
        </a:p>
      </dgm:t>
    </dgm:pt>
    <dgm:pt modelId="{ADCADCFD-FC01-4E49-82F8-3589CDC21B22}">
      <dgm:prSet phldrT="[Text]"/>
      <dgm:spPr/>
      <dgm:t>
        <a:bodyPr/>
        <a:lstStyle/>
        <a:p>
          <a:r>
            <a:rPr lang="en-US" dirty="0"/>
            <a:t>Disconnected Points</a:t>
          </a:r>
        </a:p>
      </dgm:t>
    </dgm:pt>
    <dgm:pt modelId="{32E574AC-9411-1141-8B77-099251D8FE51}" type="parTrans" cxnId="{2D17488F-135A-B047-8CDD-21A59EC373F3}">
      <dgm:prSet/>
      <dgm:spPr/>
      <dgm:t>
        <a:bodyPr/>
        <a:lstStyle/>
        <a:p>
          <a:endParaRPr lang="en-US"/>
        </a:p>
      </dgm:t>
    </dgm:pt>
    <dgm:pt modelId="{E88719B8-422F-534F-A56F-D4E46A6D6A73}" type="sibTrans" cxnId="{2D17488F-135A-B047-8CDD-21A59EC373F3}">
      <dgm:prSet/>
      <dgm:spPr/>
      <dgm:t>
        <a:bodyPr/>
        <a:lstStyle/>
        <a:p>
          <a:endParaRPr lang="en-US"/>
        </a:p>
      </dgm:t>
    </dgm:pt>
    <dgm:pt modelId="{8BC50299-1A39-C14B-B148-D5E9DD923524}">
      <dgm:prSet phldrT="[Text]"/>
      <dgm:spPr/>
      <dgm:t>
        <a:bodyPr/>
        <a:lstStyle/>
        <a:p>
          <a:r>
            <a:rPr lang="en-US" dirty="0"/>
            <a:t>Convergence</a:t>
          </a:r>
        </a:p>
      </dgm:t>
    </dgm:pt>
    <dgm:pt modelId="{250FE0E2-2E69-FC4E-8BF3-014A40289DC4}" type="parTrans" cxnId="{592FB506-714B-BB4C-98FE-61E163F9D4C2}">
      <dgm:prSet/>
      <dgm:spPr/>
      <dgm:t>
        <a:bodyPr/>
        <a:lstStyle/>
        <a:p>
          <a:endParaRPr lang="en-US"/>
        </a:p>
      </dgm:t>
    </dgm:pt>
    <dgm:pt modelId="{9494B208-54D0-2F46-91D9-4262BEB66EAA}" type="sibTrans" cxnId="{592FB506-714B-BB4C-98FE-61E163F9D4C2}">
      <dgm:prSet/>
      <dgm:spPr/>
      <dgm:t>
        <a:bodyPr/>
        <a:lstStyle/>
        <a:p>
          <a:endParaRPr lang="en-US"/>
        </a:p>
      </dgm:t>
    </dgm:pt>
    <dgm:pt modelId="{6FBAAA11-5CB8-2E41-86A2-1A100089E1AC}">
      <dgm:prSet phldrT="[Text]"/>
      <dgm:spPr>
        <a:solidFill>
          <a:schemeClr val="accent1"/>
        </a:solidFill>
      </dgm:spPr>
      <dgm:t>
        <a:bodyPr/>
        <a:lstStyle/>
        <a:p>
          <a:r>
            <a:rPr lang="en-US" dirty="0"/>
            <a:t>FACT</a:t>
          </a:r>
        </a:p>
      </dgm:t>
    </dgm:pt>
    <dgm:pt modelId="{83082439-7AD6-DF4E-97FF-7F5A92F4BB3A}" type="parTrans" cxnId="{80B02126-6C32-984D-8DEE-2ABE0BDA1096}">
      <dgm:prSet/>
      <dgm:spPr/>
      <dgm:t>
        <a:bodyPr/>
        <a:lstStyle/>
        <a:p>
          <a:endParaRPr lang="en-US"/>
        </a:p>
      </dgm:t>
    </dgm:pt>
    <dgm:pt modelId="{603C9C7C-F0FC-AF4B-A221-1AB1EF73BD5A}" type="sibTrans" cxnId="{80B02126-6C32-984D-8DEE-2ABE0BDA1096}">
      <dgm:prSet/>
      <dgm:spPr/>
      <dgm:t>
        <a:bodyPr/>
        <a:lstStyle/>
        <a:p>
          <a:endParaRPr lang="en-US"/>
        </a:p>
      </dgm:t>
    </dgm:pt>
    <dgm:pt modelId="{9FB31EF5-712E-6F4B-80C5-6D588BC8D190}" type="pres">
      <dgm:prSet presAssocID="{6CE754C1-A6DD-BC45-885B-E7E5821BC5DB}" presName="Name0" presStyleCnt="0">
        <dgm:presLayoutVars>
          <dgm:dir/>
          <dgm:animOne val="branch"/>
          <dgm:animLvl val="lvl"/>
        </dgm:presLayoutVars>
      </dgm:prSet>
      <dgm:spPr/>
    </dgm:pt>
    <dgm:pt modelId="{BB6D2434-963F-C443-9073-1EC9750D54B6}" type="pres">
      <dgm:prSet presAssocID="{ADCADCFD-FC01-4E49-82F8-3589CDC21B22}" presName="chaos" presStyleCnt="0"/>
      <dgm:spPr/>
    </dgm:pt>
    <dgm:pt modelId="{2BA5C38E-9BD8-6B40-B0EE-BEE720A3AD07}" type="pres">
      <dgm:prSet presAssocID="{ADCADCFD-FC01-4E49-82F8-3589CDC21B22}" presName="parTx1" presStyleLbl="revTx" presStyleIdx="0" presStyleCnt="2"/>
      <dgm:spPr/>
    </dgm:pt>
    <dgm:pt modelId="{1E76C28E-9472-CC45-84C0-60ACC8F1EF6A}" type="pres">
      <dgm:prSet presAssocID="{ADCADCFD-FC01-4E49-82F8-3589CDC21B22}" presName="c1" presStyleLbl="node1" presStyleIdx="0" presStyleCnt="19"/>
      <dgm:spPr/>
    </dgm:pt>
    <dgm:pt modelId="{31811391-7EF3-DC44-8391-4CCEB507C94C}" type="pres">
      <dgm:prSet presAssocID="{ADCADCFD-FC01-4E49-82F8-3589CDC21B22}" presName="c2" presStyleLbl="node1" presStyleIdx="1" presStyleCnt="19"/>
      <dgm:spPr/>
    </dgm:pt>
    <dgm:pt modelId="{FD30BFEF-12C5-F143-A269-D17E196DF6B2}" type="pres">
      <dgm:prSet presAssocID="{ADCADCFD-FC01-4E49-82F8-3589CDC21B22}" presName="c3" presStyleLbl="node1" presStyleIdx="2" presStyleCnt="19"/>
      <dgm:spPr/>
    </dgm:pt>
    <dgm:pt modelId="{47C53CAD-624F-B748-973D-5F604906B391}" type="pres">
      <dgm:prSet presAssocID="{ADCADCFD-FC01-4E49-82F8-3589CDC21B22}" presName="c4" presStyleLbl="node1" presStyleIdx="3" presStyleCnt="19"/>
      <dgm:spPr/>
    </dgm:pt>
    <dgm:pt modelId="{84A87C84-6A46-2D48-A904-86C71814FCBD}" type="pres">
      <dgm:prSet presAssocID="{ADCADCFD-FC01-4E49-82F8-3589CDC21B22}" presName="c5" presStyleLbl="node1" presStyleIdx="4" presStyleCnt="19"/>
      <dgm:spPr/>
    </dgm:pt>
    <dgm:pt modelId="{91C5EA72-520B-394E-9C0F-312B1A3B7AC0}" type="pres">
      <dgm:prSet presAssocID="{ADCADCFD-FC01-4E49-82F8-3589CDC21B22}" presName="c6" presStyleLbl="node1" presStyleIdx="5" presStyleCnt="19"/>
      <dgm:spPr/>
    </dgm:pt>
    <dgm:pt modelId="{5054CAF3-6F8B-CD46-BA2F-933CEE49E052}" type="pres">
      <dgm:prSet presAssocID="{ADCADCFD-FC01-4E49-82F8-3589CDC21B22}" presName="c7" presStyleLbl="node1" presStyleIdx="6" presStyleCnt="19"/>
      <dgm:spPr/>
    </dgm:pt>
    <dgm:pt modelId="{28A236C7-EBE9-884C-9C3D-0D50ED090CF5}" type="pres">
      <dgm:prSet presAssocID="{ADCADCFD-FC01-4E49-82F8-3589CDC21B22}" presName="c8" presStyleLbl="node1" presStyleIdx="7" presStyleCnt="19"/>
      <dgm:spPr/>
    </dgm:pt>
    <dgm:pt modelId="{AE2DF152-8B22-CA4B-91F4-C9A9E9B55D12}" type="pres">
      <dgm:prSet presAssocID="{ADCADCFD-FC01-4E49-82F8-3589CDC21B22}" presName="c9" presStyleLbl="node1" presStyleIdx="8" presStyleCnt="19"/>
      <dgm:spPr/>
    </dgm:pt>
    <dgm:pt modelId="{1D696C46-2CEC-864C-99FC-EF81CF8DEA99}" type="pres">
      <dgm:prSet presAssocID="{ADCADCFD-FC01-4E49-82F8-3589CDC21B22}" presName="c10" presStyleLbl="node1" presStyleIdx="9" presStyleCnt="19"/>
      <dgm:spPr/>
    </dgm:pt>
    <dgm:pt modelId="{529122A8-76CA-094D-861F-255C27FCE42C}" type="pres">
      <dgm:prSet presAssocID="{ADCADCFD-FC01-4E49-82F8-3589CDC21B22}" presName="c11" presStyleLbl="node1" presStyleIdx="10" presStyleCnt="19"/>
      <dgm:spPr/>
    </dgm:pt>
    <dgm:pt modelId="{2A37C488-1E69-1447-AFE5-9857014FDC68}" type="pres">
      <dgm:prSet presAssocID="{ADCADCFD-FC01-4E49-82F8-3589CDC21B22}" presName="c12" presStyleLbl="node1" presStyleIdx="11" presStyleCnt="19"/>
      <dgm:spPr/>
    </dgm:pt>
    <dgm:pt modelId="{6AF6798A-C6BD-1643-860F-1F122E01DA3F}" type="pres">
      <dgm:prSet presAssocID="{ADCADCFD-FC01-4E49-82F8-3589CDC21B22}" presName="c13" presStyleLbl="node1" presStyleIdx="12" presStyleCnt="19"/>
      <dgm:spPr/>
    </dgm:pt>
    <dgm:pt modelId="{7D5B6312-6808-A246-BDCC-00055A9FA889}" type="pres">
      <dgm:prSet presAssocID="{ADCADCFD-FC01-4E49-82F8-3589CDC21B22}" presName="c14" presStyleLbl="node1" presStyleIdx="13" presStyleCnt="19"/>
      <dgm:spPr/>
    </dgm:pt>
    <dgm:pt modelId="{ED0E1406-EEBB-E147-9E66-D1F227BE2E60}" type="pres">
      <dgm:prSet presAssocID="{ADCADCFD-FC01-4E49-82F8-3589CDC21B22}" presName="c15" presStyleLbl="node1" presStyleIdx="14" presStyleCnt="19"/>
      <dgm:spPr/>
    </dgm:pt>
    <dgm:pt modelId="{B6B0FDB5-61A2-F748-B530-5E72C0C5D562}" type="pres">
      <dgm:prSet presAssocID="{ADCADCFD-FC01-4E49-82F8-3589CDC21B22}" presName="c16" presStyleLbl="node1" presStyleIdx="15" presStyleCnt="19"/>
      <dgm:spPr/>
    </dgm:pt>
    <dgm:pt modelId="{05C9EF5D-4F44-BB4F-AFEB-42A724FFA6E2}" type="pres">
      <dgm:prSet presAssocID="{ADCADCFD-FC01-4E49-82F8-3589CDC21B22}" presName="c17" presStyleLbl="node1" presStyleIdx="16" presStyleCnt="19"/>
      <dgm:spPr/>
    </dgm:pt>
    <dgm:pt modelId="{D9626F4A-E756-D34B-AA75-7053A0FDB0A0}" type="pres">
      <dgm:prSet presAssocID="{ADCADCFD-FC01-4E49-82F8-3589CDC21B22}" presName="c18" presStyleLbl="node1" presStyleIdx="17" presStyleCnt="19"/>
      <dgm:spPr/>
    </dgm:pt>
    <dgm:pt modelId="{2440E8C1-BB17-4042-B527-08F607B107D7}" type="pres">
      <dgm:prSet presAssocID="{E88719B8-422F-534F-A56F-D4E46A6D6A73}" presName="chevronComposite1" presStyleCnt="0"/>
      <dgm:spPr/>
    </dgm:pt>
    <dgm:pt modelId="{89904595-8535-6644-B169-719C6CCD61FF}" type="pres">
      <dgm:prSet presAssocID="{E88719B8-422F-534F-A56F-D4E46A6D6A73}" presName="chevron1" presStyleLbl="sibTrans2D1" presStyleIdx="0" presStyleCnt="2"/>
      <dgm:spPr/>
    </dgm:pt>
    <dgm:pt modelId="{C14BE14A-4EDE-5342-ADD5-C01FF511FD72}" type="pres">
      <dgm:prSet presAssocID="{E88719B8-422F-534F-A56F-D4E46A6D6A73}" presName="spChevron1" presStyleCnt="0"/>
      <dgm:spPr/>
    </dgm:pt>
    <dgm:pt modelId="{B67A9F96-795A-3E4B-BB56-BE8D3D76FEA7}" type="pres">
      <dgm:prSet presAssocID="{8BC50299-1A39-C14B-B148-D5E9DD923524}" presName="middle" presStyleCnt="0"/>
      <dgm:spPr/>
    </dgm:pt>
    <dgm:pt modelId="{AFEC1632-5963-6045-83A4-6F8F667A2EFD}" type="pres">
      <dgm:prSet presAssocID="{8BC50299-1A39-C14B-B148-D5E9DD923524}" presName="parTxMid" presStyleLbl="revTx" presStyleIdx="1" presStyleCnt="2"/>
      <dgm:spPr/>
    </dgm:pt>
    <dgm:pt modelId="{6E979EC2-16F5-454D-93A5-DA745962B54D}" type="pres">
      <dgm:prSet presAssocID="{8BC50299-1A39-C14B-B148-D5E9DD923524}" presName="spMid" presStyleCnt="0"/>
      <dgm:spPr/>
    </dgm:pt>
    <dgm:pt modelId="{5597EFC1-F6FB-C444-953F-8A354E86206E}" type="pres">
      <dgm:prSet presAssocID="{9494B208-54D0-2F46-91D9-4262BEB66EAA}" presName="chevronComposite1" presStyleCnt="0"/>
      <dgm:spPr/>
    </dgm:pt>
    <dgm:pt modelId="{BB100AEB-E641-024F-AC18-E6DB8015D618}" type="pres">
      <dgm:prSet presAssocID="{9494B208-54D0-2F46-91D9-4262BEB66EAA}" presName="chevron1" presStyleLbl="sibTrans2D1" presStyleIdx="1" presStyleCnt="2"/>
      <dgm:spPr/>
    </dgm:pt>
    <dgm:pt modelId="{CE45A284-E37E-A34F-B172-F6E7945D83AA}" type="pres">
      <dgm:prSet presAssocID="{9494B208-54D0-2F46-91D9-4262BEB66EAA}" presName="spChevron1" presStyleCnt="0"/>
      <dgm:spPr/>
    </dgm:pt>
    <dgm:pt modelId="{BC156DFD-00DF-5A4C-8255-6836032B254E}" type="pres">
      <dgm:prSet presAssocID="{6FBAAA11-5CB8-2E41-86A2-1A100089E1AC}" presName="last" presStyleCnt="0"/>
      <dgm:spPr/>
    </dgm:pt>
    <dgm:pt modelId="{DD87EED0-B878-9246-98AA-621EABD063D9}" type="pres">
      <dgm:prSet presAssocID="{6FBAAA11-5CB8-2E41-86A2-1A100089E1AC}" presName="circleTx" presStyleLbl="node1" presStyleIdx="18" presStyleCnt="19"/>
      <dgm:spPr/>
    </dgm:pt>
    <dgm:pt modelId="{901993F5-9904-9C4A-ADC3-F1D6DA8D8FDB}" type="pres">
      <dgm:prSet presAssocID="{6FBAAA11-5CB8-2E41-86A2-1A100089E1AC}" presName="spN" presStyleCnt="0"/>
      <dgm:spPr/>
    </dgm:pt>
  </dgm:ptLst>
  <dgm:cxnLst>
    <dgm:cxn modelId="{592FB506-714B-BB4C-98FE-61E163F9D4C2}" srcId="{6CE754C1-A6DD-BC45-885B-E7E5821BC5DB}" destId="{8BC50299-1A39-C14B-B148-D5E9DD923524}" srcOrd="1" destOrd="0" parTransId="{250FE0E2-2E69-FC4E-8BF3-014A40289DC4}" sibTransId="{9494B208-54D0-2F46-91D9-4262BEB66EAA}"/>
    <dgm:cxn modelId="{80B02126-6C32-984D-8DEE-2ABE0BDA1096}" srcId="{6CE754C1-A6DD-BC45-885B-E7E5821BC5DB}" destId="{6FBAAA11-5CB8-2E41-86A2-1A100089E1AC}" srcOrd="2" destOrd="0" parTransId="{83082439-7AD6-DF4E-97FF-7F5A92F4BB3A}" sibTransId="{603C9C7C-F0FC-AF4B-A221-1AB1EF73BD5A}"/>
    <dgm:cxn modelId="{47A41386-5436-EF47-B7DB-C9007629BBF6}" type="presOf" srcId="{8BC50299-1A39-C14B-B148-D5E9DD923524}" destId="{AFEC1632-5963-6045-83A4-6F8F667A2EFD}" srcOrd="0" destOrd="0" presId="urn:microsoft.com/office/officeart/2009/3/layout/RandomtoResultProcess"/>
    <dgm:cxn modelId="{2D17488F-135A-B047-8CDD-21A59EC373F3}" srcId="{6CE754C1-A6DD-BC45-885B-E7E5821BC5DB}" destId="{ADCADCFD-FC01-4E49-82F8-3589CDC21B22}" srcOrd="0" destOrd="0" parTransId="{32E574AC-9411-1141-8B77-099251D8FE51}" sibTransId="{E88719B8-422F-534F-A56F-D4E46A6D6A73}"/>
    <dgm:cxn modelId="{9885ED99-365A-914A-B15F-6BF63498D3B6}" type="presOf" srcId="{6CE754C1-A6DD-BC45-885B-E7E5821BC5DB}" destId="{9FB31EF5-712E-6F4B-80C5-6D588BC8D190}" srcOrd="0" destOrd="0" presId="urn:microsoft.com/office/officeart/2009/3/layout/RandomtoResultProcess"/>
    <dgm:cxn modelId="{E203C7AF-E9F8-6E4B-9493-69F2556A9477}" type="presOf" srcId="{ADCADCFD-FC01-4E49-82F8-3589CDC21B22}" destId="{2BA5C38E-9BD8-6B40-B0EE-BEE720A3AD07}" srcOrd="0" destOrd="0" presId="urn:microsoft.com/office/officeart/2009/3/layout/RandomtoResultProcess"/>
    <dgm:cxn modelId="{358E30B3-1042-F643-A154-00DB6CFD0770}" type="presOf" srcId="{6FBAAA11-5CB8-2E41-86A2-1A100089E1AC}" destId="{DD87EED0-B878-9246-98AA-621EABD063D9}" srcOrd="0" destOrd="0" presId="urn:microsoft.com/office/officeart/2009/3/layout/RandomtoResultProcess"/>
    <dgm:cxn modelId="{95A08742-64FC-5540-AC8C-D8A47CFA1D27}" type="presParOf" srcId="{9FB31EF5-712E-6F4B-80C5-6D588BC8D190}" destId="{BB6D2434-963F-C443-9073-1EC9750D54B6}" srcOrd="0" destOrd="0" presId="urn:microsoft.com/office/officeart/2009/3/layout/RandomtoResultProcess"/>
    <dgm:cxn modelId="{16779315-2CE4-A248-9252-297E4979F853}" type="presParOf" srcId="{BB6D2434-963F-C443-9073-1EC9750D54B6}" destId="{2BA5C38E-9BD8-6B40-B0EE-BEE720A3AD07}" srcOrd="0" destOrd="0" presId="urn:microsoft.com/office/officeart/2009/3/layout/RandomtoResultProcess"/>
    <dgm:cxn modelId="{36916E4B-A0E0-9A46-88D6-DE80B0F7A635}" type="presParOf" srcId="{BB6D2434-963F-C443-9073-1EC9750D54B6}" destId="{1E76C28E-9472-CC45-84C0-60ACC8F1EF6A}" srcOrd="1" destOrd="0" presId="urn:microsoft.com/office/officeart/2009/3/layout/RandomtoResultProcess"/>
    <dgm:cxn modelId="{7178E23D-0ED1-B547-9A08-75F4AB91D6A3}" type="presParOf" srcId="{BB6D2434-963F-C443-9073-1EC9750D54B6}" destId="{31811391-7EF3-DC44-8391-4CCEB507C94C}" srcOrd="2" destOrd="0" presId="urn:microsoft.com/office/officeart/2009/3/layout/RandomtoResultProcess"/>
    <dgm:cxn modelId="{6D5A56E3-D208-E242-8AB8-3E011D3FB224}" type="presParOf" srcId="{BB6D2434-963F-C443-9073-1EC9750D54B6}" destId="{FD30BFEF-12C5-F143-A269-D17E196DF6B2}" srcOrd="3" destOrd="0" presId="urn:microsoft.com/office/officeart/2009/3/layout/RandomtoResultProcess"/>
    <dgm:cxn modelId="{4B803791-03D3-5644-A1C4-A7B43E458592}" type="presParOf" srcId="{BB6D2434-963F-C443-9073-1EC9750D54B6}" destId="{47C53CAD-624F-B748-973D-5F604906B391}" srcOrd="4" destOrd="0" presId="urn:microsoft.com/office/officeart/2009/3/layout/RandomtoResultProcess"/>
    <dgm:cxn modelId="{038E5B56-5762-AB4B-8696-F9678FC0805E}" type="presParOf" srcId="{BB6D2434-963F-C443-9073-1EC9750D54B6}" destId="{84A87C84-6A46-2D48-A904-86C71814FCBD}" srcOrd="5" destOrd="0" presId="urn:microsoft.com/office/officeart/2009/3/layout/RandomtoResultProcess"/>
    <dgm:cxn modelId="{D16267B6-C639-8443-A17E-04EC967C3303}" type="presParOf" srcId="{BB6D2434-963F-C443-9073-1EC9750D54B6}" destId="{91C5EA72-520B-394E-9C0F-312B1A3B7AC0}" srcOrd="6" destOrd="0" presId="urn:microsoft.com/office/officeart/2009/3/layout/RandomtoResultProcess"/>
    <dgm:cxn modelId="{32E67434-51DC-D34E-B745-89E3AE18B079}" type="presParOf" srcId="{BB6D2434-963F-C443-9073-1EC9750D54B6}" destId="{5054CAF3-6F8B-CD46-BA2F-933CEE49E052}" srcOrd="7" destOrd="0" presId="urn:microsoft.com/office/officeart/2009/3/layout/RandomtoResultProcess"/>
    <dgm:cxn modelId="{EBB89533-56F9-DD4F-9DC3-7FDEB1858E46}" type="presParOf" srcId="{BB6D2434-963F-C443-9073-1EC9750D54B6}" destId="{28A236C7-EBE9-884C-9C3D-0D50ED090CF5}" srcOrd="8" destOrd="0" presId="urn:microsoft.com/office/officeart/2009/3/layout/RandomtoResultProcess"/>
    <dgm:cxn modelId="{D0968AA3-B490-224A-964D-4DA7E50FCC2B}" type="presParOf" srcId="{BB6D2434-963F-C443-9073-1EC9750D54B6}" destId="{AE2DF152-8B22-CA4B-91F4-C9A9E9B55D12}" srcOrd="9" destOrd="0" presId="urn:microsoft.com/office/officeart/2009/3/layout/RandomtoResultProcess"/>
    <dgm:cxn modelId="{8D00D028-ED3A-D148-AD8D-0FFA509AFC3E}" type="presParOf" srcId="{BB6D2434-963F-C443-9073-1EC9750D54B6}" destId="{1D696C46-2CEC-864C-99FC-EF81CF8DEA99}" srcOrd="10" destOrd="0" presId="urn:microsoft.com/office/officeart/2009/3/layout/RandomtoResultProcess"/>
    <dgm:cxn modelId="{C991FA28-FA4D-7649-92CE-FABFCB07ED16}" type="presParOf" srcId="{BB6D2434-963F-C443-9073-1EC9750D54B6}" destId="{529122A8-76CA-094D-861F-255C27FCE42C}" srcOrd="11" destOrd="0" presId="urn:microsoft.com/office/officeart/2009/3/layout/RandomtoResultProcess"/>
    <dgm:cxn modelId="{CE611D76-F445-414F-8446-37F0F772FAED}" type="presParOf" srcId="{BB6D2434-963F-C443-9073-1EC9750D54B6}" destId="{2A37C488-1E69-1447-AFE5-9857014FDC68}" srcOrd="12" destOrd="0" presId="urn:microsoft.com/office/officeart/2009/3/layout/RandomtoResultProcess"/>
    <dgm:cxn modelId="{6871D626-47D6-0540-87FC-610C9CEFD777}" type="presParOf" srcId="{BB6D2434-963F-C443-9073-1EC9750D54B6}" destId="{6AF6798A-C6BD-1643-860F-1F122E01DA3F}" srcOrd="13" destOrd="0" presId="urn:microsoft.com/office/officeart/2009/3/layout/RandomtoResultProcess"/>
    <dgm:cxn modelId="{2C61E309-1FBD-1E4A-89D2-93306D2E5A56}" type="presParOf" srcId="{BB6D2434-963F-C443-9073-1EC9750D54B6}" destId="{7D5B6312-6808-A246-BDCC-00055A9FA889}" srcOrd="14" destOrd="0" presId="urn:microsoft.com/office/officeart/2009/3/layout/RandomtoResultProcess"/>
    <dgm:cxn modelId="{A70FD3D9-46EA-9741-8E78-CF2B7EFD6953}" type="presParOf" srcId="{BB6D2434-963F-C443-9073-1EC9750D54B6}" destId="{ED0E1406-EEBB-E147-9E66-D1F227BE2E60}" srcOrd="15" destOrd="0" presId="urn:microsoft.com/office/officeart/2009/3/layout/RandomtoResultProcess"/>
    <dgm:cxn modelId="{7351CD3B-2A74-5045-8212-504CCAEC8346}" type="presParOf" srcId="{BB6D2434-963F-C443-9073-1EC9750D54B6}" destId="{B6B0FDB5-61A2-F748-B530-5E72C0C5D562}" srcOrd="16" destOrd="0" presId="urn:microsoft.com/office/officeart/2009/3/layout/RandomtoResultProcess"/>
    <dgm:cxn modelId="{62C01477-C628-3349-B399-B7327DD9776B}" type="presParOf" srcId="{BB6D2434-963F-C443-9073-1EC9750D54B6}" destId="{05C9EF5D-4F44-BB4F-AFEB-42A724FFA6E2}" srcOrd="17" destOrd="0" presId="urn:microsoft.com/office/officeart/2009/3/layout/RandomtoResultProcess"/>
    <dgm:cxn modelId="{411FB8DA-48C2-1041-827A-9800319835D5}" type="presParOf" srcId="{BB6D2434-963F-C443-9073-1EC9750D54B6}" destId="{D9626F4A-E756-D34B-AA75-7053A0FDB0A0}" srcOrd="18" destOrd="0" presId="urn:microsoft.com/office/officeart/2009/3/layout/RandomtoResultProcess"/>
    <dgm:cxn modelId="{ED656C8C-5BFA-EF4C-A492-13EAD4476CB2}" type="presParOf" srcId="{9FB31EF5-712E-6F4B-80C5-6D588BC8D190}" destId="{2440E8C1-BB17-4042-B527-08F607B107D7}" srcOrd="1" destOrd="0" presId="urn:microsoft.com/office/officeart/2009/3/layout/RandomtoResultProcess"/>
    <dgm:cxn modelId="{54ABE16B-41DA-644E-9CC9-8220F32DFD52}" type="presParOf" srcId="{2440E8C1-BB17-4042-B527-08F607B107D7}" destId="{89904595-8535-6644-B169-719C6CCD61FF}" srcOrd="0" destOrd="0" presId="urn:microsoft.com/office/officeart/2009/3/layout/RandomtoResultProcess"/>
    <dgm:cxn modelId="{BDF5698B-B013-E34A-950C-E65C098CCC38}" type="presParOf" srcId="{2440E8C1-BB17-4042-B527-08F607B107D7}" destId="{C14BE14A-4EDE-5342-ADD5-C01FF511FD72}" srcOrd="1" destOrd="0" presId="urn:microsoft.com/office/officeart/2009/3/layout/RandomtoResultProcess"/>
    <dgm:cxn modelId="{07708D89-C5E7-7A4F-BABF-0D8E1A9FA2AD}" type="presParOf" srcId="{9FB31EF5-712E-6F4B-80C5-6D588BC8D190}" destId="{B67A9F96-795A-3E4B-BB56-BE8D3D76FEA7}" srcOrd="2" destOrd="0" presId="urn:microsoft.com/office/officeart/2009/3/layout/RandomtoResultProcess"/>
    <dgm:cxn modelId="{0569FF13-BD50-9E4B-8AF0-B57620907BC8}" type="presParOf" srcId="{B67A9F96-795A-3E4B-BB56-BE8D3D76FEA7}" destId="{AFEC1632-5963-6045-83A4-6F8F667A2EFD}" srcOrd="0" destOrd="0" presId="urn:microsoft.com/office/officeart/2009/3/layout/RandomtoResultProcess"/>
    <dgm:cxn modelId="{9DD2A027-4F34-9944-8BAD-60F638CE470C}" type="presParOf" srcId="{B67A9F96-795A-3E4B-BB56-BE8D3D76FEA7}" destId="{6E979EC2-16F5-454D-93A5-DA745962B54D}" srcOrd="1" destOrd="0" presId="urn:microsoft.com/office/officeart/2009/3/layout/RandomtoResultProcess"/>
    <dgm:cxn modelId="{91F94D7C-7C08-0243-B568-6CCC87A5F687}" type="presParOf" srcId="{9FB31EF5-712E-6F4B-80C5-6D588BC8D190}" destId="{5597EFC1-F6FB-C444-953F-8A354E86206E}" srcOrd="3" destOrd="0" presId="urn:microsoft.com/office/officeart/2009/3/layout/RandomtoResultProcess"/>
    <dgm:cxn modelId="{D85BC846-C228-4E45-B61A-5E92A0B62578}" type="presParOf" srcId="{5597EFC1-F6FB-C444-953F-8A354E86206E}" destId="{BB100AEB-E641-024F-AC18-E6DB8015D618}" srcOrd="0" destOrd="0" presId="urn:microsoft.com/office/officeart/2009/3/layout/RandomtoResultProcess"/>
    <dgm:cxn modelId="{E0793E9F-D4D1-064B-B8D4-261E5ED252CE}" type="presParOf" srcId="{5597EFC1-F6FB-C444-953F-8A354E86206E}" destId="{CE45A284-E37E-A34F-B172-F6E7945D83AA}" srcOrd="1" destOrd="0" presId="urn:microsoft.com/office/officeart/2009/3/layout/RandomtoResultProcess"/>
    <dgm:cxn modelId="{ADA23FD4-DE60-5543-9CF4-66B12BEB67AE}" type="presParOf" srcId="{9FB31EF5-712E-6F4B-80C5-6D588BC8D190}" destId="{BC156DFD-00DF-5A4C-8255-6836032B254E}" srcOrd="4" destOrd="0" presId="urn:microsoft.com/office/officeart/2009/3/layout/RandomtoResultProcess"/>
    <dgm:cxn modelId="{B7A43DE0-A297-974E-8880-D5FF3B27510C}" type="presParOf" srcId="{BC156DFD-00DF-5A4C-8255-6836032B254E}" destId="{DD87EED0-B878-9246-98AA-621EABD063D9}" srcOrd="0" destOrd="0" presId="urn:microsoft.com/office/officeart/2009/3/layout/RandomtoResultProcess"/>
    <dgm:cxn modelId="{EDB5EAC2-08D1-734E-A0BC-FFD1E0334410}" type="presParOf" srcId="{BC156DFD-00DF-5A4C-8255-6836032B254E}" destId="{901993F5-9904-9C4A-ADC3-F1D6DA8D8FDB}" srcOrd="1" destOrd="0" presId="urn:microsoft.com/office/officeart/2009/3/layout/RandomtoResult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D2100D02-A2C2-4D82-8978-E18FB7F27ED1}" type="doc">
      <dgm:prSet loTypeId="urn:microsoft.com/office/officeart/2016/7/layout/RepeatingBendingProcessNew" loCatId="process" qsTypeId="urn:microsoft.com/office/officeart/2005/8/quickstyle/simple1" qsCatId="simple" csTypeId="urn:microsoft.com/office/officeart/2005/8/colors/colorful1" csCatId="colorful" phldr="1"/>
      <dgm:spPr/>
      <dgm:t>
        <a:bodyPr/>
        <a:lstStyle/>
        <a:p>
          <a:endParaRPr lang="en-US"/>
        </a:p>
      </dgm:t>
    </dgm:pt>
    <dgm:pt modelId="{0834CA3E-BEE7-43C8-BBB7-3E614B368660}">
      <dgm:prSet/>
      <dgm:spPr/>
      <dgm:t>
        <a:bodyPr/>
        <a:lstStyle/>
        <a:p>
          <a:r>
            <a:rPr lang="en-US" dirty="0"/>
            <a:t>The complainant reported or stated. . .</a:t>
          </a:r>
        </a:p>
      </dgm:t>
    </dgm:pt>
    <dgm:pt modelId="{C1A54AFA-E14B-4542-B00F-23D1C35A558B}" type="parTrans" cxnId="{667AD036-5CE1-4AFE-A94A-36095F52A552}">
      <dgm:prSet/>
      <dgm:spPr/>
      <dgm:t>
        <a:bodyPr/>
        <a:lstStyle/>
        <a:p>
          <a:endParaRPr lang="en-US"/>
        </a:p>
      </dgm:t>
    </dgm:pt>
    <dgm:pt modelId="{7951D6C6-F0CB-4337-9587-F6699A0EF91C}" type="sibTrans" cxnId="{667AD036-5CE1-4AFE-A94A-36095F52A552}">
      <dgm:prSet/>
      <dgm:spPr/>
      <dgm:t>
        <a:bodyPr/>
        <a:lstStyle/>
        <a:p>
          <a:endParaRPr lang="en-US"/>
        </a:p>
      </dgm:t>
    </dgm:pt>
    <dgm:pt modelId="{E07AEEFD-B15E-402F-8A74-768ACCC7B94A}">
      <dgm:prSet/>
      <dgm:spPr>
        <a:solidFill>
          <a:schemeClr val="bg2">
            <a:lumMod val="50000"/>
          </a:schemeClr>
        </a:solidFill>
      </dgm:spPr>
      <dgm:t>
        <a:bodyPr/>
        <a:lstStyle/>
        <a:p>
          <a:r>
            <a:rPr lang="en-US"/>
            <a:t>The documentation included. . . </a:t>
          </a:r>
        </a:p>
      </dgm:t>
    </dgm:pt>
    <dgm:pt modelId="{609D1BC5-0150-4704-B2BB-24BD50CF34D9}" type="parTrans" cxnId="{ECF32DA5-2349-4A1D-8F97-68F8927CA1A3}">
      <dgm:prSet/>
      <dgm:spPr/>
      <dgm:t>
        <a:bodyPr/>
        <a:lstStyle/>
        <a:p>
          <a:endParaRPr lang="en-US"/>
        </a:p>
      </dgm:t>
    </dgm:pt>
    <dgm:pt modelId="{EF664CDC-2808-4BA9-98FC-8B438AFE8A0E}" type="sibTrans" cxnId="{ECF32DA5-2349-4A1D-8F97-68F8927CA1A3}">
      <dgm:prSet/>
      <dgm:spPr/>
      <dgm:t>
        <a:bodyPr/>
        <a:lstStyle/>
        <a:p>
          <a:endParaRPr lang="en-US"/>
        </a:p>
      </dgm:t>
    </dgm:pt>
    <dgm:pt modelId="{1889C048-C33A-4368-93CE-7E28450FA6FA}">
      <dgm:prSet/>
      <dgm:spPr>
        <a:solidFill>
          <a:schemeClr val="accent4">
            <a:lumMod val="75000"/>
          </a:schemeClr>
        </a:solidFill>
      </dgm:spPr>
      <dgm:t>
        <a:bodyPr/>
        <a:lstStyle/>
        <a:p>
          <a:r>
            <a:rPr lang="en-US"/>
            <a:t>The IEP team convened and drafted. . .</a:t>
          </a:r>
        </a:p>
      </dgm:t>
    </dgm:pt>
    <dgm:pt modelId="{9E05B794-70D6-4951-A6FE-E6146419C4C2}" type="parTrans" cxnId="{39456D29-320C-4412-8531-94DF472D437F}">
      <dgm:prSet/>
      <dgm:spPr/>
      <dgm:t>
        <a:bodyPr/>
        <a:lstStyle/>
        <a:p>
          <a:endParaRPr lang="en-US"/>
        </a:p>
      </dgm:t>
    </dgm:pt>
    <dgm:pt modelId="{6BA6FAEF-1A97-41CD-BB11-F32198B7C662}" type="sibTrans" cxnId="{39456D29-320C-4412-8531-94DF472D437F}">
      <dgm:prSet/>
      <dgm:spPr/>
      <dgm:t>
        <a:bodyPr/>
        <a:lstStyle/>
        <a:p>
          <a:endParaRPr lang="en-US"/>
        </a:p>
      </dgm:t>
    </dgm:pt>
    <dgm:pt modelId="{2F67AFD7-8E23-434F-9509-03959C37936E}">
      <dgm:prSet/>
      <dgm:spPr>
        <a:solidFill>
          <a:schemeClr val="accent1"/>
        </a:solidFill>
      </dgm:spPr>
      <dgm:t>
        <a:bodyPr/>
        <a:lstStyle/>
        <a:p>
          <a:r>
            <a:rPr lang="en-US" dirty="0"/>
            <a:t>Notes memorialized the discussion. . .</a:t>
          </a:r>
        </a:p>
      </dgm:t>
    </dgm:pt>
    <dgm:pt modelId="{06A4230D-15D6-45CE-8C4E-C0D763A5A3FC}" type="parTrans" cxnId="{A2E5B379-05BE-4384-9F72-5D388A1A4495}">
      <dgm:prSet/>
      <dgm:spPr/>
      <dgm:t>
        <a:bodyPr/>
        <a:lstStyle/>
        <a:p>
          <a:endParaRPr lang="en-US"/>
        </a:p>
      </dgm:t>
    </dgm:pt>
    <dgm:pt modelId="{43EA27DB-4CFC-4CB7-9F0F-39CDDEC4D690}" type="sibTrans" cxnId="{A2E5B379-05BE-4384-9F72-5D388A1A4495}">
      <dgm:prSet/>
      <dgm:spPr/>
      <dgm:t>
        <a:bodyPr/>
        <a:lstStyle/>
        <a:p>
          <a:endParaRPr lang="en-US"/>
        </a:p>
      </dgm:t>
    </dgm:pt>
    <dgm:pt modelId="{278566D6-486A-4F28-9298-69BE01E7089E}">
      <dgm:prSet/>
      <dgm:spPr/>
      <dgm:t>
        <a:bodyPr/>
        <a:lstStyle/>
        <a:p>
          <a:r>
            <a:rPr lang="en-US"/>
            <a:t>Attendance records indicate the student was absent. . .</a:t>
          </a:r>
        </a:p>
      </dgm:t>
    </dgm:pt>
    <dgm:pt modelId="{8B65197C-5719-4CF3-B77E-9CA9ECD16B80}" type="parTrans" cxnId="{42FE9B96-AF39-462E-9259-274DDE11DBAE}">
      <dgm:prSet/>
      <dgm:spPr/>
      <dgm:t>
        <a:bodyPr/>
        <a:lstStyle/>
        <a:p>
          <a:endParaRPr lang="en-US"/>
        </a:p>
      </dgm:t>
    </dgm:pt>
    <dgm:pt modelId="{F77F224E-95D9-4772-8646-513587023AD9}" type="sibTrans" cxnId="{42FE9B96-AF39-462E-9259-274DDE11DBAE}">
      <dgm:prSet/>
      <dgm:spPr/>
      <dgm:t>
        <a:bodyPr/>
        <a:lstStyle/>
        <a:p>
          <a:endParaRPr lang="en-US"/>
        </a:p>
      </dgm:t>
    </dgm:pt>
    <dgm:pt modelId="{0CBFF414-D915-4411-ADB5-E0D22A528F8A}">
      <dgm:prSet/>
      <dgm:spPr/>
      <dgm:t>
        <a:bodyPr/>
        <a:lstStyle/>
        <a:p>
          <a:r>
            <a:rPr lang="en-US"/>
            <a:t>Time out records document that time out was used. . .</a:t>
          </a:r>
        </a:p>
      </dgm:t>
    </dgm:pt>
    <dgm:pt modelId="{A5A8C2BE-7A14-4F09-96C1-224DBAB7FFC3}" type="parTrans" cxnId="{085F56BC-B7C2-4C44-B64A-B7F7DCA53666}">
      <dgm:prSet/>
      <dgm:spPr/>
      <dgm:t>
        <a:bodyPr/>
        <a:lstStyle/>
        <a:p>
          <a:endParaRPr lang="en-US"/>
        </a:p>
      </dgm:t>
    </dgm:pt>
    <dgm:pt modelId="{33FB2628-BBFE-4A93-AE80-1883EF243D5F}" type="sibTrans" cxnId="{085F56BC-B7C2-4C44-B64A-B7F7DCA53666}">
      <dgm:prSet/>
      <dgm:spPr/>
      <dgm:t>
        <a:bodyPr/>
        <a:lstStyle/>
        <a:p>
          <a:endParaRPr lang="en-US"/>
        </a:p>
      </dgm:t>
    </dgm:pt>
    <dgm:pt modelId="{E9647519-3697-C146-B9F7-AE4A23ECAB6C}" type="pres">
      <dgm:prSet presAssocID="{D2100D02-A2C2-4D82-8978-E18FB7F27ED1}" presName="Name0" presStyleCnt="0">
        <dgm:presLayoutVars>
          <dgm:dir/>
          <dgm:resizeHandles val="exact"/>
        </dgm:presLayoutVars>
      </dgm:prSet>
      <dgm:spPr/>
    </dgm:pt>
    <dgm:pt modelId="{801465AD-7A38-9949-9F41-B79CF735608E}" type="pres">
      <dgm:prSet presAssocID="{0834CA3E-BEE7-43C8-BBB7-3E614B368660}" presName="node" presStyleLbl="node1" presStyleIdx="0" presStyleCnt="6" custScaleX="106799">
        <dgm:presLayoutVars>
          <dgm:bulletEnabled val="1"/>
        </dgm:presLayoutVars>
      </dgm:prSet>
      <dgm:spPr/>
    </dgm:pt>
    <dgm:pt modelId="{6693F34B-7E98-FB4B-99DE-931302D3F039}" type="pres">
      <dgm:prSet presAssocID="{7951D6C6-F0CB-4337-9587-F6699A0EF91C}" presName="sibTrans" presStyleLbl="sibTrans1D1" presStyleIdx="0" presStyleCnt="5"/>
      <dgm:spPr/>
    </dgm:pt>
    <dgm:pt modelId="{284356D7-E6DE-0B41-8EFF-9412427F3A5F}" type="pres">
      <dgm:prSet presAssocID="{7951D6C6-F0CB-4337-9587-F6699A0EF91C}" presName="connectorText" presStyleLbl="sibTrans1D1" presStyleIdx="0" presStyleCnt="5"/>
      <dgm:spPr/>
    </dgm:pt>
    <dgm:pt modelId="{B6B663CD-316F-7047-986D-C33D3FBD0AA5}" type="pres">
      <dgm:prSet presAssocID="{E07AEEFD-B15E-402F-8A74-768ACCC7B94A}" presName="node" presStyleLbl="node1" presStyleIdx="1" presStyleCnt="6">
        <dgm:presLayoutVars>
          <dgm:bulletEnabled val="1"/>
        </dgm:presLayoutVars>
      </dgm:prSet>
      <dgm:spPr/>
    </dgm:pt>
    <dgm:pt modelId="{D66D11E7-9376-144B-979B-3AEDD7D5DF93}" type="pres">
      <dgm:prSet presAssocID="{EF664CDC-2808-4BA9-98FC-8B438AFE8A0E}" presName="sibTrans" presStyleLbl="sibTrans1D1" presStyleIdx="1" presStyleCnt="5"/>
      <dgm:spPr/>
    </dgm:pt>
    <dgm:pt modelId="{42D35942-EFF0-3549-A262-7C8A66D5B151}" type="pres">
      <dgm:prSet presAssocID="{EF664CDC-2808-4BA9-98FC-8B438AFE8A0E}" presName="connectorText" presStyleLbl="sibTrans1D1" presStyleIdx="1" presStyleCnt="5"/>
      <dgm:spPr/>
    </dgm:pt>
    <dgm:pt modelId="{D574788F-BE08-6044-AE16-AB835DA4A68A}" type="pres">
      <dgm:prSet presAssocID="{1889C048-C33A-4368-93CE-7E28450FA6FA}" presName="node" presStyleLbl="node1" presStyleIdx="2" presStyleCnt="6">
        <dgm:presLayoutVars>
          <dgm:bulletEnabled val="1"/>
        </dgm:presLayoutVars>
      </dgm:prSet>
      <dgm:spPr/>
    </dgm:pt>
    <dgm:pt modelId="{341E66DE-3353-C04C-AF3D-4F72FFEB9AC0}" type="pres">
      <dgm:prSet presAssocID="{6BA6FAEF-1A97-41CD-BB11-F32198B7C662}" presName="sibTrans" presStyleLbl="sibTrans1D1" presStyleIdx="2" presStyleCnt="5"/>
      <dgm:spPr/>
    </dgm:pt>
    <dgm:pt modelId="{33A9D54A-F240-E641-8827-89D9D78B16F9}" type="pres">
      <dgm:prSet presAssocID="{6BA6FAEF-1A97-41CD-BB11-F32198B7C662}" presName="connectorText" presStyleLbl="sibTrans1D1" presStyleIdx="2" presStyleCnt="5"/>
      <dgm:spPr/>
    </dgm:pt>
    <dgm:pt modelId="{E07B0F32-1746-2449-9EAD-07C8E29870AE}" type="pres">
      <dgm:prSet presAssocID="{2F67AFD7-8E23-434F-9509-03959C37936E}" presName="node" presStyleLbl="node1" presStyleIdx="3" presStyleCnt="6">
        <dgm:presLayoutVars>
          <dgm:bulletEnabled val="1"/>
        </dgm:presLayoutVars>
      </dgm:prSet>
      <dgm:spPr/>
    </dgm:pt>
    <dgm:pt modelId="{545B7D15-D645-EB48-9790-4712438EDE78}" type="pres">
      <dgm:prSet presAssocID="{43EA27DB-4CFC-4CB7-9F0F-39CDDEC4D690}" presName="sibTrans" presStyleLbl="sibTrans1D1" presStyleIdx="3" presStyleCnt="5"/>
      <dgm:spPr/>
    </dgm:pt>
    <dgm:pt modelId="{9E1D5138-FEF6-0E42-AE72-045544754359}" type="pres">
      <dgm:prSet presAssocID="{43EA27DB-4CFC-4CB7-9F0F-39CDDEC4D690}" presName="connectorText" presStyleLbl="sibTrans1D1" presStyleIdx="3" presStyleCnt="5"/>
      <dgm:spPr/>
    </dgm:pt>
    <dgm:pt modelId="{58DD6B19-98EB-434C-9E9D-142E0027FD4F}" type="pres">
      <dgm:prSet presAssocID="{278566D6-486A-4F28-9298-69BE01E7089E}" presName="node" presStyleLbl="node1" presStyleIdx="4" presStyleCnt="6">
        <dgm:presLayoutVars>
          <dgm:bulletEnabled val="1"/>
        </dgm:presLayoutVars>
      </dgm:prSet>
      <dgm:spPr/>
    </dgm:pt>
    <dgm:pt modelId="{A5E2F77D-3B58-644E-B4C1-9723782E10D6}" type="pres">
      <dgm:prSet presAssocID="{F77F224E-95D9-4772-8646-513587023AD9}" presName="sibTrans" presStyleLbl="sibTrans1D1" presStyleIdx="4" presStyleCnt="5"/>
      <dgm:spPr/>
    </dgm:pt>
    <dgm:pt modelId="{3335621A-BD73-604A-8971-46C5724DAE76}" type="pres">
      <dgm:prSet presAssocID="{F77F224E-95D9-4772-8646-513587023AD9}" presName="connectorText" presStyleLbl="sibTrans1D1" presStyleIdx="4" presStyleCnt="5"/>
      <dgm:spPr/>
    </dgm:pt>
    <dgm:pt modelId="{0EE79E58-51E0-DE4E-98D5-0D52CD51A299}" type="pres">
      <dgm:prSet presAssocID="{0CBFF414-D915-4411-ADB5-E0D22A528F8A}" presName="node" presStyleLbl="node1" presStyleIdx="5" presStyleCnt="6">
        <dgm:presLayoutVars>
          <dgm:bulletEnabled val="1"/>
        </dgm:presLayoutVars>
      </dgm:prSet>
      <dgm:spPr/>
    </dgm:pt>
  </dgm:ptLst>
  <dgm:cxnLst>
    <dgm:cxn modelId="{ADCD701A-FA30-9445-90B7-57D531BAC582}" type="presOf" srcId="{7951D6C6-F0CB-4337-9587-F6699A0EF91C}" destId="{6693F34B-7E98-FB4B-99DE-931302D3F039}" srcOrd="0" destOrd="0" presId="urn:microsoft.com/office/officeart/2016/7/layout/RepeatingBendingProcessNew"/>
    <dgm:cxn modelId="{39456D29-320C-4412-8531-94DF472D437F}" srcId="{D2100D02-A2C2-4D82-8978-E18FB7F27ED1}" destId="{1889C048-C33A-4368-93CE-7E28450FA6FA}" srcOrd="2" destOrd="0" parTransId="{9E05B794-70D6-4951-A6FE-E6146419C4C2}" sibTransId="{6BA6FAEF-1A97-41CD-BB11-F32198B7C662}"/>
    <dgm:cxn modelId="{667AD036-5CE1-4AFE-A94A-36095F52A552}" srcId="{D2100D02-A2C2-4D82-8978-E18FB7F27ED1}" destId="{0834CA3E-BEE7-43C8-BBB7-3E614B368660}" srcOrd="0" destOrd="0" parTransId="{C1A54AFA-E14B-4542-B00F-23D1C35A558B}" sibTransId="{7951D6C6-F0CB-4337-9587-F6699A0EF91C}"/>
    <dgm:cxn modelId="{A56DB957-F08F-CB42-BF16-02C8A534629E}" type="presOf" srcId="{F77F224E-95D9-4772-8646-513587023AD9}" destId="{3335621A-BD73-604A-8971-46C5724DAE76}" srcOrd="1" destOrd="0" presId="urn:microsoft.com/office/officeart/2016/7/layout/RepeatingBendingProcessNew"/>
    <dgm:cxn modelId="{0B2F0363-B663-4C4F-B5FF-28CA8F7DC897}" type="presOf" srcId="{278566D6-486A-4F28-9298-69BE01E7089E}" destId="{58DD6B19-98EB-434C-9E9D-142E0027FD4F}" srcOrd="0" destOrd="0" presId="urn:microsoft.com/office/officeart/2016/7/layout/RepeatingBendingProcessNew"/>
    <dgm:cxn modelId="{A3784266-7C5B-994E-8906-C9866228D7D5}" type="presOf" srcId="{EF664CDC-2808-4BA9-98FC-8B438AFE8A0E}" destId="{42D35942-EFF0-3549-A262-7C8A66D5B151}" srcOrd="1" destOrd="0" presId="urn:microsoft.com/office/officeart/2016/7/layout/RepeatingBendingProcessNew"/>
    <dgm:cxn modelId="{96C22F6F-9E07-7A44-B210-D9DDADAA53F9}" type="presOf" srcId="{D2100D02-A2C2-4D82-8978-E18FB7F27ED1}" destId="{E9647519-3697-C146-B9F7-AE4A23ECAB6C}" srcOrd="0" destOrd="0" presId="urn:microsoft.com/office/officeart/2016/7/layout/RepeatingBendingProcessNew"/>
    <dgm:cxn modelId="{A2E5B379-05BE-4384-9F72-5D388A1A4495}" srcId="{D2100D02-A2C2-4D82-8978-E18FB7F27ED1}" destId="{2F67AFD7-8E23-434F-9509-03959C37936E}" srcOrd="3" destOrd="0" parTransId="{06A4230D-15D6-45CE-8C4E-C0D763A5A3FC}" sibTransId="{43EA27DB-4CFC-4CB7-9F0F-39CDDEC4D690}"/>
    <dgm:cxn modelId="{BDC0437C-778E-0041-AE66-429DCECA2A99}" type="presOf" srcId="{6BA6FAEF-1A97-41CD-BB11-F32198B7C662}" destId="{33A9D54A-F240-E641-8827-89D9D78B16F9}" srcOrd="1" destOrd="0" presId="urn:microsoft.com/office/officeart/2016/7/layout/RepeatingBendingProcessNew"/>
    <dgm:cxn modelId="{9B6DAA84-0661-4347-B943-AA41A2605B5E}" type="presOf" srcId="{7951D6C6-F0CB-4337-9587-F6699A0EF91C}" destId="{284356D7-E6DE-0B41-8EFF-9412427F3A5F}" srcOrd="1" destOrd="0" presId="urn:microsoft.com/office/officeart/2016/7/layout/RepeatingBendingProcessNew"/>
    <dgm:cxn modelId="{D6E1B78C-2D83-6845-B272-C20A2EA228FA}" type="presOf" srcId="{EF664CDC-2808-4BA9-98FC-8B438AFE8A0E}" destId="{D66D11E7-9376-144B-979B-3AEDD7D5DF93}" srcOrd="0" destOrd="0" presId="urn:microsoft.com/office/officeart/2016/7/layout/RepeatingBendingProcessNew"/>
    <dgm:cxn modelId="{42FE9B96-AF39-462E-9259-274DDE11DBAE}" srcId="{D2100D02-A2C2-4D82-8978-E18FB7F27ED1}" destId="{278566D6-486A-4F28-9298-69BE01E7089E}" srcOrd="4" destOrd="0" parTransId="{8B65197C-5719-4CF3-B77E-9CA9ECD16B80}" sibTransId="{F77F224E-95D9-4772-8646-513587023AD9}"/>
    <dgm:cxn modelId="{ECF32DA5-2349-4A1D-8F97-68F8927CA1A3}" srcId="{D2100D02-A2C2-4D82-8978-E18FB7F27ED1}" destId="{E07AEEFD-B15E-402F-8A74-768ACCC7B94A}" srcOrd="1" destOrd="0" parTransId="{609D1BC5-0150-4704-B2BB-24BD50CF34D9}" sibTransId="{EF664CDC-2808-4BA9-98FC-8B438AFE8A0E}"/>
    <dgm:cxn modelId="{733CBFAC-0D5D-2543-97B7-81DB25B5F337}" type="presOf" srcId="{43EA27DB-4CFC-4CB7-9F0F-39CDDEC4D690}" destId="{545B7D15-D645-EB48-9790-4712438EDE78}" srcOrd="0" destOrd="0" presId="urn:microsoft.com/office/officeart/2016/7/layout/RepeatingBendingProcessNew"/>
    <dgm:cxn modelId="{085F56BC-B7C2-4C44-B64A-B7F7DCA53666}" srcId="{D2100D02-A2C2-4D82-8978-E18FB7F27ED1}" destId="{0CBFF414-D915-4411-ADB5-E0D22A528F8A}" srcOrd="5" destOrd="0" parTransId="{A5A8C2BE-7A14-4F09-96C1-224DBAB7FFC3}" sibTransId="{33FB2628-BBFE-4A93-AE80-1883EF243D5F}"/>
    <dgm:cxn modelId="{AD4458C3-7F5D-0A46-8F84-8BE4551F3606}" type="presOf" srcId="{0CBFF414-D915-4411-ADB5-E0D22A528F8A}" destId="{0EE79E58-51E0-DE4E-98D5-0D52CD51A299}" srcOrd="0" destOrd="0" presId="urn:microsoft.com/office/officeart/2016/7/layout/RepeatingBendingProcessNew"/>
    <dgm:cxn modelId="{BF4854C5-0773-9143-BBB4-CCA371E9ADEA}" type="presOf" srcId="{43EA27DB-4CFC-4CB7-9F0F-39CDDEC4D690}" destId="{9E1D5138-FEF6-0E42-AE72-045544754359}" srcOrd="1" destOrd="0" presId="urn:microsoft.com/office/officeart/2016/7/layout/RepeatingBendingProcessNew"/>
    <dgm:cxn modelId="{598053DB-BE99-D049-B43C-CE70EFB4F3BF}" type="presOf" srcId="{1889C048-C33A-4368-93CE-7E28450FA6FA}" destId="{D574788F-BE08-6044-AE16-AB835DA4A68A}" srcOrd="0" destOrd="0" presId="urn:microsoft.com/office/officeart/2016/7/layout/RepeatingBendingProcessNew"/>
    <dgm:cxn modelId="{6EDE3DE2-F166-974D-83AA-CB3468C01DE0}" type="presOf" srcId="{6BA6FAEF-1A97-41CD-BB11-F32198B7C662}" destId="{341E66DE-3353-C04C-AF3D-4F72FFEB9AC0}" srcOrd="0" destOrd="0" presId="urn:microsoft.com/office/officeart/2016/7/layout/RepeatingBendingProcessNew"/>
    <dgm:cxn modelId="{6BFB4BE2-1D68-7A4F-8410-338ACFDBAE62}" type="presOf" srcId="{0834CA3E-BEE7-43C8-BBB7-3E614B368660}" destId="{801465AD-7A38-9949-9F41-B79CF735608E}" srcOrd="0" destOrd="0" presId="urn:microsoft.com/office/officeart/2016/7/layout/RepeatingBendingProcessNew"/>
    <dgm:cxn modelId="{88310EE9-2390-784C-8B39-1AC3788C957C}" type="presOf" srcId="{2F67AFD7-8E23-434F-9509-03959C37936E}" destId="{E07B0F32-1746-2449-9EAD-07C8E29870AE}" srcOrd="0" destOrd="0" presId="urn:microsoft.com/office/officeart/2016/7/layout/RepeatingBendingProcessNew"/>
    <dgm:cxn modelId="{4AA5EDF3-3554-1D46-9D63-83DEEE11C8A4}" type="presOf" srcId="{E07AEEFD-B15E-402F-8A74-768ACCC7B94A}" destId="{B6B663CD-316F-7047-986D-C33D3FBD0AA5}" srcOrd="0" destOrd="0" presId="urn:microsoft.com/office/officeart/2016/7/layout/RepeatingBendingProcessNew"/>
    <dgm:cxn modelId="{75C901F4-BB96-2B43-ADBC-9997B30CA5A0}" type="presOf" srcId="{F77F224E-95D9-4772-8646-513587023AD9}" destId="{A5E2F77D-3B58-644E-B4C1-9723782E10D6}" srcOrd="0" destOrd="0" presId="urn:microsoft.com/office/officeart/2016/7/layout/RepeatingBendingProcessNew"/>
    <dgm:cxn modelId="{16E9D06D-F1F9-D84F-A4B1-07C7434E8553}" type="presParOf" srcId="{E9647519-3697-C146-B9F7-AE4A23ECAB6C}" destId="{801465AD-7A38-9949-9F41-B79CF735608E}" srcOrd="0" destOrd="0" presId="urn:microsoft.com/office/officeart/2016/7/layout/RepeatingBendingProcessNew"/>
    <dgm:cxn modelId="{95739D16-8129-5940-8F4F-754F6193EC7F}" type="presParOf" srcId="{E9647519-3697-C146-B9F7-AE4A23ECAB6C}" destId="{6693F34B-7E98-FB4B-99DE-931302D3F039}" srcOrd="1" destOrd="0" presId="urn:microsoft.com/office/officeart/2016/7/layout/RepeatingBendingProcessNew"/>
    <dgm:cxn modelId="{ED30079F-F3B3-D74F-9C01-350A8423F4AB}" type="presParOf" srcId="{6693F34B-7E98-FB4B-99DE-931302D3F039}" destId="{284356D7-E6DE-0B41-8EFF-9412427F3A5F}" srcOrd="0" destOrd="0" presId="urn:microsoft.com/office/officeart/2016/7/layout/RepeatingBendingProcessNew"/>
    <dgm:cxn modelId="{A49C00EE-3BD0-F94C-868F-8C165806C078}" type="presParOf" srcId="{E9647519-3697-C146-B9F7-AE4A23ECAB6C}" destId="{B6B663CD-316F-7047-986D-C33D3FBD0AA5}" srcOrd="2" destOrd="0" presId="urn:microsoft.com/office/officeart/2016/7/layout/RepeatingBendingProcessNew"/>
    <dgm:cxn modelId="{3CC97CBA-4D22-1A49-A22D-4DD23C4EB9DA}" type="presParOf" srcId="{E9647519-3697-C146-B9F7-AE4A23ECAB6C}" destId="{D66D11E7-9376-144B-979B-3AEDD7D5DF93}" srcOrd="3" destOrd="0" presId="urn:microsoft.com/office/officeart/2016/7/layout/RepeatingBendingProcessNew"/>
    <dgm:cxn modelId="{0D49F4BE-C2BE-9D47-A76B-3CF6DA772A25}" type="presParOf" srcId="{D66D11E7-9376-144B-979B-3AEDD7D5DF93}" destId="{42D35942-EFF0-3549-A262-7C8A66D5B151}" srcOrd="0" destOrd="0" presId="urn:microsoft.com/office/officeart/2016/7/layout/RepeatingBendingProcessNew"/>
    <dgm:cxn modelId="{B1333379-56ED-6A4C-B3AD-A4ABC648B3C1}" type="presParOf" srcId="{E9647519-3697-C146-B9F7-AE4A23ECAB6C}" destId="{D574788F-BE08-6044-AE16-AB835DA4A68A}" srcOrd="4" destOrd="0" presId="urn:microsoft.com/office/officeart/2016/7/layout/RepeatingBendingProcessNew"/>
    <dgm:cxn modelId="{CAFB1959-A3A6-6549-A99E-148F96B1A42C}" type="presParOf" srcId="{E9647519-3697-C146-B9F7-AE4A23ECAB6C}" destId="{341E66DE-3353-C04C-AF3D-4F72FFEB9AC0}" srcOrd="5" destOrd="0" presId="urn:microsoft.com/office/officeart/2016/7/layout/RepeatingBendingProcessNew"/>
    <dgm:cxn modelId="{ED26C9B3-83F7-9A44-9172-ABF264B4C50D}" type="presParOf" srcId="{341E66DE-3353-C04C-AF3D-4F72FFEB9AC0}" destId="{33A9D54A-F240-E641-8827-89D9D78B16F9}" srcOrd="0" destOrd="0" presId="urn:microsoft.com/office/officeart/2016/7/layout/RepeatingBendingProcessNew"/>
    <dgm:cxn modelId="{741749FF-FF6D-C94D-9D96-604BA1EC6F43}" type="presParOf" srcId="{E9647519-3697-C146-B9F7-AE4A23ECAB6C}" destId="{E07B0F32-1746-2449-9EAD-07C8E29870AE}" srcOrd="6" destOrd="0" presId="urn:microsoft.com/office/officeart/2016/7/layout/RepeatingBendingProcessNew"/>
    <dgm:cxn modelId="{6147CBE0-1377-694D-A05B-5DEC96C24BE7}" type="presParOf" srcId="{E9647519-3697-C146-B9F7-AE4A23ECAB6C}" destId="{545B7D15-D645-EB48-9790-4712438EDE78}" srcOrd="7" destOrd="0" presId="urn:microsoft.com/office/officeart/2016/7/layout/RepeatingBendingProcessNew"/>
    <dgm:cxn modelId="{47F542E2-F3C5-3A45-99C5-752A0DEE1367}" type="presParOf" srcId="{545B7D15-D645-EB48-9790-4712438EDE78}" destId="{9E1D5138-FEF6-0E42-AE72-045544754359}" srcOrd="0" destOrd="0" presId="urn:microsoft.com/office/officeart/2016/7/layout/RepeatingBendingProcessNew"/>
    <dgm:cxn modelId="{38ECCFE7-963D-E244-BDA2-659980A70D1F}" type="presParOf" srcId="{E9647519-3697-C146-B9F7-AE4A23ECAB6C}" destId="{58DD6B19-98EB-434C-9E9D-142E0027FD4F}" srcOrd="8" destOrd="0" presId="urn:microsoft.com/office/officeart/2016/7/layout/RepeatingBendingProcessNew"/>
    <dgm:cxn modelId="{0343BF04-B4DE-E349-8FCF-030CDD0E947A}" type="presParOf" srcId="{E9647519-3697-C146-B9F7-AE4A23ECAB6C}" destId="{A5E2F77D-3B58-644E-B4C1-9723782E10D6}" srcOrd="9" destOrd="0" presId="urn:microsoft.com/office/officeart/2016/7/layout/RepeatingBendingProcessNew"/>
    <dgm:cxn modelId="{B2E8B89F-57A7-BA4D-AD4E-FD411BF4A786}" type="presParOf" srcId="{A5E2F77D-3B58-644E-B4C1-9723782E10D6}" destId="{3335621A-BD73-604A-8971-46C5724DAE76}" srcOrd="0" destOrd="0" presId="urn:microsoft.com/office/officeart/2016/7/layout/RepeatingBendingProcessNew"/>
    <dgm:cxn modelId="{1568E638-433F-7042-B046-7712E5F0D0D9}" type="presParOf" srcId="{E9647519-3697-C146-B9F7-AE4A23ECAB6C}" destId="{0EE79E58-51E0-DE4E-98D5-0D52CD51A299}" srcOrd="10" destOrd="0" presId="urn:microsoft.com/office/officeart/2016/7/layout/RepeatingBending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B8FA3DA2-F388-2841-8FE2-A5AF3AF5C160}"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8F40708B-714D-2646-BC35-B27E9DB3989F}">
      <dgm:prSet phldrT="[Text]"/>
      <dgm:spPr/>
      <dgm:t>
        <a:bodyPr/>
        <a:lstStyle/>
        <a:p>
          <a:r>
            <a:rPr lang="en-US" dirty="0"/>
            <a:t>FINDINGS OF FACT</a:t>
          </a:r>
        </a:p>
      </dgm:t>
      <dgm:extLst>
        <a:ext uri="{E40237B7-FDA0-4F09-8148-C483321AD2D9}">
          <dgm14:cNvPr xmlns:dgm14="http://schemas.microsoft.com/office/drawing/2010/diagram" id="0" name="" descr="FINDINGS OF FACT&#13;&#10;"/>
        </a:ext>
      </dgm:extLst>
    </dgm:pt>
    <dgm:pt modelId="{9764640C-CB0B-054D-9CDD-5E835D89CCD8}" type="parTrans" cxnId="{20F6A67A-81EB-BB42-83DE-D89822E2C19F}">
      <dgm:prSet/>
      <dgm:spPr/>
      <dgm:t>
        <a:bodyPr/>
        <a:lstStyle/>
        <a:p>
          <a:endParaRPr lang="en-US"/>
        </a:p>
      </dgm:t>
    </dgm:pt>
    <dgm:pt modelId="{B89B6987-F751-454C-BF74-24ADF2129DE7}" type="sibTrans" cxnId="{20F6A67A-81EB-BB42-83DE-D89822E2C19F}">
      <dgm:prSet/>
      <dgm:spPr/>
      <dgm:t>
        <a:bodyPr/>
        <a:lstStyle/>
        <a:p>
          <a:endParaRPr lang="en-US"/>
        </a:p>
      </dgm:t>
    </dgm:pt>
    <dgm:pt modelId="{416E28A5-E817-BD47-BE2B-CC422EF86D6A}">
      <dgm:prSet phldrT="[Text]"/>
      <dgm:spPr>
        <a:solidFill>
          <a:schemeClr val="bg2">
            <a:lumMod val="50000"/>
          </a:schemeClr>
        </a:solidFill>
      </dgm:spPr>
      <dgm:t>
        <a:bodyPr/>
        <a:lstStyle/>
        <a:p>
          <a:r>
            <a:rPr lang="en-US" dirty="0"/>
            <a:t>CONCLUSIONS</a:t>
          </a:r>
        </a:p>
      </dgm:t>
      <dgm:extLst>
        <a:ext uri="{E40237B7-FDA0-4F09-8148-C483321AD2D9}">
          <dgm14:cNvPr xmlns:dgm14="http://schemas.microsoft.com/office/drawing/2010/diagram" id="0" name="" descr="CONCLUSIONS&#13;&#10;"/>
        </a:ext>
      </dgm:extLst>
    </dgm:pt>
    <dgm:pt modelId="{0EEEA782-A382-A14B-89DE-2660C5B98ED5}" type="parTrans" cxnId="{30F62B8D-50C1-D440-966C-7FAA9FDF2EBD}">
      <dgm:prSet/>
      <dgm:spPr/>
      <dgm:t>
        <a:bodyPr/>
        <a:lstStyle/>
        <a:p>
          <a:endParaRPr lang="en-US"/>
        </a:p>
      </dgm:t>
    </dgm:pt>
    <dgm:pt modelId="{1C3A49E8-2E90-9C40-A104-628465267B9A}" type="sibTrans" cxnId="{30F62B8D-50C1-D440-966C-7FAA9FDF2EBD}">
      <dgm:prSet/>
      <dgm:spPr/>
      <dgm:t>
        <a:bodyPr/>
        <a:lstStyle/>
        <a:p>
          <a:endParaRPr lang="en-US"/>
        </a:p>
      </dgm:t>
    </dgm:pt>
    <dgm:pt modelId="{B3CD93E1-4DDB-1B49-87BF-B03B9A64A28F}">
      <dgm:prSet phldrT="[Text]"/>
      <dgm:spPr>
        <a:solidFill>
          <a:schemeClr val="accent4">
            <a:lumMod val="75000"/>
          </a:schemeClr>
        </a:solidFill>
      </dgm:spPr>
      <dgm:t>
        <a:bodyPr/>
        <a:lstStyle/>
        <a:p>
          <a:r>
            <a:rPr lang="en-US" dirty="0"/>
            <a:t>ULTIMATE DECISION</a:t>
          </a:r>
        </a:p>
      </dgm:t>
      <dgm:extLst>
        <a:ext uri="{E40237B7-FDA0-4F09-8148-C483321AD2D9}">
          <dgm14:cNvPr xmlns:dgm14="http://schemas.microsoft.com/office/drawing/2010/diagram" id="0" name="" descr="ULTIMATE DECISION&#13;&#10;"/>
        </a:ext>
      </dgm:extLst>
    </dgm:pt>
    <dgm:pt modelId="{BBAB8C39-D8A0-1844-B8C1-E9926DA63D96}" type="parTrans" cxnId="{DD4F14C4-6661-F44A-AC04-24C56708BD56}">
      <dgm:prSet/>
      <dgm:spPr/>
      <dgm:t>
        <a:bodyPr/>
        <a:lstStyle/>
        <a:p>
          <a:endParaRPr lang="en-US"/>
        </a:p>
      </dgm:t>
    </dgm:pt>
    <dgm:pt modelId="{248E7D67-D333-AC42-B8AA-228B7F698649}" type="sibTrans" cxnId="{DD4F14C4-6661-F44A-AC04-24C56708BD56}">
      <dgm:prSet/>
      <dgm:spPr/>
      <dgm:t>
        <a:bodyPr/>
        <a:lstStyle/>
        <a:p>
          <a:endParaRPr lang="en-US"/>
        </a:p>
      </dgm:t>
    </dgm:pt>
    <dgm:pt modelId="{D278DFF5-6905-6941-9DE7-430D7B009E8C}">
      <dgm:prSet phldrT="[Text]"/>
      <dgm:spPr>
        <a:solidFill>
          <a:schemeClr val="accent1"/>
        </a:solidFill>
      </dgm:spPr>
      <dgm:t>
        <a:bodyPr/>
        <a:lstStyle/>
        <a:p>
          <a:r>
            <a:rPr lang="en-US" dirty="0"/>
            <a:t>CORRECTIVE ACTION</a:t>
          </a:r>
        </a:p>
      </dgm:t>
      <dgm:extLst>
        <a:ext uri="{E40237B7-FDA0-4F09-8148-C483321AD2D9}">
          <dgm14:cNvPr xmlns:dgm14="http://schemas.microsoft.com/office/drawing/2010/diagram" id="0" name="" descr="CORRECTIVE ACTION&#13;&#10;"/>
        </a:ext>
      </dgm:extLst>
    </dgm:pt>
    <dgm:pt modelId="{5CF67F88-AF47-E242-88C2-9DDDBC7C20FD}" type="parTrans" cxnId="{6B898632-D48F-9243-BD02-1B414A86CAF7}">
      <dgm:prSet/>
      <dgm:spPr/>
      <dgm:t>
        <a:bodyPr/>
        <a:lstStyle/>
        <a:p>
          <a:endParaRPr lang="en-US"/>
        </a:p>
      </dgm:t>
    </dgm:pt>
    <dgm:pt modelId="{08C3FECA-1E57-AE44-AE8A-D203B6883A8E}" type="sibTrans" cxnId="{6B898632-D48F-9243-BD02-1B414A86CAF7}">
      <dgm:prSet/>
      <dgm:spPr/>
      <dgm:t>
        <a:bodyPr/>
        <a:lstStyle/>
        <a:p>
          <a:endParaRPr lang="en-US"/>
        </a:p>
      </dgm:t>
    </dgm:pt>
    <dgm:pt modelId="{F7FDBAA7-96B6-C949-9C36-0DEE2960D33B}" type="pres">
      <dgm:prSet presAssocID="{B8FA3DA2-F388-2841-8FE2-A5AF3AF5C160}" presName="outerComposite" presStyleCnt="0">
        <dgm:presLayoutVars>
          <dgm:chMax val="5"/>
          <dgm:dir/>
          <dgm:resizeHandles val="exact"/>
        </dgm:presLayoutVars>
      </dgm:prSet>
      <dgm:spPr/>
    </dgm:pt>
    <dgm:pt modelId="{27E39FE9-ED0E-034D-AA95-B4BB965BFADE}" type="pres">
      <dgm:prSet presAssocID="{B8FA3DA2-F388-2841-8FE2-A5AF3AF5C160}" presName="dummyMaxCanvas" presStyleCnt="0">
        <dgm:presLayoutVars/>
      </dgm:prSet>
      <dgm:spPr/>
    </dgm:pt>
    <dgm:pt modelId="{3479383B-431C-E945-B827-81F19AC3302C}" type="pres">
      <dgm:prSet presAssocID="{B8FA3DA2-F388-2841-8FE2-A5AF3AF5C160}" presName="FourNodes_1" presStyleLbl="node1" presStyleIdx="0" presStyleCnt="4">
        <dgm:presLayoutVars>
          <dgm:bulletEnabled val="1"/>
        </dgm:presLayoutVars>
      </dgm:prSet>
      <dgm:spPr/>
    </dgm:pt>
    <dgm:pt modelId="{E56E924B-D529-EE41-BA3D-A2A12ABF1BF8}" type="pres">
      <dgm:prSet presAssocID="{B8FA3DA2-F388-2841-8FE2-A5AF3AF5C160}" presName="FourNodes_2" presStyleLbl="node1" presStyleIdx="1" presStyleCnt="4">
        <dgm:presLayoutVars>
          <dgm:bulletEnabled val="1"/>
        </dgm:presLayoutVars>
      </dgm:prSet>
      <dgm:spPr/>
    </dgm:pt>
    <dgm:pt modelId="{AB6AC83B-FCC1-5449-B109-B36F98E396DA}" type="pres">
      <dgm:prSet presAssocID="{B8FA3DA2-F388-2841-8FE2-A5AF3AF5C160}" presName="FourNodes_3" presStyleLbl="node1" presStyleIdx="2" presStyleCnt="4">
        <dgm:presLayoutVars>
          <dgm:bulletEnabled val="1"/>
        </dgm:presLayoutVars>
      </dgm:prSet>
      <dgm:spPr/>
    </dgm:pt>
    <dgm:pt modelId="{24BA7C24-58C2-784C-8B81-D72B527AE7AA}" type="pres">
      <dgm:prSet presAssocID="{B8FA3DA2-F388-2841-8FE2-A5AF3AF5C160}" presName="FourNodes_4" presStyleLbl="node1" presStyleIdx="3" presStyleCnt="4">
        <dgm:presLayoutVars>
          <dgm:bulletEnabled val="1"/>
        </dgm:presLayoutVars>
      </dgm:prSet>
      <dgm:spPr/>
    </dgm:pt>
    <dgm:pt modelId="{886EBF3C-066D-F948-89A4-C2851C8772D0}" type="pres">
      <dgm:prSet presAssocID="{B8FA3DA2-F388-2841-8FE2-A5AF3AF5C160}" presName="FourConn_1-2" presStyleLbl="fgAccFollowNode1" presStyleIdx="0" presStyleCnt="3">
        <dgm:presLayoutVars>
          <dgm:bulletEnabled val="1"/>
        </dgm:presLayoutVars>
      </dgm:prSet>
      <dgm:spPr/>
    </dgm:pt>
    <dgm:pt modelId="{E254B962-CD9B-6C44-A765-1475AD80CA96}" type="pres">
      <dgm:prSet presAssocID="{B8FA3DA2-F388-2841-8FE2-A5AF3AF5C160}" presName="FourConn_2-3" presStyleLbl="fgAccFollowNode1" presStyleIdx="1" presStyleCnt="3">
        <dgm:presLayoutVars>
          <dgm:bulletEnabled val="1"/>
        </dgm:presLayoutVars>
      </dgm:prSet>
      <dgm:spPr/>
    </dgm:pt>
    <dgm:pt modelId="{133215D0-81F3-BB48-950B-CD81DB9EFF54}" type="pres">
      <dgm:prSet presAssocID="{B8FA3DA2-F388-2841-8FE2-A5AF3AF5C160}" presName="FourConn_3-4" presStyleLbl="fgAccFollowNode1" presStyleIdx="2" presStyleCnt="3">
        <dgm:presLayoutVars>
          <dgm:bulletEnabled val="1"/>
        </dgm:presLayoutVars>
      </dgm:prSet>
      <dgm:spPr/>
    </dgm:pt>
    <dgm:pt modelId="{368B1044-35CE-D143-A697-4EDBEA731116}" type="pres">
      <dgm:prSet presAssocID="{B8FA3DA2-F388-2841-8FE2-A5AF3AF5C160}" presName="FourNodes_1_text" presStyleLbl="node1" presStyleIdx="3" presStyleCnt="4">
        <dgm:presLayoutVars>
          <dgm:bulletEnabled val="1"/>
        </dgm:presLayoutVars>
      </dgm:prSet>
      <dgm:spPr/>
    </dgm:pt>
    <dgm:pt modelId="{27C4EE0C-0592-0447-8E96-B06FD53F8EE4}" type="pres">
      <dgm:prSet presAssocID="{B8FA3DA2-F388-2841-8FE2-A5AF3AF5C160}" presName="FourNodes_2_text" presStyleLbl="node1" presStyleIdx="3" presStyleCnt="4">
        <dgm:presLayoutVars>
          <dgm:bulletEnabled val="1"/>
        </dgm:presLayoutVars>
      </dgm:prSet>
      <dgm:spPr/>
    </dgm:pt>
    <dgm:pt modelId="{0CE0BD49-E033-1E4C-8921-C317AC4523D1}" type="pres">
      <dgm:prSet presAssocID="{B8FA3DA2-F388-2841-8FE2-A5AF3AF5C160}" presName="FourNodes_3_text" presStyleLbl="node1" presStyleIdx="3" presStyleCnt="4">
        <dgm:presLayoutVars>
          <dgm:bulletEnabled val="1"/>
        </dgm:presLayoutVars>
      </dgm:prSet>
      <dgm:spPr/>
    </dgm:pt>
    <dgm:pt modelId="{EE09CDAF-2C92-FB43-9CC8-9E7C8CD9D2B8}" type="pres">
      <dgm:prSet presAssocID="{B8FA3DA2-F388-2841-8FE2-A5AF3AF5C160}" presName="FourNodes_4_text" presStyleLbl="node1" presStyleIdx="3" presStyleCnt="4">
        <dgm:presLayoutVars>
          <dgm:bulletEnabled val="1"/>
        </dgm:presLayoutVars>
      </dgm:prSet>
      <dgm:spPr/>
    </dgm:pt>
  </dgm:ptLst>
  <dgm:cxnLst>
    <dgm:cxn modelId="{E2CFC313-BEB3-2347-A00B-5AAC27DC1DEB}" type="presOf" srcId="{D278DFF5-6905-6941-9DE7-430D7B009E8C}" destId="{EE09CDAF-2C92-FB43-9CC8-9E7C8CD9D2B8}" srcOrd="1" destOrd="0" presId="urn:microsoft.com/office/officeart/2005/8/layout/vProcess5"/>
    <dgm:cxn modelId="{9A4ECE13-144B-9642-8B1A-FF3936EDF475}" type="presOf" srcId="{B3CD93E1-4DDB-1B49-87BF-B03B9A64A28F}" destId="{0CE0BD49-E033-1E4C-8921-C317AC4523D1}" srcOrd="1" destOrd="0" presId="urn:microsoft.com/office/officeart/2005/8/layout/vProcess5"/>
    <dgm:cxn modelId="{63B15619-CE09-2D47-A0D6-6B352FDF3410}" type="presOf" srcId="{8F40708B-714D-2646-BC35-B27E9DB3989F}" destId="{368B1044-35CE-D143-A697-4EDBEA731116}" srcOrd="1" destOrd="0" presId="urn:microsoft.com/office/officeart/2005/8/layout/vProcess5"/>
    <dgm:cxn modelId="{EA705E29-A7B6-B745-B068-FE59B52CB609}" type="presOf" srcId="{1C3A49E8-2E90-9C40-A104-628465267B9A}" destId="{E254B962-CD9B-6C44-A765-1475AD80CA96}" srcOrd="0" destOrd="0" presId="urn:microsoft.com/office/officeart/2005/8/layout/vProcess5"/>
    <dgm:cxn modelId="{F001112A-CD99-D74D-80B7-A0A880A4685F}" type="presOf" srcId="{B8FA3DA2-F388-2841-8FE2-A5AF3AF5C160}" destId="{F7FDBAA7-96B6-C949-9C36-0DEE2960D33B}" srcOrd="0" destOrd="0" presId="urn:microsoft.com/office/officeart/2005/8/layout/vProcess5"/>
    <dgm:cxn modelId="{6B898632-D48F-9243-BD02-1B414A86CAF7}" srcId="{B8FA3DA2-F388-2841-8FE2-A5AF3AF5C160}" destId="{D278DFF5-6905-6941-9DE7-430D7B009E8C}" srcOrd="3" destOrd="0" parTransId="{5CF67F88-AF47-E242-88C2-9DDDBC7C20FD}" sibTransId="{08C3FECA-1E57-AE44-AE8A-D203B6883A8E}"/>
    <dgm:cxn modelId="{A03EB336-A720-B841-9152-C14FDE20F863}" type="presOf" srcId="{416E28A5-E817-BD47-BE2B-CC422EF86D6A}" destId="{27C4EE0C-0592-0447-8E96-B06FD53F8EE4}" srcOrd="1" destOrd="0" presId="urn:microsoft.com/office/officeart/2005/8/layout/vProcess5"/>
    <dgm:cxn modelId="{F57E834D-222A-4E41-9FC0-6A04F6B28815}" type="presOf" srcId="{B89B6987-F751-454C-BF74-24ADF2129DE7}" destId="{886EBF3C-066D-F948-89A4-C2851C8772D0}" srcOrd="0" destOrd="0" presId="urn:microsoft.com/office/officeart/2005/8/layout/vProcess5"/>
    <dgm:cxn modelId="{8E7FA461-7DB9-5A4C-B542-50C44E629483}" type="presOf" srcId="{248E7D67-D333-AC42-B8AA-228B7F698649}" destId="{133215D0-81F3-BB48-950B-CD81DB9EFF54}" srcOrd="0" destOrd="0" presId="urn:microsoft.com/office/officeart/2005/8/layout/vProcess5"/>
    <dgm:cxn modelId="{175A8B73-F50B-D74E-B1DD-790789DD5CAC}" type="presOf" srcId="{8F40708B-714D-2646-BC35-B27E9DB3989F}" destId="{3479383B-431C-E945-B827-81F19AC3302C}" srcOrd="0" destOrd="0" presId="urn:microsoft.com/office/officeart/2005/8/layout/vProcess5"/>
    <dgm:cxn modelId="{20F6A67A-81EB-BB42-83DE-D89822E2C19F}" srcId="{B8FA3DA2-F388-2841-8FE2-A5AF3AF5C160}" destId="{8F40708B-714D-2646-BC35-B27E9DB3989F}" srcOrd="0" destOrd="0" parTransId="{9764640C-CB0B-054D-9CDD-5E835D89CCD8}" sibTransId="{B89B6987-F751-454C-BF74-24ADF2129DE7}"/>
    <dgm:cxn modelId="{30F62B8D-50C1-D440-966C-7FAA9FDF2EBD}" srcId="{B8FA3DA2-F388-2841-8FE2-A5AF3AF5C160}" destId="{416E28A5-E817-BD47-BE2B-CC422EF86D6A}" srcOrd="1" destOrd="0" parTransId="{0EEEA782-A382-A14B-89DE-2660C5B98ED5}" sibTransId="{1C3A49E8-2E90-9C40-A104-628465267B9A}"/>
    <dgm:cxn modelId="{9BBA619E-3846-E546-BEED-CBC762816872}" type="presOf" srcId="{D278DFF5-6905-6941-9DE7-430D7B009E8C}" destId="{24BA7C24-58C2-784C-8B81-D72B527AE7AA}" srcOrd="0" destOrd="0" presId="urn:microsoft.com/office/officeart/2005/8/layout/vProcess5"/>
    <dgm:cxn modelId="{DD4F14C4-6661-F44A-AC04-24C56708BD56}" srcId="{B8FA3DA2-F388-2841-8FE2-A5AF3AF5C160}" destId="{B3CD93E1-4DDB-1B49-87BF-B03B9A64A28F}" srcOrd="2" destOrd="0" parTransId="{BBAB8C39-D8A0-1844-B8C1-E9926DA63D96}" sibTransId="{248E7D67-D333-AC42-B8AA-228B7F698649}"/>
    <dgm:cxn modelId="{464FC6D6-7FE8-5241-B1D9-7F9D4A8DBE0F}" type="presOf" srcId="{B3CD93E1-4DDB-1B49-87BF-B03B9A64A28F}" destId="{AB6AC83B-FCC1-5449-B109-B36F98E396DA}" srcOrd="0" destOrd="0" presId="urn:microsoft.com/office/officeart/2005/8/layout/vProcess5"/>
    <dgm:cxn modelId="{EACFAEE0-2890-F54E-9F82-2F53795E7E44}" type="presOf" srcId="{416E28A5-E817-BD47-BE2B-CC422EF86D6A}" destId="{E56E924B-D529-EE41-BA3D-A2A12ABF1BF8}" srcOrd="0" destOrd="0" presId="urn:microsoft.com/office/officeart/2005/8/layout/vProcess5"/>
    <dgm:cxn modelId="{27668FC4-0ED8-1C48-AA35-7BFCABA88669}" type="presParOf" srcId="{F7FDBAA7-96B6-C949-9C36-0DEE2960D33B}" destId="{27E39FE9-ED0E-034D-AA95-B4BB965BFADE}" srcOrd="0" destOrd="0" presId="urn:microsoft.com/office/officeart/2005/8/layout/vProcess5"/>
    <dgm:cxn modelId="{D674799D-6F5B-9A4B-95E8-12654E08397A}" type="presParOf" srcId="{F7FDBAA7-96B6-C949-9C36-0DEE2960D33B}" destId="{3479383B-431C-E945-B827-81F19AC3302C}" srcOrd="1" destOrd="0" presId="urn:microsoft.com/office/officeart/2005/8/layout/vProcess5"/>
    <dgm:cxn modelId="{8F953FE5-21DB-064C-A43D-BFA6EB3A4D58}" type="presParOf" srcId="{F7FDBAA7-96B6-C949-9C36-0DEE2960D33B}" destId="{E56E924B-D529-EE41-BA3D-A2A12ABF1BF8}" srcOrd="2" destOrd="0" presId="urn:microsoft.com/office/officeart/2005/8/layout/vProcess5"/>
    <dgm:cxn modelId="{703F8843-CA67-7940-8BE2-57B1D21CEB25}" type="presParOf" srcId="{F7FDBAA7-96B6-C949-9C36-0DEE2960D33B}" destId="{AB6AC83B-FCC1-5449-B109-B36F98E396DA}" srcOrd="3" destOrd="0" presId="urn:microsoft.com/office/officeart/2005/8/layout/vProcess5"/>
    <dgm:cxn modelId="{6DD1E755-6F94-EC46-988D-9D88D3CE1573}" type="presParOf" srcId="{F7FDBAA7-96B6-C949-9C36-0DEE2960D33B}" destId="{24BA7C24-58C2-784C-8B81-D72B527AE7AA}" srcOrd="4" destOrd="0" presId="urn:microsoft.com/office/officeart/2005/8/layout/vProcess5"/>
    <dgm:cxn modelId="{320E7166-8074-4F49-BAAE-BED092ED95C4}" type="presParOf" srcId="{F7FDBAA7-96B6-C949-9C36-0DEE2960D33B}" destId="{886EBF3C-066D-F948-89A4-C2851C8772D0}" srcOrd="5" destOrd="0" presId="urn:microsoft.com/office/officeart/2005/8/layout/vProcess5"/>
    <dgm:cxn modelId="{8E30AA81-DBC3-6641-9E7C-108A58A18BD4}" type="presParOf" srcId="{F7FDBAA7-96B6-C949-9C36-0DEE2960D33B}" destId="{E254B962-CD9B-6C44-A765-1475AD80CA96}" srcOrd="6" destOrd="0" presId="urn:microsoft.com/office/officeart/2005/8/layout/vProcess5"/>
    <dgm:cxn modelId="{FEBEF8EC-D99B-024C-A605-A5F81FD221F1}" type="presParOf" srcId="{F7FDBAA7-96B6-C949-9C36-0DEE2960D33B}" destId="{133215D0-81F3-BB48-950B-CD81DB9EFF54}" srcOrd="7" destOrd="0" presId="urn:microsoft.com/office/officeart/2005/8/layout/vProcess5"/>
    <dgm:cxn modelId="{1E1FEF11-C72E-AA4E-8A45-423D09F85802}" type="presParOf" srcId="{F7FDBAA7-96B6-C949-9C36-0DEE2960D33B}" destId="{368B1044-35CE-D143-A697-4EDBEA731116}" srcOrd="8" destOrd="0" presId="urn:microsoft.com/office/officeart/2005/8/layout/vProcess5"/>
    <dgm:cxn modelId="{08D88461-5B9A-E645-BCA4-58316906D77E}" type="presParOf" srcId="{F7FDBAA7-96B6-C949-9C36-0DEE2960D33B}" destId="{27C4EE0C-0592-0447-8E96-B06FD53F8EE4}" srcOrd="9" destOrd="0" presId="urn:microsoft.com/office/officeart/2005/8/layout/vProcess5"/>
    <dgm:cxn modelId="{7149976F-A8DE-E544-806D-5CBE3678D050}" type="presParOf" srcId="{F7FDBAA7-96B6-C949-9C36-0DEE2960D33B}" destId="{0CE0BD49-E033-1E4C-8921-C317AC4523D1}" srcOrd="10" destOrd="0" presId="urn:microsoft.com/office/officeart/2005/8/layout/vProcess5"/>
    <dgm:cxn modelId="{B65FDA18-C9F3-F34E-8079-C2D92287FBF7}" type="presParOf" srcId="{F7FDBAA7-96B6-C949-9C36-0DEE2960D33B}" destId="{EE09CDAF-2C92-FB43-9CC8-9E7C8CD9D2B8}" srcOrd="11"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C31A932D-D8FB-4202-BC25-4641974FE21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D255E330-DCBF-4D54-AC98-66506A6D8C3B}">
      <dgm:prSet/>
      <dgm:spPr/>
      <dgm:t>
        <a:bodyPr/>
        <a:lstStyle/>
        <a:p>
          <a:r>
            <a:rPr lang="en-US" b="0" i="0" dirty="0"/>
            <a:t>Typically include the legal basis for reaching the ultimate conclusion.  </a:t>
          </a:r>
          <a:endParaRPr lang="en-US" dirty="0"/>
        </a:p>
      </dgm:t>
      <dgm:extLst>
        <a:ext uri="{E40237B7-FDA0-4F09-8148-C483321AD2D9}">
          <dgm14:cNvPr xmlns:dgm14="http://schemas.microsoft.com/office/drawing/2010/diagram" id="0" name="" descr="Typically include the legal basis for reaching the ultimate conclusion.  &#13;&#10;"/>
        </a:ext>
      </dgm:extLst>
    </dgm:pt>
    <dgm:pt modelId="{9EE05F82-AAC0-49B6-9C4A-62AD5A5F86C0}" type="parTrans" cxnId="{C05CD638-2043-4F04-8CD0-395C7A39A1BC}">
      <dgm:prSet/>
      <dgm:spPr/>
      <dgm:t>
        <a:bodyPr/>
        <a:lstStyle/>
        <a:p>
          <a:endParaRPr lang="en-US"/>
        </a:p>
      </dgm:t>
    </dgm:pt>
    <dgm:pt modelId="{7E979FF6-42F1-44A5-BD26-8105255E93FE}" type="sibTrans" cxnId="{C05CD638-2043-4F04-8CD0-395C7A39A1BC}">
      <dgm:prSet/>
      <dgm:spPr/>
      <dgm:t>
        <a:bodyPr/>
        <a:lstStyle/>
        <a:p>
          <a:endParaRPr lang="en-US"/>
        </a:p>
      </dgm:t>
    </dgm:pt>
    <dgm:pt modelId="{E95E094E-76A6-46FD-91D3-C9E58612B7BA}">
      <dgm:prSet/>
      <dgm:spPr/>
      <dgm:t>
        <a:bodyPr/>
        <a:lstStyle/>
        <a:p>
          <a:r>
            <a:rPr lang="en-US" b="0" i="0" dirty="0"/>
            <a:t>Apply legal standards to the current facts.</a:t>
          </a:r>
          <a:endParaRPr lang="en-US" dirty="0"/>
        </a:p>
      </dgm:t>
      <dgm:extLst>
        <a:ext uri="{E40237B7-FDA0-4F09-8148-C483321AD2D9}">
          <dgm14:cNvPr xmlns:dgm14="http://schemas.microsoft.com/office/drawing/2010/diagram" id="0" name="" descr="Apply legal standards to the current facts.&#13;&#10;"/>
        </a:ext>
      </dgm:extLst>
    </dgm:pt>
    <dgm:pt modelId="{7C7A2985-A205-4C5B-B23C-FD01BADCBC59}" type="parTrans" cxnId="{0DF49F7E-D9D5-40FA-B0F9-A0EEA6C42B30}">
      <dgm:prSet/>
      <dgm:spPr/>
      <dgm:t>
        <a:bodyPr/>
        <a:lstStyle/>
        <a:p>
          <a:endParaRPr lang="en-US"/>
        </a:p>
      </dgm:t>
    </dgm:pt>
    <dgm:pt modelId="{956F288A-BE2A-4E46-A5BC-1FA33FCE3A2F}" type="sibTrans" cxnId="{0DF49F7E-D9D5-40FA-B0F9-A0EEA6C42B30}">
      <dgm:prSet/>
      <dgm:spPr/>
      <dgm:t>
        <a:bodyPr/>
        <a:lstStyle/>
        <a:p>
          <a:endParaRPr lang="en-US"/>
        </a:p>
      </dgm:t>
    </dgm:pt>
    <dgm:pt modelId="{1D89A35B-270D-46FD-B074-FD7501DBEF77}">
      <dgm:prSet/>
      <dgm:spPr/>
      <dgm:t>
        <a:bodyPr/>
        <a:lstStyle/>
        <a:p>
          <a:r>
            <a:rPr lang="en-US" b="0" i="0" dirty="0"/>
            <a:t>Based on the current facts, did the district act consistent with the legal requirements?</a:t>
          </a:r>
          <a:endParaRPr lang="en-US" dirty="0"/>
        </a:p>
      </dgm:t>
      <dgm:extLst>
        <a:ext uri="{E40237B7-FDA0-4F09-8148-C483321AD2D9}">
          <dgm14:cNvPr xmlns:dgm14="http://schemas.microsoft.com/office/drawing/2010/diagram" id="0" name="" descr="Based on the current facts, did the district act consistent with the legal requirements?&#13;&#10;"/>
        </a:ext>
      </dgm:extLst>
    </dgm:pt>
    <dgm:pt modelId="{25E54AEE-F0A5-45F5-93F4-6A61C8C53A78}" type="parTrans" cxnId="{EBF2A35F-7C8B-4017-9D96-92F667D8980F}">
      <dgm:prSet/>
      <dgm:spPr/>
      <dgm:t>
        <a:bodyPr/>
        <a:lstStyle/>
        <a:p>
          <a:endParaRPr lang="en-US"/>
        </a:p>
      </dgm:t>
    </dgm:pt>
    <dgm:pt modelId="{5292EA78-F4D8-40A3-A5AF-38AE39266842}" type="sibTrans" cxnId="{EBF2A35F-7C8B-4017-9D96-92F667D8980F}">
      <dgm:prSet/>
      <dgm:spPr/>
      <dgm:t>
        <a:bodyPr/>
        <a:lstStyle/>
        <a:p>
          <a:endParaRPr lang="en-US"/>
        </a:p>
      </dgm:t>
    </dgm:pt>
    <dgm:pt modelId="{A45BD4D0-D9D3-4929-8C01-4145821FABD1}" type="pres">
      <dgm:prSet presAssocID="{C31A932D-D8FB-4202-BC25-4641974FE214}" presName="root" presStyleCnt="0">
        <dgm:presLayoutVars>
          <dgm:dir/>
          <dgm:resizeHandles val="exact"/>
        </dgm:presLayoutVars>
      </dgm:prSet>
      <dgm:spPr/>
    </dgm:pt>
    <dgm:pt modelId="{8717D382-DCEB-480C-885C-46E897EC76EF}" type="pres">
      <dgm:prSet presAssocID="{D255E330-DCBF-4D54-AC98-66506A6D8C3B}" presName="compNode" presStyleCnt="0"/>
      <dgm:spPr/>
    </dgm:pt>
    <dgm:pt modelId="{255C01ED-22DB-46EC-AAFA-732A2851C2B7}" type="pres">
      <dgm:prSet presAssocID="{D255E330-DCBF-4D54-AC98-66506A6D8C3B}" presName="bgRect" presStyleLbl="bgShp" presStyleIdx="0" presStyleCnt="3"/>
      <dgm:spPr/>
    </dgm:pt>
    <dgm:pt modelId="{41CADAE2-CD5D-4E6D-9985-023CC4C6EB09}" type="pres">
      <dgm:prSet presAssocID="{D255E330-DCBF-4D54-AC98-66506A6D8C3B}"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Gavel"/>
        </a:ext>
      </dgm:extLst>
    </dgm:pt>
    <dgm:pt modelId="{087BF861-FAD3-4ABE-8E52-35A8F5EA74F3}" type="pres">
      <dgm:prSet presAssocID="{D255E330-DCBF-4D54-AC98-66506A6D8C3B}" presName="spaceRect" presStyleCnt="0"/>
      <dgm:spPr/>
    </dgm:pt>
    <dgm:pt modelId="{E5F6A4EB-60DF-4759-8D79-AB5111009F1D}" type="pres">
      <dgm:prSet presAssocID="{D255E330-DCBF-4D54-AC98-66506A6D8C3B}" presName="parTx" presStyleLbl="revTx" presStyleIdx="0" presStyleCnt="3">
        <dgm:presLayoutVars>
          <dgm:chMax val="0"/>
          <dgm:chPref val="0"/>
        </dgm:presLayoutVars>
      </dgm:prSet>
      <dgm:spPr/>
    </dgm:pt>
    <dgm:pt modelId="{491D3E6E-4652-46BD-9D9F-135635335B23}" type="pres">
      <dgm:prSet presAssocID="{7E979FF6-42F1-44A5-BD26-8105255E93FE}" presName="sibTrans" presStyleCnt="0"/>
      <dgm:spPr/>
    </dgm:pt>
    <dgm:pt modelId="{CB6E2ACF-3540-4854-BA66-BB321824BF9C}" type="pres">
      <dgm:prSet presAssocID="{E95E094E-76A6-46FD-91D3-C9E58612B7BA}" presName="compNode" presStyleCnt="0"/>
      <dgm:spPr/>
    </dgm:pt>
    <dgm:pt modelId="{117178E0-5748-4E6A-BD34-7E51F4436143}" type="pres">
      <dgm:prSet presAssocID="{E95E094E-76A6-46FD-91D3-C9E58612B7BA}" presName="bgRect" presStyleLbl="bgShp" presStyleIdx="1" presStyleCnt="3"/>
      <dgm:spPr/>
    </dgm:pt>
    <dgm:pt modelId="{C3DC3041-9732-43AF-A3B8-7E4D5F5BE95C}" type="pres">
      <dgm:prSet presAssocID="{E95E094E-76A6-46FD-91D3-C9E58612B7BA}"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cales of Justice"/>
        </a:ext>
      </dgm:extLst>
    </dgm:pt>
    <dgm:pt modelId="{A9763A3C-6157-4413-AD32-D74B32A28F8B}" type="pres">
      <dgm:prSet presAssocID="{E95E094E-76A6-46FD-91D3-C9E58612B7BA}" presName="spaceRect" presStyleCnt="0"/>
      <dgm:spPr/>
    </dgm:pt>
    <dgm:pt modelId="{F484DE73-1152-44B5-BD42-41B9C84AD6C9}" type="pres">
      <dgm:prSet presAssocID="{E95E094E-76A6-46FD-91D3-C9E58612B7BA}" presName="parTx" presStyleLbl="revTx" presStyleIdx="1" presStyleCnt="3">
        <dgm:presLayoutVars>
          <dgm:chMax val="0"/>
          <dgm:chPref val="0"/>
        </dgm:presLayoutVars>
      </dgm:prSet>
      <dgm:spPr/>
    </dgm:pt>
    <dgm:pt modelId="{23A759BA-DBA0-473C-9FB6-A36FEF89910C}" type="pres">
      <dgm:prSet presAssocID="{956F288A-BE2A-4E46-A5BC-1FA33FCE3A2F}" presName="sibTrans" presStyleCnt="0"/>
      <dgm:spPr/>
    </dgm:pt>
    <dgm:pt modelId="{79389691-3903-4B8F-8778-6C0212944750}" type="pres">
      <dgm:prSet presAssocID="{1D89A35B-270D-46FD-B074-FD7501DBEF77}" presName="compNode" presStyleCnt="0"/>
      <dgm:spPr/>
    </dgm:pt>
    <dgm:pt modelId="{EB35E87C-7251-4DDB-B270-B87C95715965}" type="pres">
      <dgm:prSet presAssocID="{1D89A35B-270D-46FD-B074-FD7501DBEF77}" presName="bgRect" presStyleLbl="bgShp" presStyleIdx="2" presStyleCnt="3"/>
      <dgm:spPr/>
    </dgm:pt>
    <dgm:pt modelId="{6D9EDCB6-E4F5-4CD4-8F87-B189848C37AA}" type="pres">
      <dgm:prSet presAssocID="{1D89A35B-270D-46FD-B074-FD7501DBEF77}"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Judge"/>
        </a:ext>
      </dgm:extLst>
    </dgm:pt>
    <dgm:pt modelId="{A410E084-EC1A-441D-9D1A-185E175BB775}" type="pres">
      <dgm:prSet presAssocID="{1D89A35B-270D-46FD-B074-FD7501DBEF77}" presName="spaceRect" presStyleCnt="0"/>
      <dgm:spPr/>
    </dgm:pt>
    <dgm:pt modelId="{2A2290BE-3D53-478C-B46C-1FCA340714CB}" type="pres">
      <dgm:prSet presAssocID="{1D89A35B-270D-46FD-B074-FD7501DBEF77}" presName="parTx" presStyleLbl="revTx" presStyleIdx="2" presStyleCnt="3">
        <dgm:presLayoutVars>
          <dgm:chMax val="0"/>
          <dgm:chPref val="0"/>
        </dgm:presLayoutVars>
      </dgm:prSet>
      <dgm:spPr/>
    </dgm:pt>
  </dgm:ptLst>
  <dgm:cxnLst>
    <dgm:cxn modelId="{F76E5400-B8F4-4268-B4A3-2EFDB69D3235}" type="presOf" srcId="{1D89A35B-270D-46FD-B074-FD7501DBEF77}" destId="{2A2290BE-3D53-478C-B46C-1FCA340714CB}" srcOrd="0" destOrd="0" presId="urn:microsoft.com/office/officeart/2018/2/layout/IconVerticalSolidList"/>
    <dgm:cxn modelId="{8FB55322-AFC9-4D35-BC79-91A52C005CDD}" type="presOf" srcId="{E95E094E-76A6-46FD-91D3-C9E58612B7BA}" destId="{F484DE73-1152-44B5-BD42-41B9C84AD6C9}" srcOrd="0" destOrd="0" presId="urn:microsoft.com/office/officeart/2018/2/layout/IconVerticalSolidList"/>
    <dgm:cxn modelId="{C05CD638-2043-4F04-8CD0-395C7A39A1BC}" srcId="{C31A932D-D8FB-4202-BC25-4641974FE214}" destId="{D255E330-DCBF-4D54-AC98-66506A6D8C3B}" srcOrd="0" destOrd="0" parTransId="{9EE05F82-AAC0-49B6-9C4A-62AD5A5F86C0}" sibTransId="{7E979FF6-42F1-44A5-BD26-8105255E93FE}"/>
    <dgm:cxn modelId="{EBF2A35F-7C8B-4017-9D96-92F667D8980F}" srcId="{C31A932D-D8FB-4202-BC25-4641974FE214}" destId="{1D89A35B-270D-46FD-B074-FD7501DBEF77}" srcOrd="2" destOrd="0" parTransId="{25E54AEE-F0A5-45F5-93F4-6A61C8C53A78}" sibTransId="{5292EA78-F4D8-40A3-A5AF-38AE39266842}"/>
    <dgm:cxn modelId="{925DD368-C268-4709-A0F6-BEF33B5DE5DA}" type="presOf" srcId="{C31A932D-D8FB-4202-BC25-4641974FE214}" destId="{A45BD4D0-D9D3-4929-8C01-4145821FABD1}" srcOrd="0" destOrd="0" presId="urn:microsoft.com/office/officeart/2018/2/layout/IconVerticalSolidList"/>
    <dgm:cxn modelId="{0DF49F7E-D9D5-40FA-B0F9-A0EEA6C42B30}" srcId="{C31A932D-D8FB-4202-BC25-4641974FE214}" destId="{E95E094E-76A6-46FD-91D3-C9E58612B7BA}" srcOrd="1" destOrd="0" parTransId="{7C7A2985-A205-4C5B-B23C-FD01BADCBC59}" sibTransId="{956F288A-BE2A-4E46-A5BC-1FA33FCE3A2F}"/>
    <dgm:cxn modelId="{CEEFDFBE-5995-40C0-AC55-4C0EBD238100}" type="presOf" srcId="{D255E330-DCBF-4D54-AC98-66506A6D8C3B}" destId="{E5F6A4EB-60DF-4759-8D79-AB5111009F1D}" srcOrd="0" destOrd="0" presId="urn:microsoft.com/office/officeart/2018/2/layout/IconVerticalSolidList"/>
    <dgm:cxn modelId="{D502C484-4545-4F10-A200-AB8F47D4B20F}" type="presParOf" srcId="{A45BD4D0-D9D3-4929-8C01-4145821FABD1}" destId="{8717D382-DCEB-480C-885C-46E897EC76EF}" srcOrd="0" destOrd="0" presId="urn:microsoft.com/office/officeart/2018/2/layout/IconVerticalSolidList"/>
    <dgm:cxn modelId="{D3061C72-4DE6-44F1-8B3D-82435A3C3A16}" type="presParOf" srcId="{8717D382-DCEB-480C-885C-46E897EC76EF}" destId="{255C01ED-22DB-46EC-AAFA-732A2851C2B7}" srcOrd="0" destOrd="0" presId="urn:microsoft.com/office/officeart/2018/2/layout/IconVerticalSolidList"/>
    <dgm:cxn modelId="{02D71468-1CA3-40D0-8DFB-278E35B7F4CA}" type="presParOf" srcId="{8717D382-DCEB-480C-885C-46E897EC76EF}" destId="{41CADAE2-CD5D-4E6D-9985-023CC4C6EB09}" srcOrd="1" destOrd="0" presId="urn:microsoft.com/office/officeart/2018/2/layout/IconVerticalSolidList"/>
    <dgm:cxn modelId="{4A1D6F9D-B412-4C03-8F21-D78E54A2585F}" type="presParOf" srcId="{8717D382-DCEB-480C-885C-46E897EC76EF}" destId="{087BF861-FAD3-4ABE-8E52-35A8F5EA74F3}" srcOrd="2" destOrd="0" presId="urn:microsoft.com/office/officeart/2018/2/layout/IconVerticalSolidList"/>
    <dgm:cxn modelId="{2C069C01-942C-4FF4-806C-60CC1F7E2808}" type="presParOf" srcId="{8717D382-DCEB-480C-885C-46E897EC76EF}" destId="{E5F6A4EB-60DF-4759-8D79-AB5111009F1D}" srcOrd="3" destOrd="0" presId="urn:microsoft.com/office/officeart/2018/2/layout/IconVerticalSolidList"/>
    <dgm:cxn modelId="{CAF31618-E980-4B01-90BC-F020194AA5FC}" type="presParOf" srcId="{A45BD4D0-D9D3-4929-8C01-4145821FABD1}" destId="{491D3E6E-4652-46BD-9D9F-135635335B23}" srcOrd="1" destOrd="0" presId="urn:microsoft.com/office/officeart/2018/2/layout/IconVerticalSolidList"/>
    <dgm:cxn modelId="{921E473F-8CC5-4C1B-AC56-CB56AA175EEC}" type="presParOf" srcId="{A45BD4D0-D9D3-4929-8C01-4145821FABD1}" destId="{CB6E2ACF-3540-4854-BA66-BB321824BF9C}" srcOrd="2" destOrd="0" presId="urn:microsoft.com/office/officeart/2018/2/layout/IconVerticalSolidList"/>
    <dgm:cxn modelId="{2EE996BA-BC89-4910-A769-CF2C05FB47CB}" type="presParOf" srcId="{CB6E2ACF-3540-4854-BA66-BB321824BF9C}" destId="{117178E0-5748-4E6A-BD34-7E51F4436143}" srcOrd="0" destOrd="0" presId="urn:microsoft.com/office/officeart/2018/2/layout/IconVerticalSolidList"/>
    <dgm:cxn modelId="{35140564-6CE9-4540-93C4-2E07FC31F512}" type="presParOf" srcId="{CB6E2ACF-3540-4854-BA66-BB321824BF9C}" destId="{C3DC3041-9732-43AF-A3B8-7E4D5F5BE95C}" srcOrd="1" destOrd="0" presId="urn:microsoft.com/office/officeart/2018/2/layout/IconVerticalSolidList"/>
    <dgm:cxn modelId="{8AEB2A36-0627-447F-A754-99AADF052FBA}" type="presParOf" srcId="{CB6E2ACF-3540-4854-BA66-BB321824BF9C}" destId="{A9763A3C-6157-4413-AD32-D74B32A28F8B}" srcOrd="2" destOrd="0" presId="urn:microsoft.com/office/officeart/2018/2/layout/IconVerticalSolidList"/>
    <dgm:cxn modelId="{9348C652-49EF-4B78-8D4E-ABC4485A9C47}" type="presParOf" srcId="{CB6E2ACF-3540-4854-BA66-BB321824BF9C}" destId="{F484DE73-1152-44B5-BD42-41B9C84AD6C9}" srcOrd="3" destOrd="0" presId="urn:microsoft.com/office/officeart/2018/2/layout/IconVerticalSolidList"/>
    <dgm:cxn modelId="{B094FFC0-387C-4471-8324-B464D90C3084}" type="presParOf" srcId="{A45BD4D0-D9D3-4929-8C01-4145821FABD1}" destId="{23A759BA-DBA0-473C-9FB6-A36FEF89910C}" srcOrd="3" destOrd="0" presId="urn:microsoft.com/office/officeart/2018/2/layout/IconVerticalSolidList"/>
    <dgm:cxn modelId="{B1CEF601-C690-4775-B7BE-D20CC8EFFBE8}" type="presParOf" srcId="{A45BD4D0-D9D3-4929-8C01-4145821FABD1}" destId="{79389691-3903-4B8F-8778-6C0212944750}" srcOrd="4" destOrd="0" presId="urn:microsoft.com/office/officeart/2018/2/layout/IconVerticalSolidList"/>
    <dgm:cxn modelId="{0765024E-C7D2-4FD0-8E69-143030B28598}" type="presParOf" srcId="{79389691-3903-4B8F-8778-6C0212944750}" destId="{EB35E87C-7251-4DDB-B270-B87C95715965}" srcOrd="0" destOrd="0" presId="urn:microsoft.com/office/officeart/2018/2/layout/IconVerticalSolidList"/>
    <dgm:cxn modelId="{104E3DAD-B062-41E7-A8F0-ADE95D2A1442}" type="presParOf" srcId="{79389691-3903-4B8F-8778-6C0212944750}" destId="{6D9EDCB6-E4F5-4CD4-8F87-B189848C37AA}" srcOrd="1" destOrd="0" presId="urn:microsoft.com/office/officeart/2018/2/layout/IconVerticalSolidList"/>
    <dgm:cxn modelId="{77E5424B-9160-4303-911C-DECC67FFBCE9}" type="presParOf" srcId="{79389691-3903-4B8F-8778-6C0212944750}" destId="{A410E084-EC1A-441D-9D1A-185E175BB775}" srcOrd="2" destOrd="0" presId="urn:microsoft.com/office/officeart/2018/2/layout/IconVerticalSolidList"/>
    <dgm:cxn modelId="{2A42087F-2CB6-4B9D-AD13-603366261DD7}" type="presParOf" srcId="{79389691-3903-4B8F-8778-6C0212944750}" destId="{2A2290BE-3D53-478C-B46C-1FCA340714CB}"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B2454407-E517-483B-9000-BFAC5A65E16E}" type="doc">
      <dgm:prSet loTypeId="urn:microsoft.com/office/officeart/2008/layout/LinedList" loCatId="list" qsTypeId="urn:microsoft.com/office/officeart/2005/8/quickstyle/simple2" qsCatId="simple" csTypeId="urn:microsoft.com/office/officeart/2005/8/colors/accent4_2" csCatId="accent4" phldr="1"/>
      <dgm:spPr/>
      <dgm:t>
        <a:bodyPr/>
        <a:lstStyle/>
        <a:p>
          <a:endParaRPr lang="en-US"/>
        </a:p>
      </dgm:t>
    </dgm:pt>
    <dgm:pt modelId="{C1942CBC-2B02-486D-BB14-30A775EEAC7A}">
      <dgm:prSet custT="1"/>
      <dgm:spPr/>
      <dgm:t>
        <a:bodyPr/>
        <a:lstStyle/>
        <a:p>
          <a:r>
            <a:rPr lang="en-US" sz="2400" dirty="0"/>
            <a:t>New information must not appear in the conclusions for the first time.</a:t>
          </a:r>
        </a:p>
      </dgm:t>
      <dgm:extLst>
        <a:ext uri="{E40237B7-FDA0-4F09-8148-C483321AD2D9}">
          <dgm14:cNvPr xmlns:dgm14="http://schemas.microsoft.com/office/drawing/2010/diagram" id="0" name="" descr="New information must not appear in the conclusions for the first time.&#13;&#10;"/>
        </a:ext>
      </dgm:extLst>
    </dgm:pt>
    <dgm:pt modelId="{C79EAD53-3196-4E4F-98F8-0617B0469312}" type="parTrans" cxnId="{B23A8F44-C126-421B-A17F-F42455DE5370}">
      <dgm:prSet/>
      <dgm:spPr/>
      <dgm:t>
        <a:bodyPr/>
        <a:lstStyle/>
        <a:p>
          <a:endParaRPr lang="en-US" sz="2000"/>
        </a:p>
      </dgm:t>
    </dgm:pt>
    <dgm:pt modelId="{1BC26040-9778-4CB4-B3B7-63D99CF7A835}" type="sibTrans" cxnId="{B23A8F44-C126-421B-A17F-F42455DE5370}">
      <dgm:prSet/>
      <dgm:spPr/>
      <dgm:t>
        <a:bodyPr/>
        <a:lstStyle/>
        <a:p>
          <a:endParaRPr lang="en-US"/>
        </a:p>
      </dgm:t>
    </dgm:pt>
    <dgm:pt modelId="{CFDC291C-2539-4345-998E-7BEFCDE384B5}">
      <dgm:prSet custT="1"/>
      <dgm:spPr/>
      <dgm:t>
        <a:bodyPr/>
        <a:lstStyle/>
        <a:p>
          <a:r>
            <a:rPr lang="en-US" sz="2400" dirty="0"/>
            <a:t>A complaint alleges lack of the comprehensive evaluation, and the conclusions state new information that the LEA intended to conduct an AT evaluation, but the parent refused consent.</a:t>
          </a:r>
        </a:p>
      </dgm:t>
      <dgm:extLst>
        <a:ext uri="{E40237B7-FDA0-4F09-8148-C483321AD2D9}">
          <dgm14:cNvPr xmlns:dgm14="http://schemas.microsoft.com/office/drawing/2010/diagram" id="0" name="" descr="A complaint alleges lack of the comprehensive evaluation, and the conclusions state new information that the LEA intended to conduct an AT evaluation, but the parent refused consent.&#13;&#10;"/>
        </a:ext>
      </dgm:extLst>
    </dgm:pt>
    <dgm:pt modelId="{13FFF30C-01BE-4B98-8F9C-DD7B098FC35B}" type="parTrans" cxnId="{B1635EB5-F304-4DCA-957C-C09ED85328A9}">
      <dgm:prSet/>
      <dgm:spPr/>
      <dgm:t>
        <a:bodyPr/>
        <a:lstStyle/>
        <a:p>
          <a:endParaRPr lang="en-US" sz="2000"/>
        </a:p>
      </dgm:t>
    </dgm:pt>
    <dgm:pt modelId="{DCDB6FD0-E696-418B-9472-422833E80DA0}" type="sibTrans" cxnId="{B1635EB5-F304-4DCA-957C-C09ED85328A9}">
      <dgm:prSet/>
      <dgm:spPr/>
      <dgm:t>
        <a:bodyPr/>
        <a:lstStyle/>
        <a:p>
          <a:endParaRPr lang="en-US"/>
        </a:p>
      </dgm:t>
    </dgm:pt>
    <dgm:pt modelId="{1BABEE35-A39E-4D0E-9910-DB882EE7EFD2}">
      <dgm:prSet custT="1"/>
      <dgm:spPr/>
      <dgm:t>
        <a:bodyPr/>
        <a:lstStyle/>
        <a:p>
          <a:r>
            <a:rPr lang="en-US" sz="2400" dirty="0"/>
            <a:t>THIS IS A DISCONNECT.  The investigator should be able to pull the thread from findings to conclusion to ultimate decision.</a:t>
          </a:r>
        </a:p>
      </dgm:t>
      <dgm:extLst>
        <a:ext uri="{E40237B7-FDA0-4F09-8148-C483321AD2D9}">
          <dgm14:cNvPr xmlns:dgm14="http://schemas.microsoft.com/office/drawing/2010/diagram" id="0" name="" descr="THIS IS A DISCONNECT.  The investigator should be able to pull the thread from findings to conclusion to ultimate decision.&#13;&#10;"/>
        </a:ext>
      </dgm:extLst>
    </dgm:pt>
    <dgm:pt modelId="{7452F105-2CFE-4ED0-937B-C54D544384E5}" type="parTrans" cxnId="{D8ACB81D-BEA7-4250-A30D-9C9418BCF686}">
      <dgm:prSet/>
      <dgm:spPr/>
      <dgm:t>
        <a:bodyPr/>
        <a:lstStyle/>
        <a:p>
          <a:endParaRPr lang="en-US" sz="2000"/>
        </a:p>
      </dgm:t>
    </dgm:pt>
    <dgm:pt modelId="{C1B46870-A34A-4C1D-9459-116BC21C9A59}" type="sibTrans" cxnId="{D8ACB81D-BEA7-4250-A30D-9C9418BCF686}">
      <dgm:prSet/>
      <dgm:spPr/>
      <dgm:t>
        <a:bodyPr/>
        <a:lstStyle/>
        <a:p>
          <a:endParaRPr lang="en-US"/>
        </a:p>
      </dgm:t>
    </dgm:pt>
    <dgm:pt modelId="{F17DFB6C-AF6A-1248-BF2F-91FD2EFC8188}" type="pres">
      <dgm:prSet presAssocID="{B2454407-E517-483B-9000-BFAC5A65E16E}" presName="vert0" presStyleCnt="0">
        <dgm:presLayoutVars>
          <dgm:dir/>
          <dgm:animOne val="branch"/>
          <dgm:animLvl val="lvl"/>
        </dgm:presLayoutVars>
      </dgm:prSet>
      <dgm:spPr/>
    </dgm:pt>
    <dgm:pt modelId="{00BCAFF4-BB15-5944-B471-523253BEB355}" type="pres">
      <dgm:prSet presAssocID="{C1942CBC-2B02-486D-BB14-30A775EEAC7A}" presName="thickLine" presStyleLbl="alignNode1" presStyleIdx="0" presStyleCnt="3"/>
      <dgm:spPr/>
    </dgm:pt>
    <dgm:pt modelId="{3FB4F2C8-67F9-DD4D-9F64-9C00EF9F1BC8}" type="pres">
      <dgm:prSet presAssocID="{C1942CBC-2B02-486D-BB14-30A775EEAC7A}" presName="horz1" presStyleCnt="0"/>
      <dgm:spPr/>
    </dgm:pt>
    <dgm:pt modelId="{98784E42-6517-D041-A919-A9D00862CA66}" type="pres">
      <dgm:prSet presAssocID="{C1942CBC-2B02-486D-BB14-30A775EEAC7A}" presName="tx1" presStyleLbl="revTx" presStyleIdx="0" presStyleCnt="3"/>
      <dgm:spPr/>
    </dgm:pt>
    <dgm:pt modelId="{0A39D4E0-AC13-0447-A901-AF0F58E51BAD}" type="pres">
      <dgm:prSet presAssocID="{C1942CBC-2B02-486D-BB14-30A775EEAC7A}" presName="vert1" presStyleCnt="0"/>
      <dgm:spPr/>
    </dgm:pt>
    <dgm:pt modelId="{BEE57267-FEC3-C441-8E9B-D0942C9C95A1}" type="pres">
      <dgm:prSet presAssocID="{CFDC291C-2539-4345-998E-7BEFCDE384B5}" presName="thickLine" presStyleLbl="alignNode1" presStyleIdx="1" presStyleCnt="3"/>
      <dgm:spPr/>
    </dgm:pt>
    <dgm:pt modelId="{DB1B89D5-BA93-D44F-9BE0-B4DA0A65ACA3}" type="pres">
      <dgm:prSet presAssocID="{CFDC291C-2539-4345-998E-7BEFCDE384B5}" presName="horz1" presStyleCnt="0"/>
      <dgm:spPr/>
    </dgm:pt>
    <dgm:pt modelId="{D01A879B-D216-7C40-A7B0-AA122BEF0020}" type="pres">
      <dgm:prSet presAssocID="{CFDC291C-2539-4345-998E-7BEFCDE384B5}" presName="tx1" presStyleLbl="revTx" presStyleIdx="1" presStyleCnt="3"/>
      <dgm:spPr/>
    </dgm:pt>
    <dgm:pt modelId="{36AB64A6-C355-5E42-9390-EA28819D4346}" type="pres">
      <dgm:prSet presAssocID="{CFDC291C-2539-4345-998E-7BEFCDE384B5}" presName="vert1" presStyleCnt="0"/>
      <dgm:spPr/>
    </dgm:pt>
    <dgm:pt modelId="{CB39FF71-AC44-FF41-B7AE-0B0A82E3207D}" type="pres">
      <dgm:prSet presAssocID="{1BABEE35-A39E-4D0E-9910-DB882EE7EFD2}" presName="thickLine" presStyleLbl="alignNode1" presStyleIdx="2" presStyleCnt="3"/>
      <dgm:spPr/>
    </dgm:pt>
    <dgm:pt modelId="{A86A3487-505D-7545-ACA9-75E2E75FB08B}" type="pres">
      <dgm:prSet presAssocID="{1BABEE35-A39E-4D0E-9910-DB882EE7EFD2}" presName="horz1" presStyleCnt="0"/>
      <dgm:spPr/>
    </dgm:pt>
    <dgm:pt modelId="{29F95A47-A80E-1D4F-A9B8-F6FDF9780BE5}" type="pres">
      <dgm:prSet presAssocID="{1BABEE35-A39E-4D0E-9910-DB882EE7EFD2}" presName="tx1" presStyleLbl="revTx" presStyleIdx="2" presStyleCnt="3"/>
      <dgm:spPr/>
    </dgm:pt>
    <dgm:pt modelId="{DEBAF8F5-3269-784F-9F01-3F3C65A92093}" type="pres">
      <dgm:prSet presAssocID="{1BABEE35-A39E-4D0E-9910-DB882EE7EFD2}" presName="vert1" presStyleCnt="0"/>
      <dgm:spPr/>
    </dgm:pt>
  </dgm:ptLst>
  <dgm:cxnLst>
    <dgm:cxn modelId="{5FA57008-E728-5848-A23F-55A89CE48C52}" type="presOf" srcId="{C1942CBC-2B02-486D-BB14-30A775EEAC7A}" destId="{98784E42-6517-D041-A919-A9D00862CA66}" srcOrd="0" destOrd="0" presId="urn:microsoft.com/office/officeart/2008/layout/LinedList"/>
    <dgm:cxn modelId="{D8ACB81D-BEA7-4250-A30D-9C9418BCF686}" srcId="{B2454407-E517-483B-9000-BFAC5A65E16E}" destId="{1BABEE35-A39E-4D0E-9910-DB882EE7EFD2}" srcOrd="2" destOrd="0" parTransId="{7452F105-2CFE-4ED0-937B-C54D544384E5}" sibTransId="{C1B46870-A34A-4C1D-9459-116BC21C9A59}"/>
    <dgm:cxn modelId="{FF520A3C-D11A-114C-B9AE-1FB299F6B2F8}" type="presOf" srcId="{B2454407-E517-483B-9000-BFAC5A65E16E}" destId="{F17DFB6C-AF6A-1248-BF2F-91FD2EFC8188}" srcOrd="0" destOrd="0" presId="urn:microsoft.com/office/officeart/2008/layout/LinedList"/>
    <dgm:cxn modelId="{B23A8F44-C126-421B-A17F-F42455DE5370}" srcId="{B2454407-E517-483B-9000-BFAC5A65E16E}" destId="{C1942CBC-2B02-486D-BB14-30A775EEAC7A}" srcOrd="0" destOrd="0" parTransId="{C79EAD53-3196-4E4F-98F8-0617B0469312}" sibTransId="{1BC26040-9778-4CB4-B3B7-63D99CF7A835}"/>
    <dgm:cxn modelId="{28B4D398-FC76-1643-B277-B2240CD8B577}" type="presOf" srcId="{1BABEE35-A39E-4D0E-9910-DB882EE7EFD2}" destId="{29F95A47-A80E-1D4F-A9B8-F6FDF9780BE5}" srcOrd="0" destOrd="0" presId="urn:microsoft.com/office/officeart/2008/layout/LinedList"/>
    <dgm:cxn modelId="{B1635EB5-F304-4DCA-957C-C09ED85328A9}" srcId="{B2454407-E517-483B-9000-BFAC5A65E16E}" destId="{CFDC291C-2539-4345-998E-7BEFCDE384B5}" srcOrd="1" destOrd="0" parTransId="{13FFF30C-01BE-4B98-8F9C-DD7B098FC35B}" sibTransId="{DCDB6FD0-E696-418B-9472-422833E80DA0}"/>
    <dgm:cxn modelId="{4B8D04E0-FCD8-6147-9AC3-6961EFB32119}" type="presOf" srcId="{CFDC291C-2539-4345-998E-7BEFCDE384B5}" destId="{D01A879B-D216-7C40-A7B0-AA122BEF0020}" srcOrd="0" destOrd="0" presId="urn:microsoft.com/office/officeart/2008/layout/LinedList"/>
    <dgm:cxn modelId="{B9576F19-BE20-FA4D-81DB-07100F1208F4}" type="presParOf" srcId="{F17DFB6C-AF6A-1248-BF2F-91FD2EFC8188}" destId="{00BCAFF4-BB15-5944-B471-523253BEB355}" srcOrd="0" destOrd="0" presId="urn:microsoft.com/office/officeart/2008/layout/LinedList"/>
    <dgm:cxn modelId="{6A0EB99D-B0F6-794A-B251-220103ABC0CF}" type="presParOf" srcId="{F17DFB6C-AF6A-1248-BF2F-91FD2EFC8188}" destId="{3FB4F2C8-67F9-DD4D-9F64-9C00EF9F1BC8}" srcOrd="1" destOrd="0" presId="urn:microsoft.com/office/officeart/2008/layout/LinedList"/>
    <dgm:cxn modelId="{A0FB382C-E34B-7D4B-8D60-5AEB095AF0D4}" type="presParOf" srcId="{3FB4F2C8-67F9-DD4D-9F64-9C00EF9F1BC8}" destId="{98784E42-6517-D041-A919-A9D00862CA66}" srcOrd="0" destOrd="0" presId="urn:microsoft.com/office/officeart/2008/layout/LinedList"/>
    <dgm:cxn modelId="{1D82E218-ACA1-6349-89CA-5838D6F03525}" type="presParOf" srcId="{3FB4F2C8-67F9-DD4D-9F64-9C00EF9F1BC8}" destId="{0A39D4E0-AC13-0447-A901-AF0F58E51BAD}" srcOrd="1" destOrd="0" presId="urn:microsoft.com/office/officeart/2008/layout/LinedList"/>
    <dgm:cxn modelId="{4A796C5A-F1E2-6E43-A8E4-11D215CCDBE2}" type="presParOf" srcId="{F17DFB6C-AF6A-1248-BF2F-91FD2EFC8188}" destId="{BEE57267-FEC3-C441-8E9B-D0942C9C95A1}" srcOrd="2" destOrd="0" presId="urn:microsoft.com/office/officeart/2008/layout/LinedList"/>
    <dgm:cxn modelId="{7489D4E2-49F9-F745-B69C-E829843BB66D}" type="presParOf" srcId="{F17DFB6C-AF6A-1248-BF2F-91FD2EFC8188}" destId="{DB1B89D5-BA93-D44F-9BE0-B4DA0A65ACA3}" srcOrd="3" destOrd="0" presId="urn:microsoft.com/office/officeart/2008/layout/LinedList"/>
    <dgm:cxn modelId="{D02D1833-5CB6-AE49-83C6-6E2E3ED1A9DD}" type="presParOf" srcId="{DB1B89D5-BA93-D44F-9BE0-B4DA0A65ACA3}" destId="{D01A879B-D216-7C40-A7B0-AA122BEF0020}" srcOrd="0" destOrd="0" presId="urn:microsoft.com/office/officeart/2008/layout/LinedList"/>
    <dgm:cxn modelId="{66FE8359-AFD1-D046-A6D8-7686E3AD27AD}" type="presParOf" srcId="{DB1B89D5-BA93-D44F-9BE0-B4DA0A65ACA3}" destId="{36AB64A6-C355-5E42-9390-EA28819D4346}" srcOrd="1" destOrd="0" presId="urn:microsoft.com/office/officeart/2008/layout/LinedList"/>
    <dgm:cxn modelId="{49D5FBE7-E95C-D045-ABC7-FEC3ECA0308F}" type="presParOf" srcId="{F17DFB6C-AF6A-1248-BF2F-91FD2EFC8188}" destId="{CB39FF71-AC44-FF41-B7AE-0B0A82E3207D}" srcOrd="4" destOrd="0" presId="urn:microsoft.com/office/officeart/2008/layout/LinedList"/>
    <dgm:cxn modelId="{F2CE5113-1AB3-5D4D-B45B-E24B86CC1980}" type="presParOf" srcId="{F17DFB6C-AF6A-1248-BF2F-91FD2EFC8188}" destId="{A86A3487-505D-7545-ACA9-75E2E75FB08B}" srcOrd="5" destOrd="0" presId="urn:microsoft.com/office/officeart/2008/layout/LinedList"/>
    <dgm:cxn modelId="{C29594EC-697B-C24E-8223-0A766F757960}" type="presParOf" srcId="{A86A3487-505D-7545-ACA9-75E2E75FB08B}" destId="{29F95A47-A80E-1D4F-A9B8-F6FDF9780BE5}" srcOrd="0" destOrd="0" presId="urn:microsoft.com/office/officeart/2008/layout/LinedList"/>
    <dgm:cxn modelId="{42F25D7C-1049-D54C-999B-FB5AF930CFC8}" type="presParOf" srcId="{A86A3487-505D-7545-ACA9-75E2E75FB08B}" destId="{DEBAF8F5-3269-784F-9F01-3F3C65A92093}"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2D1705FC-EAF6-4247-9F2F-DBE1C0DF2045}" type="doc">
      <dgm:prSet loTypeId="urn:microsoft.com/office/officeart/2016/7/layout/BasicLinearProcessNumbered" loCatId="process" qsTypeId="urn:microsoft.com/office/officeart/2005/8/quickstyle/simple1" qsCatId="simple" csTypeId="urn:microsoft.com/office/officeart/2005/8/colors/colorful5" csCatId="colorful" phldr="1"/>
      <dgm:spPr/>
      <dgm:t>
        <a:bodyPr/>
        <a:lstStyle/>
        <a:p>
          <a:endParaRPr lang="en-US"/>
        </a:p>
      </dgm:t>
    </dgm:pt>
    <dgm:pt modelId="{108F97DA-A206-4537-B910-B253FE096C4F}">
      <dgm:prSet custT="1"/>
      <dgm:spPr/>
      <dgm:t>
        <a:bodyPr/>
        <a:lstStyle/>
        <a:p>
          <a:pPr algn="ctr"/>
          <a:r>
            <a:rPr lang="en-US" sz="2400" dirty="0"/>
            <a:t>Follow the law in your jurisdiction.</a:t>
          </a:r>
        </a:p>
      </dgm:t>
      <dgm:extLst>
        <a:ext uri="{E40237B7-FDA0-4F09-8148-C483321AD2D9}">
          <dgm14:cNvPr xmlns:dgm14="http://schemas.microsoft.com/office/drawing/2010/diagram" id="0" name="" descr="1.  Follow the law in your jurisdiction.&#13;&#10;"/>
        </a:ext>
      </dgm:extLst>
    </dgm:pt>
    <dgm:pt modelId="{994AEBF1-FF5A-48DB-BFDA-BC23E820DBAD}" type="parTrans" cxnId="{2BF746CE-4A7D-403C-BD65-50EB7B4997B1}">
      <dgm:prSet/>
      <dgm:spPr/>
      <dgm:t>
        <a:bodyPr/>
        <a:lstStyle/>
        <a:p>
          <a:endParaRPr lang="en-US"/>
        </a:p>
      </dgm:t>
    </dgm:pt>
    <dgm:pt modelId="{111B8A84-6A61-4C6B-A571-9179522CAF0E}" type="sibTrans" cxnId="{2BF746CE-4A7D-403C-BD65-50EB7B4997B1}">
      <dgm:prSet phldrT="1" phldr="0"/>
      <dgm:spPr/>
      <dgm:t>
        <a:bodyPr/>
        <a:lstStyle/>
        <a:p>
          <a:r>
            <a:rPr lang="en-US"/>
            <a:t>1</a:t>
          </a:r>
        </a:p>
      </dgm:t>
    </dgm:pt>
    <dgm:pt modelId="{F243096C-4F78-496C-BC20-DFAD28582D20}">
      <dgm:prSet custT="1"/>
      <dgm:spPr/>
      <dgm:t>
        <a:bodyPr/>
        <a:lstStyle/>
        <a:p>
          <a:pPr algn="ctr"/>
          <a:r>
            <a:rPr lang="en-US" sz="2400" dirty="0"/>
            <a:t>Use citations.</a:t>
          </a:r>
        </a:p>
      </dgm:t>
      <dgm:extLst>
        <a:ext uri="{E40237B7-FDA0-4F09-8148-C483321AD2D9}">
          <dgm14:cNvPr xmlns:dgm14="http://schemas.microsoft.com/office/drawing/2010/diagram" id="0" name="" descr="2.  Use citations."/>
        </a:ext>
      </dgm:extLst>
    </dgm:pt>
    <dgm:pt modelId="{3E331647-1E96-4D2B-A1CC-280B036D792B}" type="parTrans" cxnId="{EDC8D4C6-0ED5-4097-BAC1-9BAAEE64FD13}">
      <dgm:prSet/>
      <dgm:spPr/>
      <dgm:t>
        <a:bodyPr/>
        <a:lstStyle/>
        <a:p>
          <a:endParaRPr lang="en-US"/>
        </a:p>
      </dgm:t>
    </dgm:pt>
    <dgm:pt modelId="{75B86907-A24D-4ED3-8721-4819E35E03E7}" type="sibTrans" cxnId="{EDC8D4C6-0ED5-4097-BAC1-9BAAEE64FD13}">
      <dgm:prSet phldrT="2" phldr="0"/>
      <dgm:spPr>
        <a:solidFill>
          <a:srgbClr val="005376"/>
        </a:solidFill>
      </dgm:spPr>
      <dgm:t>
        <a:bodyPr/>
        <a:lstStyle/>
        <a:p>
          <a:r>
            <a:rPr lang="en-US"/>
            <a:t>2</a:t>
          </a:r>
          <a:endParaRPr lang="en-US" dirty="0"/>
        </a:p>
      </dgm:t>
    </dgm:pt>
    <dgm:pt modelId="{C687B1C2-42E8-4645-B805-473AEBB484D0}">
      <dgm:prSet custT="1"/>
      <dgm:spPr/>
      <dgm:t>
        <a:bodyPr/>
        <a:lstStyle/>
        <a:p>
          <a:pPr algn="ctr"/>
          <a:r>
            <a:rPr lang="en-US" sz="2400" dirty="0"/>
            <a:t>Be factually correct and legally correct.</a:t>
          </a:r>
        </a:p>
      </dgm:t>
      <dgm:extLst>
        <a:ext uri="{E40237B7-FDA0-4F09-8148-C483321AD2D9}">
          <dgm14:cNvPr xmlns:dgm14="http://schemas.microsoft.com/office/drawing/2010/diagram" id="0" name="" descr="3.  Be factually correct and legally correct."/>
        </a:ext>
      </dgm:extLst>
    </dgm:pt>
    <dgm:pt modelId="{39055781-EE22-4860-B94E-ABB78307708E}" type="parTrans" cxnId="{7B4B15A7-AD4B-4297-A737-1F527A14991B}">
      <dgm:prSet/>
      <dgm:spPr/>
      <dgm:t>
        <a:bodyPr/>
        <a:lstStyle/>
        <a:p>
          <a:endParaRPr lang="en-US"/>
        </a:p>
      </dgm:t>
    </dgm:pt>
    <dgm:pt modelId="{156943AC-062C-4F1E-97B5-F38A6079E748}" type="sibTrans" cxnId="{7B4B15A7-AD4B-4297-A737-1F527A14991B}">
      <dgm:prSet phldrT="3" phldr="0"/>
      <dgm:spPr/>
      <dgm:t>
        <a:bodyPr/>
        <a:lstStyle/>
        <a:p>
          <a:r>
            <a:rPr lang="en-US"/>
            <a:t>3</a:t>
          </a:r>
        </a:p>
      </dgm:t>
    </dgm:pt>
    <dgm:pt modelId="{2526AFF7-5240-3544-83F1-9B4B1FD7A478}" type="pres">
      <dgm:prSet presAssocID="{2D1705FC-EAF6-4247-9F2F-DBE1C0DF2045}" presName="Name0" presStyleCnt="0">
        <dgm:presLayoutVars>
          <dgm:animLvl val="lvl"/>
          <dgm:resizeHandles val="exact"/>
        </dgm:presLayoutVars>
      </dgm:prSet>
      <dgm:spPr/>
    </dgm:pt>
    <dgm:pt modelId="{6CF9DA01-C597-2C44-B7E9-EC469E85A3FB}" type="pres">
      <dgm:prSet presAssocID="{108F97DA-A206-4537-B910-B253FE096C4F}" presName="compositeNode" presStyleCnt="0">
        <dgm:presLayoutVars>
          <dgm:bulletEnabled val="1"/>
        </dgm:presLayoutVars>
      </dgm:prSet>
      <dgm:spPr/>
    </dgm:pt>
    <dgm:pt modelId="{C086B3DE-68B2-C049-A315-DDC712038420}" type="pres">
      <dgm:prSet presAssocID="{108F97DA-A206-4537-B910-B253FE096C4F}" presName="bgRect" presStyleLbl="bgAccFollowNode1" presStyleIdx="0" presStyleCnt="3"/>
      <dgm:spPr/>
    </dgm:pt>
    <dgm:pt modelId="{246FE8A9-64BF-C94E-A65C-FAD5EAD322E5}" type="pres">
      <dgm:prSet presAssocID="{111B8A84-6A61-4C6B-A571-9179522CAF0E}" presName="sibTransNodeCircle" presStyleLbl="alignNode1" presStyleIdx="0" presStyleCnt="6">
        <dgm:presLayoutVars>
          <dgm:chMax val="0"/>
          <dgm:bulletEnabled/>
        </dgm:presLayoutVars>
      </dgm:prSet>
      <dgm:spPr/>
    </dgm:pt>
    <dgm:pt modelId="{61EC6842-7817-F546-AA51-806C1CA6F237}" type="pres">
      <dgm:prSet presAssocID="{108F97DA-A206-4537-B910-B253FE096C4F}" presName="bottomLine" presStyleLbl="alignNode1" presStyleIdx="1" presStyleCnt="6">
        <dgm:presLayoutVars/>
      </dgm:prSet>
      <dgm:spPr/>
    </dgm:pt>
    <dgm:pt modelId="{3ED4A10F-63DE-E14F-B329-5D9E81B5E3FB}" type="pres">
      <dgm:prSet presAssocID="{108F97DA-A206-4537-B910-B253FE096C4F}" presName="nodeText" presStyleLbl="bgAccFollowNode1" presStyleIdx="0" presStyleCnt="3">
        <dgm:presLayoutVars>
          <dgm:bulletEnabled val="1"/>
        </dgm:presLayoutVars>
      </dgm:prSet>
      <dgm:spPr/>
    </dgm:pt>
    <dgm:pt modelId="{7934DA75-0FBD-0E4C-B739-078DA0D035FD}" type="pres">
      <dgm:prSet presAssocID="{111B8A84-6A61-4C6B-A571-9179522CAF0E}" presName="sibTrans" presStyleCnt="0"/>
      <dgm:spPr/>
    </dgm:pt>
    <dgm:pt modelId="{FB06D3B6-BAA2-6F49-8DA2-4AACEB24D688}" type="pres">
      <dgm:prSet presAssocID="{F243096C-4F78-496C-BC20-DFAD28582D20}" presName="compositeNode" presStyleCnt="0">
        <dgm:presLayoutVars>
          <dgm:bulletEnabled val="1"/>
        </dgm:presLayoutVars>
      </dgm:prSet>
      <dgm:spPr/>
    </dgm:pt>
    <dgm:pt modelId="{1909DFE0-2C61-CA41-9925-EC2D767B9C98}" type="pres">
      <dgm:prSet presAssocID="{F243096C-4F78-496C-BC20-DFAD28582D20}" presName="bgRect" presStyleLbl="bgAccFollowNode1" presStyleIdx="1" presStyleCnt="3"/>
      <dgm:spPr/>
    </dgm:pt>
    <dgm:pt modelId="{607C81CF-56F1-0E4C-965E-BA245FD27E8C}" type="pres">
      <dgm:prSet presAssocID="{75B86907-A24D-4ED3-8721-4819E35E03E7}" presName="sibTransNodeCircle" presStyleLbl="alignNode1" presStyleIdx="2" presStyleCnt="6">
        <dgm:presLayoutVars>
          <dgm:chMax val="0"/>
          <dgm:bulletEnabled/>
        </dgm:presLayoutVars>
      </dgm:prSet>
      <dgm:spPr/>
    </dgm:pt>
    <dgm:pt modelId="{E50C9DBE-E7EC-3F42-A4E2-71ADE5569CC3}" type="pres">
      <dgm:prSet presAssocID="{F243096C-4F78-496C-BC20-DFAD28582D20}" presName="bottomLine" presStyleLbl="alignNode1" presStyleIdx="3" presStyleCnt="6">
        <dgm:presLayoutVars/>
      </dgm:prSet>
      <dgm:spPr/>
    </dgm:pt>
    <dgm:pt modelId="{862000EE-84CB-6448-BE5E-499563728B04}" type="pres">
      <dgm:prSet presAssocID="{F243096C-4F78-496C-BC20-DFAD28582D20}" presName="nodeText" presStyleLbl="bgAccFollowNode1" presStyleIdx="1" presStyleCnt="3">
        <dgm:presLayoutVars>
          <dgm:bulletEnabled val="1"/>
        </dgm:presLayoutVars>
      </dgm:prSet>
      <dgm:spPr/>
    </dgm:pt>
    <dgm:pt modelId="{5077A73A-90DE-4B4B-95FC-F9498C8C11B7}" type="pres">
      <dgm:prSet presAssocID="{75B86907-A24D-4ED3-8721-4819E35E03E7}" presName="sibTrans" presStyleCnt="0"/>
      <dgm:spPr/>
    </dgm:pt>
    <dgm:pt modelId="{263A8A24-6DA9-EB4A-9F73-9F317718D6E6}" type="pres">
      <dgm:prSet presAssocID="{C687B1C2-42E8-4645-B805-473AEBB484D0}" presName="compositeNode" presStyleCnt="0">
        <dgm:presLayoutVars>
          <dgm:bulletEnabled val="1"/>
        </dgm:presLayoutVars>
      </dgm:prSet>
      <dgm:spPr/>
    </dgm:pt>
    <dgm:pt modelId="{CEF89EB3-8803-C044-8A43-D3C750045EC7}" type="pres">
      <dgm:prSet presAssocID="{C687B1C2-42E8-4645-B805-473AEBB484D0}" presName="bgRect" presStyleLbl="bgAccFollowNode1" presStyleIdx="2" presStyleCnt="3"/>
      <dgm:spPr/>
    </dgm:pt>
    <dgm:pt modelId="{7079E364-0E69-5C46-9464-708524199127}" type="pres">
      <dgm:prSet presAssocID="{156943AC-062C-4F1E-97B5-F38A6079E748}" presName="sibTransNodeCircle" presStyleLbl="alignNode1" presStyleIdx="4" presStyleCnt="6">
        <dgm:presLayoutVars>
          <dgm:chMax val="0"/>
          <dgm:bulletEnabled/>
        </dgm:presLayoutVars>
      </dgm:prSet>
      <dgm:spPr/>
    </dgm:pt>
    <dgm:pt modelId="{14381908-5D22-234E-81A0-DA20706C794E}" type="pres">
      <dgm:prSet presAssocID="{C687B1C2-42E8-4645-B805-473AEBB484D0}" presName="bottomLine" presStyleLbl="alignNode1" presStyleIdx="5" presStyleCnt="6">
        <dgm:presLayoutVars/>
      </dgm:prSet>
      <dgm:spPr/>
    </dgm:pt>
    <dgm:pt modelId="{3709D3D0-46CD-5447-A4E4-76CFD99180AA}" type="pres">
      <dgm:prSet presAssocID="{C687B1C2-42E8-4645-B805-473AEBB484D0}" presName="nodeText" presStyleLbl="bgAccFollowNode1" presStyleIdx="2" presStyleCnt="3">
        <dgm:presLayoutVars>
          <dgm:bulletEnabled val="1"/>
        </dgm:presLayoutVars>
      </dgm:prSet>
      <dgm:spPr/>
    </dgm:pt>
  </dgm:ptLst>
  <dgm:cxnLst>
    <dgm:cxn modelId="{316B5A15-5BA7-C743-81B1-EC8196D31D98}" type="presOf" srcId="{F243096C-4F78-496C-BC20-DFAD28582D20}" destId="{862000EE-84CB-6448-BE5E-499563728B04}" srcOrd="1" destOrd="0" presId="urn:microsoft.com/office/officeart/2016/7/layout/BasicLinearProcessNumbered"/>
    <dgm:cxn modelId="{1314CB20-2A34-B64B-9F72-D7C3AC2F08F7}" type="presOf" srcId="{111B8A84-6A61-4C6B-A571-9179522CAF0E}" destId="{246FE8A9-64BF-C94E-A65C-FAD5EAD322E5}" srcOrd="0" destOrd="0" presId="urn:microsoft.com/office/officeart/2016/7/layout/BasicLinearProcessNumbered"/>
    <dgm:cxn modelId="{EE16733D-2A70-704B-A2C5-95B1BB83404A}" type="presOf" srcId="{F243096C-4F78-496C-BC20-DFAD28582D20}" destId="{1909DFE0-2C61-CA41-9925-EC2D767B9C98}" srcOrd="0" destOrd="0" presId="urn:microsoft.com/office/officeart/2016/7/layout/BasicLinearProcessNumbered"/>
    <dgm:cxn modelId="{50500D52-C211-B54E-8B4D-225192CB46B5}" type="presOf" srcId="{C687B1C2-42E8-4645-B805-473AEBB484D0}" destId="{CEF89EB3-8803-C044-8A43-D3C750045EC7}" srcOrd="0" destOrd="0" presId="urn:microsoft.com/office/officeart/2016/7/layout/BasicLinearProcessNumbered"/>
    <dgm:cxn modelId="{1206A289-E9A1-B045-A82B-4E7C90DEAFC9}" type="presOf" srcId="{108F97DA-A206-4537-B910-B253FE096C4F}" destId="{C086B3DE-68B2-C049-A315-DDC712038420}" srcOrd="0" destOrd="0" presId="urn:microsoft.com/office/officeart/2016/7/layout/BasicLinearProcessNumbered"/>
    <dgm:cxn modelId="{1CC75696-C637-1C4D-A289-C6C1C20F8D47}" type="presOf" srcId="{2D1705FC-EAF6-4247-9F2F-DBE1C0DF2045}" destId="{2526AFF7-5240-3544-83F1-9B4B1FD7A478}" srcOrd="0" destOrd="0" presId="urn:microsoft.com/office/officeart/2016/7/layout/BasicLinearProcessNumbered"/>
    <dgm:cxn modelId="{7B4B15A7-AD4B-4297-A737-1F527A14991B}" srcId="{2D1705FC-EAF6-4247-9F2F-DBE1C0DF2045}" destId="{C687B1C2-42E8-4645-B805-473AEBB484D0}" srcOrd="2" destOrd="0" parTransId="{39055781-EE22-4860-B94E-ABB78307708E}" sibTransId="{156943AC-062C-4F1E-97B5-F38A6079E748}"/>
    <dgm:cxn modelId="{9FA194AB-C57A-D642-A9EA-C53B96A4E5FC}" type="presOf" srcId="{108F97DA-A206-4537-B910-B253FE096C4F}" destId="{3ED4A10F-63DE-E14F-B329-5D9E81B5E3FB}" srcOrd="1" destOrd="0" presId="urn:microsoft.com/office/officeart/2016/7/layout/BasicLinearProcessNumbered"/>
    <dgm:cxn modelId="{05A24FC0-FFD2-0842-9651-219F9293C2B5}" type="presOf" srcId="{C687B1C2-42E8-4645-B805-473AEBB484D0}" destId="{3709D3D0-46CD-5447-A4E4-76CFD99180AA}" srcOrd="1" destOrd="0" presId="urn:microsoft.com/office/officeart/2016/7/layout/BasicLinearProcessNumbered"/>
    <dgm:cxn modelId="{EDC8D4C6-0ED5-4097-BAC1-9BAAEE64FD13}" srcId="{2D1705FC-EAF6-4247-9F2F-DBE1C0DF2045}" destId="{F243096C-4F78-496C-BC20-DFAD28582D20}" srcOrd="1" destOrd="0" parTransId="{3E331647-1E96-4D2B-A1CC-280B036D792B}" sibTransId="{75B86907-A24D-4ED3-8721-4819E35E03E7}"/>
    <dgm:cxn modelId="{2BF746CE-4A7D-403C-BD65-50EB7B4997B1}" srcId="{2D1705FC-EAF6-4247-9F2F-DBE1C0DF2045}" destId="{108F97DA-A206-4537-B910-B253FE096C4F}" srcOrd="0" destOrd="0" parTransId="{994AEBF1-FF5A-48DB-BFDA-BC23E820DBAD}" sibTransId="{111B8A84-6A61-4C6B-A571-9179522CAF0E}"/>
    <dgm:cxn modelId="{5D313AF6-726F-8B40-8FBA-68EF2F11881A}" type="presOf" srcId="{156943AC-062C-4F1E-97B5-F38A6079E748}" destId="{7079E364-0E69-5C46-9464-708524199127}" srcOrd="0" destOrd="0" presId="urn:microsoft.com/office/officeart/2016/7/layout/BasicLinearProcessNumbered"/>
    <dgm:cxn modelId="{B773C3FD-592B-7A4C-B6B1-E50347783E23}" type="presOf" srcId="{75B86907-A24D-4ED3-8721-4819E35E03E7}" destId="{607C81CF-56F1-0E4C-965E-BA245FD27E8C}" srcOrd="0" destOrd="0" presId="urn:microsoft.com/office/officeart/2016/7/layout/BasicLinearProcessNumbered"/>
    <dgm:cxn modelId="{ED5DB15E-4CD0-7B4B-BC0E-2F29FC7480DA}" type="presParOf" srcId="{2526AFF7-5240-3544-83F1-9B4B1FD7A478}" destId="{6CF9DA01-C597-2C44-B7E9-EC469E85A3FB}" srcOrd="0" destOrd="0" presId="urn:microsoft.com/office/officeart/2016/7/layout/BasicLinearProcessNumbered"/>
    <dgm:cxn modelId="{040A03F7-60F4-FD4C-8C50-377A10A22AD7}" type="presParOf" srcId="{6CF9DA01-C597-2C44-B7E9-EC469E85A3FB}" destId="{C086B3DE-68B2-C049-A315-DDC712038420}" srcOrd="0" destOrd="0" presId="urn:microsoft.com/office/officeart/2016/7/layout/BasicLinearProcessNumbered"/>
    <dgm:cxn modelId="{C0DCBFDD-F299-6448-BF15-27B40EED40D1}" type="presParOf" srcId="{6CF9DA01-C597-2C44-B7E9-EC469E85A3FB}" destId="{246FE8A9-64BF-C94E-A65C-FAD5EAD322E5}" srcOrd="1" destOrd="0" presId="urn:microsoft.com/office/officeart/2016/7/layout/BasicLinearProcessNumbered"/>
    <dgm:cxn modelId="{145F59E0-F5B9-F442-9DED-153ED7032611}" type="presParOf" srcId="{6CF9DA01-C597-2C44-B7E9-EC469E85A3FB}" destId="{61EC6842-7817-F546-AA51-806C1CA6F237}" srcOrd="2" destOrd="0" presId="urn:microsoft.com/office/officeart/2016/7/layout/BasicLinearProcessNumbered"/>
    <dgm:cxn modelId="{5363A6A8-A0BB-1B45-BACC-9C835B6292FA}" type="presParOf" srcId="{6CF9DA01-C597-2C44-B7E9-EC469E85A3FB}" destId="{3ED4A10F-63DE-E14F-B329-5D9E81B5E3FB}" srcOrd="3" destOrd="0" presId="urn:microsoft.com/office/officeart/2016/7/layout/BasicLinearProcessNumbered"/>
    <dgm:cxn modelId="{4BDE7FD9-B8AC-CD4E-B044-C52A0ACEC5F9}" type="presParOf" srcId="{2526AFF7-5240-3544-83F1-9B4B1FD7A478}" destId="{7934DA75-0FBD-0E4C-B739-078DA0D035FD}" srcOrd="1" destOrd="0" presId="urn:microsoft.com/office/officeart/2016/7/layout/BasicLinearProcessNumbered"/>
    <dgm:cxn modelId="{544B4351-D024-764C-A748-6FF6CAE0038C}" type="presParOf" srcId="{2526AFF7-5240-3544-83F1-9B4B1FD7A478}" destId="{FB06D3B6-BAA2-6F49-8DA2-4AACEB24D688}" srcOrd="2" destOrd="0" presId="urn:microsoft.com/office/officeart/2016/7/layout/BasicLinearProcessNumbered"/>
    <dgm:cxn modelId="{385F0581-F44C-024D-BCA2-1507A2F3B970}" type="presParOf" srcId="{FB06D3B6-BAA2-6F49-8DA2-4AACEB24D688}" destId="{1909DFE0-2C61-CA41-9925-EC2D767B9C98}" srcOrd="0" destOrd="0" presId="urn:microsoft.com/office/officeart/2016/7/layout/BasicLinearProcessNumbered"/>
    <dgm:cxn modelId="{80B5207B-45D3-5C48-A413-C62DD3514FBD}" type="presParOf" srcId="{FB06D3B6-BAA2-6F49-8DA2-4AACEB24D688}" destId="{607C81CF-56F1-0E4C-965E-BA245FD27E8C}" srcOrd="1" destOrd="0" presId="urn:microsoft.com/office/officeart/2016/7/layout/BasicLinearProcessNumbered"/>
    <dgm:cxn modelId="{17901858-2F2A-194E-876D-DCC85D5C298D}" type="presParOf" srcId="{FB06D3B6-BAA2-6F49-8DA2-4AACEB24D688}" destId="{E50C9DBE-E7EC-3F42-A4E2-71ADE5569CC3}" srcOrd="2" destOrd="0" presId="urn:microsoft.com/office/officeart/2016/7/layout/BasicLinearProcessNumbered"/>
    <dgm:cxn modelId="{F5B34A61-0876-3A40-B64A-C733588A4CD4}" type="presParOf" srcId="{FB06D3B6-BAA2-6F49-8DA2-4AACEB24D688}" destId="{862000EE-84CB-6448-BE5E-499563728B04}" srcOrd="3" destOrd="0" presId="urn:microsoft.com/office/officeart/2016/7/layout/BasicLinearProcessNumbered"/>
    <dgm:cxn modelId="{DF266B35-0406-6E49-9DEB-36693D884C7A}" type="presParOf" srcId="{2526AFF7-5240-3544-83F1-9B4B1FD7A478}" destId="{5077A73A-90DE-4B4B-95FC-F9498C8C11B7}" srcOrd="3" destOrd="0" presId="urn:microsoft.com/office/officeart/2016/7/layout/BasicLinearProcessNumbered"/>
    <dgm:cxn modelId="{E2BC2E58-E7D9-5540-8B60-EC57D5B4E331}" type="presParOf" srcId="{2526AFF7-5240-3544-83F1-9B4B1FD7A478}" destId="{263A8A24-6DA9-EB4A-9F73-9F317718D6E6}" srcOrd="4" destOrd="0" presId="urn:microsoft.com/office/officeart/2016/7/layout/BasicLinearProcessNumbered"/>
    <dgm:cxn modelId="{EC430170-761C-4C43-9DD4-97B64A480EA0}" type="presParOf" srcId="{263A8A24-6DA9-EB4A-9F73-9F317718D6E6}" destId="{CEF89EB3-8803-C044-8A43-D3C750045EC7}" srcOrd="0" destOrd="0" presId="urn:microsoft.com/office/officeart/2016/7/layout/BasicLinearProcessNumbered"/>
    <dgm:cxn modelId="{E865FB79-0782-C04B-B175-EBE919975ADA}" type="presParOf" srcId="{263A8A24-6DA9-EB4A-9F73-9F317718D6E6}" destId="{7079E364-0E69-5C46-9464-708524199127}" srcOrd="1" destOrd="0" presId="urn:microsoft.com/office/officeart/2016/7/layout/BasicLinearProcessNumbered"/>
    <dgm:cxn modelId="{228F3C2F-5652-3144-B000-C7029AE55AB2}" type="presParOf" srcId="{263A8A24-6DA9-EB4A-9F73-9F317718D6E6}" destId="{14381908-5D22-234E-81A0-DA20706C794E}" srcOrd="2" destOrd="0" presId="urn:microsoft.com/office/officeart/2016/7/layout/BasicLinearProcessNumbered"/>
    <dgm:cxn modelId="{A236999C-4E77-A341-84F8-DFB003ACF866}" type="presParOf" srcId="{263A8A24-6DA9-EB4A-9F73-9F317718D6E6}" destId="{3709D3D0-46CD-5447-A4E4-76CFD99180AA}" srcOrd="3" destOrd="0" presId="urn:microsoft.com/office/officeart/2016/7/layout/BasicLinearProcessNumbered"/>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8B6B3CC5-1D46-4D6B-AA10-E6FF751C57A4}" type="doc">
      <dgm:prSet loTypeId="urn:microsoft.com/office/officeart/2008/layout/LinedList" loCatId="list" qsTypeId="urn:microsoft.com/office/officeart/2005/8/quickstyle/simple1" qsCatId="simple" csTypeId="urn:microsoft.com/office/officeart/2005/8/colors/colorful2" csCatId="colorful" phldr="1"/>
      <dgm:spPr/>
      <dgm:t>
        <a:bodyPr/>
        <a:lstStyle/>
        <a:p>
          <a:endParaRPr lang="en-US"/>
        </a:p>
      </dgm:t>
    </dgm:pt>
    <dgm:pt modelId="{F119E5CD-7A19-4FCE-B671-369666F354F7}">
      <dgm:prSet custT="1"/>
      <dgm:spPr/>
      <dgm:t>
        <a:bodyPr/>
        <a:lstStyle/>
        <a:p>
          <a:r>
            <a:rPr lang="en-US" sz="2400" b="0" i="0" dirty="0"/>
            <a:t>Crafting special education complaint decisions requires the artful synthesis of issues, regulations, data, and other information filtered for both factual and legal relevance.  </a:t>
          </a:r>
          <a:endParaRPr lang="en-US" sz="2400" dirty="0"/>
        </a:p>
      </dgm:t>
      <dgm:extLst>
        <a:ext uri="{E40237B7-FDA0-4F09-8148-C483321AD2D9}">
          <dgm14:cNvPr xmlns:dgm14="http://schemas.microsoft.com/office/drawing/2010/diagram" id="0" name="" descr="Crafting special education complaint decisions requires the artful synthesis of issues, regulations, data, and other information filtered for both factual and legal relevance.  &#13;&#10;"/>
        </a:ext>
      </dgm:extLst>
    </dgm:pt>
    <dgm:pt modelId="{C53D5900-22DB-41DA-8AC1-36F96279F6B0}" type="parTrans" cxnId="{A4DF97EF-6773-48B9-B72C-742391AE3272}">
      <dgm:prSet/>
      <dgm:spPr/>
      <dgm:t>
        <a:bodyPr/>
        <a:lstStyle/>
        <a:p>
          <a:endParaRPr lang="en-US"/>
        </a:p>
      </dgm:t>
    </dgm:pt>
    <dgm:pt modelId="{DAA1BD75-A565-421B-83EA-C872C0557310}" type="sibTrans" cxnId="{A4DF97EF-6773-48B9-B72C-742391AE3272}">
      <dgm:prSet/>
      <dgm:spPr/>
      <dgm:t>
        <a:bodyPr/>
        <a:lstStyle/>
        <a:p>
          <a:endParaRPr lang="en-US"/>
        </a:p>
      </dgm:t>
    </dgm:pt>
    <dgm:pt modelId="{71B893E6-7DC4-4F79-8FB6-189102919160}">
      <dgm:prSet custT="1"/>
      <dgm:spPr/>
      <dgm:t>
        <a:bodyPr/>
        <a:lstStyle/>
        <a:p>
          <a:r>
            <a:rPr lang="en-US" sz="2400" b="0" i="0" dirty="0"/>
            <a:t>It is not sufficient to recite information or state conclusions without logical and factual connections.</a:t>
          </a:r>
          <a:endParaRPr lang="en-US" sz="2400" dirty="0"/>
        </a:p>
      </dgm:t>
      <dgm:extLst>
        <a:ext uri="{E40237B7-FDA0-4F09-8148-C483321AD2D9}">
          <dgm14:cNvPr xmlns:dgm14="http://schemas.microsoft.com/office/drawing/2010/diagram" id="0" name="" descr="It is not sufficient to recite information or state conclusions without logical and factual connections.&#13;&#10;"/>
        </a:ext>
      </dgm:extLst>
    </dgm:pt>
    <dgm:pt modelId="{1BAEDECD-5E64-417A-8D52-CC5C74F0FA49}" type="parTrans" cxnId="{5D19F8B8-4EF1-42F1-874F-8537A17D9F33}">
      <dgm:prSet/>
      <dgm:spPr/>
      <dgm:t>
        <a:bodyPr/>
        <a:lstStyle/>
        <a:p>
          <a:endParaRPr lang="en-US"/>
        </a:p>
      </dgm:t>
    </dgm:pt>
    <dgm:pt modelId="{DA5D6DD4-1634-4528-B4C9-4856FECC547A}" type="sibTrans" cxnId="{5D19F8B8-4EF1-42F1-874F-8537A17D9F33}">
      <dgm:prSet/>
      <dgm:spPr/>
      <dgm:t>
        <a:bodyPr/>
        <a:lstStyle/>
        <a:p>
          <a:endParaRPr lang="en-US"/>
        </a:p>
      </dgm:t>
    </dgm:pt>
    <dgm:pt modelId="{53246724-0286-4908-A9C7-6745CF90B003}">
      <dgm:prSet custT="1"/>
      <dgm:spPr/>
      <dgm:t>
        <a:bodyPr/>
        <a:lstStyle/>
        <a:p>
          <a:r>
            <a:rPr lang="en-US" sz="2400" b="0" i="0" dirty="0"/>
            <a:t>It is important to organize the decision in a way that emphasizes the chronology of events relevant to the issues for investigation.</a:t>
          </a:r>
          <a:endParaRPr lang="en-US" sz="2400" dirty="0"/>
        </a:p>
      </dgm:t>
      <dgm:extLst>
        <a:ext uri="{E40237B7-FDA0-4F09-8148-C483321AD2D9}">
          <dgm14:cNvPr xmlns:dgm14="http://schemas.microsoft.com/office/drawing/2010/diagram" id="0" name="" descr="It is important to organize the decision in a way that emphasizes the chronology of events relevant to the issues for investigation.&#13;&#10;"/>
        </a:ext>
      </dgm:extLst>
    </dgm:pt>
    <dgm:pt modelId="{99300803-C035-4F84-A8B2-F8232FFA1ABF}" type="parTrans" cxnId="{FBA1A7F0-B351-45FF-8E24-E0C2D3C7179A}">
      <dgm:prSet/>
      <dgm:spPr/>
      <dgm:t>
        <a:bodyPr/>
        <a:lstStyle/>
        <a:p>
          <a:endParaRPr lang="en-US"/>
        </a:p>
      </dgm:t>
    </dgm:pt>
    <dgm:pt modelId="{141E7CC9-35F8-41C1-ACDB-59A7FC6799AF}" type="sibTrans" cxnId="{FBA1A7F0-B351-45FF-8E24-E0C2D3C7179A}">
      <dgm:prSet/>
      <dgm:spPr/>
      <dgm:t>
        <a:bodyPr/>
        <a:lstStyle/>
        <a:p>
          <a:endParaRPr lang="en-US"/>
        </a:p>
      </dgm:t>
    </dgm:pt>
    <dgm:pt modelId="{814071D8-D341-0441-AD0F-E29C46C7537E}" type="pres">
      <dgm:prSet presAssocID="{8B6B3CC5-1D46-4D6B-AA10-E6FF751C57A4}" presName="vert0" presStyleCnt="0">
        <dgm:presLayoutVars>
          <dgm:dir/>
          <dgm:animOne val="branch"/>
          <dgm:animLvl val="lvl"/>
        </dgm:presLayoutVars>
      </dgm:prSet>
      <dgm:spPr/>
    </dgm:pt>
    <dgm:pt modelId="{82576AEE-5288-E34B-9AE7-58E1A8464680}" type="pres">
      <dgm:prSet presAssocID="{F119E5CD-7A19-4FCE-B671-369666F354F7}" presName="thickLine" presStyleLbl="alignNode1" presStyleIdx="0" presStyleCnt="3"/>
      <dgm:spPr/>
    </dgm:pt>
    <dgm:pt modelId="{2CE23529-B1AB-0A4B-BE3D-597D440950DC}" type="pres">
      <dgm:prSet presAssocID="{F119E5CD-7A19-4FCE-B671-369666F354F7}" presName="horz1" presStyleCnt="0"/>
      <dgm:spPr/>
    </dgm:pt>
    <dgm:pt modelId="{19378AF5-5682-3147-8D4A-2CBE5883E561}" type="pres">
      <dgm:prSet presAssocID="{F119E5CD-7A19-4FCE-B671-369666F354F7}" presName="tx1" presStyleLbl="revTx" presStyleIdx="0" presStyleCnt="3"/>
      <dgm:spPr/>
    </dgm:pt>
    <dgm:pt modelId="{9D2DD539-284C-034F-AF59-882B1507B758}" type="pres">
      <dgm:prSet presAssocID="{F119E5CD-7A19-4FCE-B671-369666F354F7}" presName="vert1" presStyleCnt="0"/>
      <dgm:spPr/>
    </dgm:pt>
    <dgm:pt modelId="{4B6A4C70-3746-1446-8A68-4F165823942F}" type="pres">
      <dgm:prSet presAssocID="{71B893E6-7DC4-4F79-8FB6-189102919160}" presName="thickLine" presStyleLbl="alignNode1" presStyleIdx="1" presStyleCnt="3"/>
      <dgm:spPr/>
    </dgm:pt>
    <dgm:pt modelId="{22C37A8C-AFCB-9748-892B-FBCA0C664314}" type="pres">
      <dgm:prSet presAssocID="{71B893E6-7DC4-4F79-8FB6-189102919160}" presName="horz1" presStyleCnt="0"/>
      <dgm:spPr/>
    </dgm:pt>
    <dgm:pt modelId="{449ED8BD-8BF6-2A42-96CF-478B1E7A9F50}" type="pres">
      <dgm:prSet presAssocID="{71B893E6-7DC4-4F79-8FB6-189102919160}" presName="tx1" presStyleLbl="revTx" presStyleIdx="1" presStyleCnt="3"/>
      <dgm:spPr/>
    </dgm:pt>
    <dgm:pt modelId="{2ABAD288-3DD3-474E-947C-8898C15D8209}" type="pres">
      <dgm:prSet presAssocID="{71B893E6-7DC4-4F79-8FB6-189102919160}" presName="vert1" presStyleCnt="0"/>
      <dgm:spPr/>
    </dgm:pt>
    <dgm:pt modelId="{D14D96BB-BB9C-4B4B-932D-522431AF626E}" type="pres">
      <dgm:prSet presAssocID="{53246724-0286-4908-A9C7-6745CF90B003}" presName="thickLine" presStyleLbl="alignNode1" presStyleIdx="2" presStyleCnt="3"/>
      <dgm:spPr/>
    </dgm:pt>
    <dgm:pt modelId="{7A891BB3-07C8-6E4A-BA8F-57318D969B70}" type="pres">
      <dgm:prSet presAssocID="{53246724-0286-4908-A9C7-6745CF90B003}" presName="horz1" presStyleCnt="0"/>
      <dgm:spPr/>
    </dgm:pt>
    <dgm:pt modelId="{954CFD2A-E53F-5D42-B9CE-0F41D1EC95B2}" type="pres">
      <dgm:prSet presAssocID="{53246724-0286-4908-A9C7-6745CF90B003}" presName="tx1" presStyleLbl="revTx" presStyleIdx="2" presStyleCnt="3"/>
      <dgm:spPr/>
    </dgm:pt>
    <dgm:pt modelId="{3B72E651-2A0F-5A45-AC9C-A92063958676}" type="pres">
      <dgm:prSet presAssocID="{53246724-0286-4908-A9C7-6745CF90B003}" presName="vert1" presStyleCnt="0"/>
      <dgm:spPr/>
    </dgm:pt>
  </dgm:ptLst>
  <dgm:cxnLst>
    <dgm:cxn modelId="{F9253515-BB8F-1640-9E0D-23760A9FD12F}" type="presOf" srcId="{71B893E6-7DC4-4F79-8FB6-189102919160}" destId="{449ED8BD-8BF6-2A42-96CF-478B1E7A9F50}" srcOrd="0" destOrd="0" presId="urn:microsoft.com/office/officeart/2008/layout/LinedList"/>
    <dgm:cxn modelId="{D6329227-9715-A744-BACF-3D968C315E61}" type="presOf" srcId="{8B6B3CC5-1D46-4D6B-AA10-E6FF751C57A4}" destId="{814071D8-D341-0441-AD0F-E29C46C7537E}" srcOrd="0" destOrd="0" presId="urn:microsoft.com/office/officeart/2008/layout/LinedList"/>
    <dgm:cxn modelId="{7B9BDD9D-F863-BD49-94AE-B257543054C0}" type="presOf" srcId="{53246724-0286-4908-A9C7-6745CF90B003}" destId="{954CFD2A-E53F-5D42-B9CE-0F41D1EC95B2}" srcOrd="0" destOrd="0" presId="urn:microsoft.com/office/officeart/2008/layout/LinedList"/>
    <dgm:cxn modelId="{5D19F8B8-4EF1-42F1-874F-8537A17D9F33}" srcId="{8B6B3CC5-1D46-4D6B-AA10-E6FF751C57A4}" destId="{71B893E6-7DC4-4F79-8FB6-189102919160}" srcOrd="1" destOrd="0" parTransId="{1BAEDECD-5E64-417A-8D52-CC5C74F0FA49}" sibTransId="{DA5D6DD4-1634-4528-B4C9-4856FECC547A}"/>
    <dgm:cxn modelId="{FCB5CAD5-B458-CE4B-B5B0-508F6D3F2FE7}" type="presOf" srcId="{F119E5CD-7A19-4FCE-B671-369666F354F7}" destId="{19378AF5-5682-3147-8D4A-2CBE5883E561}" srcOrd="0" destOrd="0" presId="urn:microsoft.com/office/officeart/2008/layout/LinedList"/>
    <dgm:cxn modelId="{A4DF97EF-6773-48B9-B72C-742391AE3272}" srcId="{8B6B3CC5-1D46-4D6B-AA10-E6FF751C57A4}" destId="{F119E5CD-7A19-4FCE-B671-369666F354F7}" srcOrd="0" destOrd="0" parTransId="{C53D5900-22DB-41DA-8AC1-36F96279F6B0}" sibTransId="{DAA1BD75-A565-421B-83EA-C872C0557310}"/>
    <dgm:cxn modelId="{FBA1A7F0-B351-45FF-8E24-E0C2D3C7179A}" srcId="{8B6B3CC5-1D46-4D6B-AA10-E6FF751C57A4}" destId="{53246724-0286-4908-A9C7-6745CF90B003}" srcOrd="2" destOrd="0" parTransId="{99300803-C035-4F84-A8B2-F8232FFA1ABF}" sibTransId="{141E7CC9-35F8-41C1-ACDB-59A7FC6799AF}"/>
    <dgm:cxn modelId="{38E780A4-401B-744C-894D-EA07FF61B17D}" type="presParOf" srcId="{814071D8-D341-0441-AD0F-E29C46C7537E}" destId="{82576AEE-5288-E34B-9AE7-58E1A8464680}" srcOrd="0" destOrd="0" presId="urn:microsoft.com/office/officeart/2008/layout/LinedList"/>
    <dgm:cxn modelId="{81F720E7-1693-254F-B68A-BBD841B080B3}" type="presParOf" srcId="{814071D8-D341-0441-AD0F-E29C46C7537E}" destId="{2CE23529-B1AB-0A4B-BE3D-597D440950DC}" srcOrd="1" destOrd="0" presId="urn:microsoft.com/office/officeart/2008/layout/LinedList"/>
    <dgm:cxn modelId="{CF3B1111-E051-9E4C-8037-F67363EF9C40}" type="presParOf" srcId="{2CE23529-B1AB-0A4B-BE3D-597D440950DC}" destId="{19378AF5-5682-3147-8D4A-2CBE5883E561}" srcOrd="0" destOrd="0" presId="urn:microsoft.com/office/officeart/2008/layout/LinedList"/>
    <dgm:cxn modelId="{B12BF889-5E89-9A41-A3B8-B75C9DB66104}" type="presParOf" srcId="{2CE23529-B1AB-0A4B-BE3D-597D440950DC}" destId="{9D2DD539-284C-034F-AF59-882B1507B758}" srcOrd="1" destOrd="0" presId="urn:microsoft.com/office/officeart/2008/layout/LinedList"/>
    <dgm:cxn modelId="{FBA979C8-277E-4D42-97D0-17051FBB8C2D}" type="presParOf" srcId="{814071D8-D341-0441-AD0F-E29C46C7537E}" destId="{4B6A4C70-3746-1446-8A68-4F165823942F}" srcOrd="2" destOrd="0" presId="urn:microsoft.com/office/officeart/2008/layout/LinedList"/>
    <dgm:cxn modelId="{B9914773-13A5-6B49-AEB7-FA5444A45EED}" type="presParOf" srcId="{814071D8-D341-0441-AD0F-E29C46C7537E}" destId="{22C37A8C-AFCB-9748-892B-FBCA0C664314}" srcOrd="3" destOrd="0" presId="urn:microsoft.com/office/officeart/2008/layout/LinedList"/>
    <dgm:cxn modelId="{A951ADA0-BB67-FD4C-A217-C8C8C784BA02}" type="presParOf" srcId="{22C37A8C-AFCB-9748-892B-FBCA0C664314}" destId="{449ED8BD-8BF6-2A42-96CF-478B1E7A9F50}" srcOrd="0" destOrd="0" presId="urn:microsoft.com/office/officeart/2008/layout/LinedList"/>
    <dgm:cxn modelId="{6274260E-EE65-6C4D-AC56-5F9506759D4C}" type="presParOf" srcId="{22C37A8C-AFCB-9748-892B-FBCA0C664314}" destId="{2ABAD288-3DD3-474E-947C-8898C15D8209}" srcOrd="1" destOrd="0" presId="urn:microsoft.com/office/officeart/2008/layout/LinedList"/>
    <dgm:cxn modelId="{2890B90F-061B-7E4C-BC60-3C24E0A91571}" type="presParOf" srcId="{814071D8-D341-0441-AD0F-E29C46C7537E}" destId="{D14D96BB-BB9C-4B4B-932D-522431AF626E}" srcOrd="4" destOrd="0" presId="urn:microsoft.com/office/officeart/2008/layout/LinedList"/>
    <dgm:cxn modelId="{72E8931C-F1D8-774D-997B-90B1A839BEA4}" type="presParOf" srcId="{814071D8-D341-0441-AD0F-E29C46C7537E}" destId="{7A891BB3-07C8-6E4A-BA8F-57318D969B70}" srcOrd="5" destOrd="0" presId="urn:microsoft.com/office/officeart/2008/layout/LinedList"/>
    <dgm:cxn modelId="{701C9E13-87F4-F943-B625-4C8BA18A0507}" type="presParOf" srcId="{7A891BB3-07C8-6E4A-BA8F-57318D969B70}" destId="{954CFD2A-E53F-5D42-B9CE-0F41D1EC95B2}" srcOrd="0" destOrd="0" presId="urn:microsoft.com/office/officeart/2008/layout/LinedList"/>
    <dgm:cxn modelId="{C185476B-EE22-3344-8323-91D8D833B01C}" type="presParOf" srcId="{7A891BB3-07C8-6E4A-BA8F-57318D969B70}" destId="{3B72E651-2A0F-5A45-AC9C-A92063958676}"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3469A972-6094-40CC-8260-76D69C6ADC5A}" type="doc">
      <dgm:prSet loTypeId="urn:microsoft.com/office/officeart/2005/8/layout/process4" loCatId="process" qsTypeId="urn:microsoft.com/office/officeart/2005/8/quickstyle/simple1" qsCatId="simple" csTypeId="urn:microsoft.com/office/officeart/2005/8/colors/colorful2" csCatId="colorful" phldr="1"/>
      <dgm:spPr/>
      <dgm:t>
        <a:bodyPr/>
        <a:lstStyle/>
        <a:p>
          <a:endParaRPr lang="en-US"/>
        </a:p>
      </dgm:t>
    </dgm:pt>
    <dgm:pt modelId="{54A9BD3E-4770-4B0B-8B4E-C4172D259231}">
      <dgm:prSet/>
      <dgm:spPr>
        <a:solidFill>
          <a:schemeClr val="accent3">
            <a:lumMod val="75000"/>
          </a:schemeClr>
        </a:solidFill>
      </dgm:spPr>
      <dgm:t>
        <a:bodyPr/>
        <a:lstStyle/>
        <a:p>
          <a:r>
            <a:rPr lang="en-US" dirty="0"/>
            <a:t>Educate LEAs, parents, advocates, and attorneys about:</a:t>
          </a:r>
        </a:p>
      </dgm:t>
    </dgm:pt>
    <dgm:pt modelId="{189D7B32-F856-4531-A52D-8A8B9151007A}" type="parTrans" cxnId="{00BB7D11-4FDB-4A64-8866-D813701ABD87}">
      <dgm:prSet/>
      <dgm:spPr/>
      <dgm:t>
        <a:bodyPr/>
        <a:lstStyle/>
        <a:p>
          <a:endParaRPr lang="en-US"/>
        </a:p>
      </dgm:t>
    </dgm:pt>
    <dgm:pt modelId="{F81825B9-24C5-4DA0-A938-9E9FA47F1539}" type="sibTrans" cxnId="{00BB7D11-4FDB-4A64-8866-D813701ABD87}">
      <dgm:prSet/>
      <dgm:spPr/>
      <dgm:t>
        <a:bodyPr/>
        <a:lstStyle/>
        <a:p>
          <a:endParaRPr lang="en-US"/>
        </a:p>
      </dgm:t>
    </dgm:pt>
    <dgm:pt modelId="{CE05E3CA-A502-4843-9541-4BB60C1BD8BA}">
      <dgm:prSet custT="1"/>
      <dgm:spPr/>
      <dgm:t>
        <a:bodyPr/>
        <a:lstStyle/>
        <a:p>
          <a:r>
            <a:rPr lang="en-US" sz="2000" dirty="0">
              <a:solidFill>
                <a:schemeClr val="tx2"/>
              </a:solidFill>
            </a:rPr>
            <a:t>Requirements of IDEA and state rules.</a:t>
          </a:r>
        </a:p>
      </dgm:t>
    </dgm:pt>
    <dgm:pt modelId="{027361BA-1174-489D-A992-D738AFE6CCF4}" type="parTrans" cxnId="{40D70B06-4051-4EBE-8C16-27022FA8B8E7}">
      <dgm:prSet/>
      <dgm:spPr/>
      <dgm:t>
        <a:bodyPr/>
        <a:lstStyle/>
        <a:p>
          <a:endParaRPr lang="en-US"/>
        </a:p>
      </dgm:t>
    </dgm:pt>
    <dgm:pt modelId="{10FEA502-C3D7-4FD7-9E96-AF421BA4F649}" type="sibTrans" cxnId="{40D70B06-4051-4EBE-8C16-27022FA8B8E7}">
      <dgm:prSet/>
      <dgm:spPr/>
      <dgm:t>
        <a:bodyPr/>
        <a:lstStyle/>
        <a:p>
          <a:endParaRPr lang="en-US"/>
        </a:p>
      </dgm:t>
    </dgm:pt>
    <dgm:pt modelId="{5CC694DC-DE4F-4268-B971-81D258BF042F}">
      <dgm:prSet custT="1"/>
      <dgm:spPr/>
      <dgm:t>
        <a:bodyPr/>
        <a:lstStyle/>
        <a:p>
          <a:r>
            <a:rPr lang="en-US" sz="2000" dirty="0">
              <a:solidFill>
                <a:schemeClr val="tx2"/>
              </a:solidFill>
            </a:rPr>
            <a:t>The standards of the SEA.</a:t>
          </a:r>
        </a:p>
      </dgm:t>
    </dgm:pt>
    <dgm:pt modelId="{28E11126-F432-48AC-82F2-1868F24F523E}" type="parTrans" cxnId="{CC710986-3169-40C9-8893-DC97E4C974AF}">
      <dgm:prSet/>
      <dgm:spPr/>
      <dgm:t>
        <a:bodyPr/>
        <a:lstStyle/>
        <a:p>
          <a:endParaRPr lang="en-US"/>
        </a:p>
      </dgm:t>
    </dgm:pt>
    <dgm:pt modelId="{B17DD692-B7AB-4CAD-8902-2EFEEEF4F84C}" type="sibTrans" cxnId="{CC710986-3169-40C9-8893-DC97E4C974AF}">
      <dgm:prSet/>
      <dgm:spPr/>
      <dgm:t>
        <a:bodyPr/>
        <a:lstStyle/>
        <a:p>
          <a:endParaRPr lang="en-US"/>
        </a:p>
      </dgm:t>
    </dgm:pt>
    <dgm:pt modelId="{77069A49-769C-426B-90A9-CCFC5A4A156E}">
      <dgm:prSet custT="1"/>
      <dgm:spPr/>
      <dgm:t>
        <a:bodyPr/>
        <a:lstStyle/>
        <a:p>
          <a:r>
            <a:rPr lang="en-US" sz="2000" dirty="0">
              <a:solidFill>
                <a:schemeClr val="tx2"/>
              </a:solidFill>
            </a:rPr>
            <a:t>Relevant legal standards.</a:t>
          </a:r>
        </a:p>
      </dgm:t>
    </dgm:pt>
    <dgm:pt modelId="{D5791739-5DF0-4E3D-8781-0D1759547395}" type="parTrans" cxnId="{BEBD072A-43C5-473C-8F7C-ED1EDF3C03CA}">
      <dgm:prSet/>
      <dgm:spPr/>
      <dgm:t>
        <a:bodyPr/>
        <a:lstStyle/>
        <a:p>
          <a:endParaRPr lang="en-US"/>
        </a:p>
      </dgm:t>
    </dgm:pt>
    <dgm:pt modelId="{DB612093-9E46-4C49-B101-1BA4BADD5D4B}" type="sibTrans" cxnId="{BEBD072A-43C5-473C-8F7C-ED1EDF3C03CA}">
      <dgm:prSet/>
      <dgm:spPr/>
      <dgm:t>
        <a:bodyPr/>
        <a:lstStyle/>
        <a:p>
          <a:endParaRPr lang="en-US"/>
        </a:p>
      </dgm:t>
    </dgm:pt>
    <dgm:pt modelId="{83121D7D-B085-4001-97AE-9FF8676B5C27}">
      <dgm:prSet custT="1"/>
      <dgm:spPr/>
      <dgm:t>
        <a:bodyPr/>
        <a:lstStyle/>
        <a:p>
          <a:r>
            <a:rPr lang="en-US" sz="2000" dirty="0">
              <a:solidFill>
                <a:schemeClr val="tx2"/>
              </a:solidFill>
            </a:rPr>
            <a:t>Demonstrating compliance.</a:t>
          </a:r>
        </a:p>
      </dgm:t>
    </dgm:pt>
    <dgm:pt modelId="{29D50C0A-E151-4DD1-B53F-1A15AA6F2E51}" type="parTrans" cxnId="{03C5072E-425A-4E60-9C09-3CE6425A6BB1}">
      <dgm:prSet/>
      <dgm:spPr/>
      <dgm:t>
        <a:bodyPr/>
        <a:lstStyle/>
        <a:p>
          <a:endParaRPr lang="en-US"/>
        </a:p>
      </dgm:t>
    </dgm:pt>
    <dgm:pt modelId="{1509157E-C2B6-4244-BE53-785E7EB63409}" type="sibTrans" cxnId="{03C5072E-425A-4E60-9C09-3CE6425A6BB1}">
      <dgm:prSet/>
      <dgm:spPr/>
      <dgm:t>
        <a:bodyPr/>
        <a:lstStyle/>
        <a:p>
          <a:endParaRPr lang="en-US"/>
        </a:p>
      </dgm:t>
    </dgm:pt>
    <dgm:pt modelId="{27946E06-60A4-4C90-808F-924213421F94}">
      <dgm:prSet/>
      <dgm:spPr>
        <a:solidFill>
          <a:schemeClr val="accent2">
            <a:lumMod val="75000"/>
          </a:schemeClr>
        </a:solidFill>
      </dgm:spPr>
      <dgm:t>
        <a:bodyPr/>
        <a:lstStyle/>
        <a:p>
          <a:r>
            <a:rPr lang="en-US" dirty="0"/>
            <a:t>This helps LEAs reduce the number of same or similar mistakes, AND educates the public about IDEA compliance.</a:t>
          </a:r>
        </a:p>
      </dgm:t>
    </dgm:pt>
    <dgm:pt modelId="{F17147A1-AF74-4C2A-A129-EF53F95AA4EB}" type="parTrans" cxnId="{EFB8F012-981A-4B2D-9D34-87AD736A476D}">
      <dgm:prSet/>
      <dgm:spPr/>
      <dgm:t>
        <a:bodyPr/>
        <a:lstStyle/>
        <a:p>
          <a:endParaRPr lang="en-US"/>
        </a:p>
      </dgm:t>
    </dgm:pt>
    <dgm:pt modelId="{E4610E69-F658-4FF7-A28D-358828B42543}" type="sibTrans" cxnId="{EFB8F012-981A-4B2D-9D34-87AD736A476D}">
      <dgm:prSet/>
      <dgm:spPr/>
      <dgm:t>
        <a:bodyPr/>
        <a:lstStyle/>
        <a:p>
          <a:endParaRPr lang="en-US"/>
        </a:p>
      </dgm:t>
    </dgm:pt>
    <dgm:pt modelId="{3DF1667F-66C7-CD42-AB79-9AACFFF883B0}" type="pres">
      <dgm:prSet presAssocID="{3469A972-6094-40CC-8260-76D69C6ADC5A}" presName="Name0" presStyleCnt="0">
        <dgm:presLayoutVars>
          <dgm:dir/>
          <dgm:animLvl val="lvl"/>
          <dgm:resizeHandles val="exact"/>
        </dgm:presLayoutVars>
      </dgm:prSet>
      <dgm:spPr/>
    </dgm:pt>
    <dgm:pt modelId="{9BCB2929-0287-8246-9352-324C6030BF45}" type="pres">
      <dgm:prSet presAssocID="{27946E06-60A4-4C90-808F-924213421F94}" presName="boxAndChildren" presStyleCnt="0"/>
      <dgm:spPr/>
    </dgm:pt>
    <dgm:pt modelId="{D5E8AA7D-A54A-1849-A3F3-B598B23174AB}" type="pres">
      <dgm:prSet presAssocID="{27946E06-60A4-4C90-808F-924213421F94}" presName="parentTextBox" presStyleLbl="node1" presStyleIdx="0" presStyleCnt="2" custScaleY="61004" custLinFactNeighborX="-90" custLinFactNeighborY="8923"/>
      <dgm:spPr/>
    </dgm:pt>
    <dgm:pt modelId="{8D5E5979-C9B1-6943-8B77-47ACBEEAB4DF}" type="pres">
      <dgm:prSet presAssocID="{F81825B9-24C5-4DA0-A938-9E9FA47F1539}" presName="sp" presStyleCnt="0"/>
      <dgm:spPr/>
    </dgm:pt>
    <dgm:pt modelId="{9DC5226D-03D5-2E45-8320-CB05BABD9C3B}" type="pres">
      <dgm:prSet presAssocID="{54A9BD3E-4770-4B0B-8B4E-C4172D259231}" presName="arrowAndChildren" presStyleCnt="0"/>
      <dgm:spPr/>
    </dgm:pt>
    <dgm:pt modelId="{38EFB0A0-09AA-1341-871E-2CC2D3B22073}" type="pres">
      <dgm:prSet presAssocID="{54A9BD3E-4770-4B0B-8B4E-C4172D259231}" presName="parentTextArrow" presStyleLbl="node1" presStyleIdx="0" presStyleCnt="2"/>
      <dgm:spPr/>
    </dgm:pt>
    <dgm:pt modelId="{96050F5B-F6CB-B445-8E9E-BBF46E8DF69F}" type="pres">
      <dgm:prSet presAssocID="{54A9BD3E-4770-4B0B-8B4E-C4172D259231}" presName="arrow" presStyleLbl="node1" presStyleIdx="1" presStyleCnt="2"/>
      <dgm:spPr/>
    </dgm:pt>
    <dgm:pt modelId="{BF9A68B0-570F-C743-89D6-44F16C7AB027}" type="pres">
      <dgm:prSet presAssocID="{54A9BD3E-4770-4B0B-8B4E-C4172D259231}" presName="descendantArrow" presStyleCnt="0"/>
      <dgm:spPr/>
    </dgm:pt>
    <dgm:pt modelId="{A3E2FB4D-118F-C04F-8946-78392027BDB3}" type="pres">
      <dgm:prSet presAssocID="{CE05E3CA-A502-4843-9541-4BB60C1BD8BA}" presName="childTextArrow" presStyleLbl="fgAccFollowNode1" presStyleIdx="0" presStyleCnt="4">
        <dgm:presLayoutVars>
          <dgm:bulletEnabled val="1"/>
        </dgm:presLayoutVars>
      </dgm:prSet>
      <dgm:spPr/>
    </dgm:pt>
    <dgm:pt modelId="{76524EA7-C81C-CD4E-B9EB-F3BF58F2322E}" type="pres">
      <dgm:prSet presAssocID="{5CC694DC-DE4F-4268-B971-81D258BF042F}" presName="childTextArrow" presStyleLbl="fgAccFollowNode1" presStyleIdx="1" presStyleCnt="4">
        <dgm:presLayoutVars>
          <dgm:bulletEnabled val="1"/>
        </dgm:presLayoutVars>
      </dgm:prSet>
      <dgm:spPr/>
    </dgm:pt>
    <dgm:pt modelId="{3D31EE70-AB96-F149-88C9-DA2FA0D4E11B}" type="pres">
      <dgm:prSet presAssocID="{77069A49-769C-426B-90A9-CCFC5A4A156E}" presName="childTextArrow" presStyleLbl="fgAccFollowNode1" presStyleIdx="2" presStyleCnt="4">
        <dgm:presLayoutVars>
          <dgm:bulletEnabled val="1"/>
        </dgm:presLayoutVars>
      </dgm:prSet>
      <dgm:spPr/>
    </dgm:pt>
    <dgm:pt modelId="{C564717C-7EC3-1640-8D93-2A4EA0A31FDA}" type="pres">
      <dgm:prSet presAssocID="{83121D7D-B085-4001-97AE-9FF8676B5C27}" presName="childTextArrow" presStyleLbl="fgAccFollowNode1" presStyleIdx="3" presStyleCnt="4">
        <dgm:presLayoutVars>
          <dgm:bulletEnabled val="1"/>
        </dgm:presLayoutVars>
      </dgm:prSet>
      <dgm:spPr/>
    </dgm:pt>
  </dgm:ptLst>
  <dgm:cxnLst>
    <dgm:cxn modelId="{40D70B06-4051-4EBE-8C16-27022FA8B8E7}" srcId="{54A9BD3E-4770-4B0B-8B4E-C4172D259231}" destId="{CE05E3CA-A502-4843-9541-4BB60C1BD8BA}" srcOrd="0" destOrd="0" parTransId="{027361BA-1174-489D-A992-D738AFE6CCF4}" sibTransId="{10FEA502-C3D7-4FD7-9E96-AF421BA4F649}"/>
    <dgm:cxn modelId="{00BB7D11-4FDB-4A64-8866-D813701ABD87}" srcId="{3469A972-6094-40CC-8260-76D69C6ADC5A}" destId="{54A9BD3E-4770-4B0B-8B4E-C4172D259231}" srcOrd="0" destOrd="0" parTransId="{189D7B32-F856-4531-A52D-8A8B9151007A}" sibTransId="{F81825B9-24C5-4DA0-A938-9E9FA47F1539}"/>
    <dgm:cxn modelId="{EFB8F012-981A-4B2D-9D34-87AD736A476D}" srcId="{3469A972-6094-40CC-8260-76D69C6ADC5A}" destId="{27946E06-60A4-4C90-808F-924213421F94}" srcOrd="1" destOrd="0" parTransId="{F17147A1-AF74-4C2A-A129-EF53F95AA4EB}" sibTransId="{E4610E69-F658-4FF7-A28D-358828B42543}"/>
    <dgm:cxn modelId="{BEBD072A-43C5-473C-8F7C-ED1EDF3C03CA}" srcId="{54A9BD3E-4770-4B0B-8B4E-C4172D259231}" destId="{77069A49-769C-426B-90A9-CCFC5A4A156E}" srcOrd="2" destOrd="0" parTransId="{D5791739-5DF0-4E3D-8781-0D1759547395}" sibTransId="{DB612093-9E46-4C49-B101-1BA4BADD5D4B}"/>
    <dgm:cxn modelId="{03C5072E-425A-4E60-9C09-3CE6425A6BB1}" srcId="{54A9BD3E-4770-4B0B-8B4E-C4172D259231}" destId="{83121D7D-B085-4001-97AE-9FF8676B5C27}" srcOrd="3" destOrd="0" parTransId="{29D50C0A-E151-4DD1-B53F-1A15AA6F2E51}" sibTransId="{1509157E-C2B6-4244-BE53-785E7EB63409}"/>
    <dgm:cxn modelId="{40506A3E-33FE-2A4F-B621-D52266A01CCA}" type="presOf" srcId="{5CC694DC-DE4F-4268-B971-81D258BF042F}" destId="{76524EA7-C81C-CD4E-B9EB-F3BF58F2322E}" srcOrd="0" destOrd="0" presId="urn:microsoft.com/office/officeart/2005/8/layout/process4"/>
    <dgm:cxn modelId="{9F25D85A-7450-E148-8EA1-8C31599CD849}" type="presOf" srcId="{CE05E3CA-A502-4843-9541-4BB60C1BD8BA}" destId="{A3E2FB4D-118F-C04F-8946-78392027BDB3}" srcOrd="0" destOrd="0" presId="urn:microsoft.com/office/officeart/2005/8/layout/process4"/>
    <dgm:cxn modelId="{5963845D-289E-9346-B2B9-8525774E79C6}" type="presOf" srcId="{54A9BD3E-4770-4B0B-8B4E-C4172D259231}" destId="{96050F5B-F6CB-B445-8E9E-BBF46E8DF69F}" srcOrd="1" destOrd="0" presId="urn:microsoft.com/office/officeart/2005/8/layout/process4"/>
    <dgm:cxn modelId="{CC710986-3169-40C9-8893-DC97E4C974AF}" srcId="{54A9BD3E-4770-4B0B-8B4E-C4172D259231}" destId="{5CC694DC-DE4F-4268-B971-81D258BF042F}" srcOrd="1" destOrd="0" parTransId="{28E11126-F432-48AC-82F2-1868F24F523E}" sibTransId="{B17DD692-B7AB-4CAD-8902-2EFEEEF4F84C}"/>
    <dgm:cxn modelId="{C1CA0387-29BF-324A-BCD8-1AB039B180FD}" type="presOf" srcId="{3469A972-6094-40CC-8260-76D69C6ADC5A}" destId="{3DF1667F-66C7-CD42-AB79-9AACFFF883B0}" srcOrd="0" destOrd="0" presId="urn:microsoft.com/office/officeart/2005/8/layout/process4"/>
    <dgm:cxn modelId="{21E2EFA1-0911-B545-AE67-4FDB09815F2C}" type="presOf" srcId="{77069A49-769C-426B-90A9-CCFC5A4A156E}" destId="{3D31EE70-AB96-F149-88C9-DA2FA0D4E11B}" srcOrd="0" destOrd="0" presId="urn:microsoft.com/office/officeart/2005/8/layout/process4"/>
    <dgm:cxn modelId="{6BBBEBAE-4D7C-EF43-8B5C-0EFA106426F1}" type="presOf" srcId="{54A9BD3E-4770-4B0B-8B4E-C4172D259231}" destId="{38EFB0A0-09AA-1341-871E-2CC2D3B22073}" srcOrd="0" destOrd="0" presId="urn:microsoft.com/office/officeart/2005/8/layout/process4"/>
    <dgm:cxn modelId="{7D8F9DBA-711D-6C46-B36E-D24DF8D1BC0D}" type="presOf" srcId="{83121D7D-B085-4001-97AE-9FF8676B5C27}" destId="{C564717C-7EC3-1640-8D93-2A4EA0A31FDA}" srcOrd="0" destOrd="0" presId="urn:microsoft.com/office/officeart/2005/8/layout/process4"/>
    <dgm:cxn modelId="{19FE35FA-40ED-5141-9DBC-92965C393C0E}" type="presOf" srcId="{27946E06-60A4-4C90-808F-924213421F94}" destId="{D5E8AA7D-A54A-1849-A3F3-B598B23174AB}" srcOrd="0" destOrd="0" presId="urn:microsoft.com/office/officeart/2005/8/layout/process4"/>
    <dgm:cxn modelId="{AC2A362F-6750-9D45-9864-941C58B89E88}" type="presParOf" srcId="{3DF1667F-66C7-CD42-AB79-9AACFFF883B0}" destId="{9BCB2929-0287-8246-9352-324C6030BF45}" srcOrd="0" destOrd="0" presId="urn:microsoft.com/office/officeart/2005/8/layout/process4"/>
    <dgm:cxn modelId="{BD7CAEFF-9A31-4E49-BFC6-FD9292C7A1FD}" type="presParOf" srcId="{9BCB2929-0287-8246-9352-324C6030BF45}" destId="{D5E8AA7D-A54A-1849-A3F3-B598B23174AB}" srcOrd="0" destOrd="0" presId="urn:microsoft.com/office/officeart/2005/8/layout/process4"/>
    <dgm:cxn modelId="{4F7D137F-4448-C341-86C8-3013020A4A35}" type="presParOf" srcId="{3DF1667F-66C7-CD42-AB79-9AACFFF883B0}" destId="{8D5E5979-C9B1-6943-8B77-47ACBEEAB4DF}" srcOrd="1" destOrd="0" presId="urn:microsoft.com/office/officeart/2005/8/layout/process4"/>
    <dgm:cxn modelId="{487DBBA7-2FC7-9F4E-8284-F2C90D32C1E7}" type="presParOf" srcId="{3DF1667F-66C7-CD42-AB79-9AACFFF883B0}" destId="{9DC5226D-03D5-2E45-8320-CB05BABD9C3B}" srcOrd="2" destOrd="0" presId="urn:microsoft.com/office/officeart/2005/8/layout/process4"/>
    <dgm:cxn modelId="{2F9738D4-D1B3-984B-9DBD-E1165DBFEA9D}" type="presParOf" srcId="{9DC5226D-03D5-2E45-8320-CB05BABD9C3B}" destId="{38EFB0A0-09AA-1341-871E-2CC2D3B22073}" srcOrd="0" destOrd="0" presId="urn:microsoft.com/office/officeart/2005/8/layout/process4"/>
    <dgm:cxn modelId="{9344F842-C6A2-5D49-9F21-3193A1CADC5A}" type="presParOf" srcId="{9DC5226D-03D5-2E45-8320-CB05BABD9C3B}" destId="{96050F5B-F6CB-B445-8E9E-BBF46E8DF69F}" srcOrd="1" destOrd="0" presId="urn:microsoft.com/office/officeart/2005/8/layout/process4"/>
    <dgm:cxn modelId="{C0BB665B-F445-A441-BAA6-BD4EB67562E8}" type="presParOf" srcId="{9DC5226D-03D5-2E45-8320-CB05BABD9C3B}" destId="{BF9A68B0-570F-C743-89D6-44F16C7AB027}" srcOrd="2" destOrd="0" presId="urn:microsoft.com/office/officeart/2005/8/layout/process4"/>
    <dgm:cxn modelId="{5F23EAAF-5993-D346-BA6F-8ED35EE026C4}" type="presParOf" srcId="{BF9A68B0-570F-C743-89D6-44F16C7AB027}" destId="{A3E2FB4D-118F-C04F-8946-78392027BDB3}" srcOrd="0" destOrd="0" presId="urn:microsoft.com/office/officeart/2005/8/layout/process4"/>
    <dgm:cxn modelId="{14F87F5A-C83E-FC40-B315-8079A3B70DBB}" type="presParOf" srcId="{BF9A68B0-570F-C743-89D6-44F16C7AB027}" destId="{76524EA7-C81C-CD4E-B9EB-F3BF58F2322E}" srcOrd="1" destOrd="0" presId="urn:microsoft.com/office/officeart/2005/8/layout/process4"/>
    <dgm:cxn modelId="{54D722F4-9A6E-4745-B0C3-20074AA16DE4}" type="presParOf" srcId="{BF9A68B0-570F-C743-89D6-44F16C7AB027}" destId="{3D31EE70-AB96-F149-88C9-DA2FA0D4E11B}" srcOrd="2" destOrd="0" presId="urn:microsoft.com/office/officeart/2005/8/layout/process4"/>
    <dgm:cxn modelId="{8AAE4BA0-B6CB-DF4B-BAAF-7E07E4FEAECA}" type="presParOf" srcId="{BF9A68B0-570F-C743-89D6-44F16C7AB027}" destId="{C564717C-7EC3-1640-8D93-2A4EA0A31FDA}" srcOrd="3"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1723F572-6347-4833-8D8F-F9161976C849}"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A8F9B5E0-F0E0-44FF-AFAE-0FAC5B0BF3BF}">
      <dgm:prSet custT="1"/>
      <dgm:spPr/>
      <dgm:t>
        <a:bodyPr/>
        <a:lstStyle/>
        <a:p>
          <a:r>
            <a:rPr lang="en-US" sz="2400" dirty="0"/>
            <a:t>Be mindful of print accessibility standards.</a:t>
          </a:r>
        </a:p>
      </dgm:t>
      <dgm:extLst>
        <a:ext uri="{E40237B7-FDA0-4F09-8148-C483321AD2D9}">
          <dgm14:cNvPr xmlns:dgm14="http://schemas.microsoft.com/office/drawing/2010/diagram" id="0" name="" descr="Be mindful of print accessibility standards.&#13;&#10;"/>
        </a:ext>
      </dgm:extLst>
    </dgm:pt>
    <dgm:pt modelId="{9A74E57B-B723-45D4-A003-C59D2D148932}" type="parTrans" cxnId="{BD015235-DC3E-4B98-AA84-6E3AF0AE44AF}">
      <dgm:prSet/>
      <dgm:spPr/>
      <dgm:t>
        <a:bodyPr/>
        <a:lstStyle/>
        <a:p>
          <a:endParaRPr lang="en-US"/>
        </a:p>
      </dgm:t>
    </dgm:pt>
    <dgm:pt modelId="{C10C211A-572C-4B8C-BA9D-AB1BC8F6CED3}" type="sibTrans" cxnId="{BD015235-DC3E-4B98-AA84-6E3AF0AE44AF}">
      <dgm:prSet/>
      <dgm:spPr/>
      <dgm:t>
        <a:bodyPr/>
        <a:lstStyle/>
        <a:p>
          <a:endParaRPr lang="en-US"/>
        </a:p>
      </dgm:t>
    </dgm:pt>
    <dgm:pt modelId="{05643C5F-B206-4F13-8FA9-DA8E6CE34367}">
      <dgm:prSet custT="1"/>
      <dgm:spPr/>
      <dgm:t>
        <a:bodyPr/>
        <a:lstStyle/>
        <a:p>
          <a:r>
            <a:rPr lang="en-US" sz="2400" dirty="0"/>
            <a:t>Maximize readability.</a:t>
          </a:r>
        </a:p>
      </dgm:t>
      <dgm:extLst>
        <a:ext uri="{E40237B7-FDA0-4F09-8148-C483321AD2D9}">
          <dgm14:cNvPr xmlns:dgm14="http://schemas.microsoft.com/office/drawing/2010/diagram" id="0" name="" descr="Maximize readability.&#13;&#10;"/>
        </a:ext>
      </dgm:extLst>
    </dgm:pt>
    <dgm:pt modelId="{6B80616F-19FD-4BA5-B3DF-7E3A0DF1F238}" type="parTrans" cxnId="{95B0DE6A-3A4C-48F1-A582-7D66587F65C6}">
      <dgm:prSet/>
      <dgm:spPr/>
      <dgm:t>
        <a:bodyPr/>
        <a:lstStyle/>
        <a:p>
          <a:endParaRPr lang="en-US"/>
        </a:p>
      </dgm:t>
    </dgm:pt>
    <dgm:pt modelId="{40AE23BC-47B3-4C42-B252-9F6B151FC235}" type="sibTrans" cxnId="{95B0DE6A-3A4C-48F1-A582-7D66587F65C6}">
      <dgm:prSet/>
      <dgm:spPr/>
      <dgm:t>
        <a:bodyPr/>
        <a:lstStyle/>
        <a:p>
          <a:endParaRPr lang="en-US"/>
        </a:p>
      </dgm:t>
    </dgm:pt>
    <dgm:pt modelId="{49DC5BB9-6B0B-4F76-8F3B-45EFDD019F0F}">
      <dgm:prSet custT="1"/>
      <dgm:spPr/>
      <dgm:t>
        <a:bodyPr/>
        <a:lstStyle/>
        <a:p>
          <a:r>
            <a:rPr lang="en-US" sz="2400" dirty="0"/>
            <a:t>Limit the need for redactions.</a:t>
          </a:r>
        </a:p>
      </dgm:t>
      <dgm:extLst>
        <a:ext uri="{E40237B7-FDA0-4F09-8148-C483321AD2D9}">
          <dgm14:cNvPr xmlns:dgm14="http://schemas.microsoft.com/office/drawing/2010/diagram" id="0" name="" descr="Limit the need for redactions.&#13;&#10;"/>
        </a:ext>
      </dgm:extLst>
    </dgm:pt>
    <dgm:pt modelId="{0823E0CE-3E30-452F-BD58-6210CC2350EB}" type="parTrans" cxnId="{B0C490BA-DE80-4DDF-B7BD-D1B1C75E9F82}">
      <dgm:prSet/>
      <dgm:spPr/>
      <dgm:t>
        <a:bodyPr/>
        <a:lstStyle/>
        <a:p>
          <a:endParaRPr lang="en-US"/>
        </a:p>
      </dgm:t>
    </dgm:pt>
    <dgm:pt modelId="{2D3EFE85-43FF-4EDF-AC72-D724DD811191}" type="sibTrans" cxnId="{B0C490BA-DE80-4DDF-B7BD-D1B1C75E9F82}">
      <dgm:prSet/>
      <dgm:spPr/>
      <dgm:t>
        <a:bodyPr/>
        <a:lstStyle/>
        <a:p>
          <a:endParaRPr lang="en-US"/>
        </a:p>
      </dgm:t>
    </dgm:pt>
    <dgm:pt modelId="{A3C4883D-984A-4CCB-8E6F-BF1442FDF40F}">
      <dgm:prSet custT="1"/>
      <dgm:spPr/>
      <dgm:t>
        <a:bodyPr/>
        <a:lstStyle/>
        <a:p>
          <a:r>
            <a:rPr lang="en-US" sz="2400" dirty="0"/>
            <a:t>Avoid conversational speech.</a:t>
          </a:r>
        </a:p>
      </dgm:t>
      <dgm:extLst>
        <a:ext uri="{E40237B7-FDA0-4F09-8148-C483321AD2D9}">
          <dgm14:cNvPr xmlns:dgm14="http://schemas.microsoft.com/office/drawing/2010/diagram" id="0" name="" descr="Avoid conversational speech.&#13;&#10;"/>
        </a:ext>
      </dgm:extLst>
    </dgm:pt>
    <dgm:pt modelId="{BF2ABE47-B2AD-4911-A902-3ADC0DABDFF2}" type="parTrans" cxnId="{EFECF49A-369B-4147-8F52-5958A12949B0}">
      <dgm:prSet/>
      <dgm:spPr/>
      <dgm:t>
        <a:bodyPr/>
        <a:lstStyle/>
        <a:p>
          <a:endParaRPr lang="en-US"/>
        </a:p>
      </dgm:t>
    </dgm:pt>
    <dgm:pt modelId="{9C96FF98-29A9-4C56-935B-A6804C9E2F6D}" type="sibTrans" cxnId="{EFECF49A-369B-4147-8F52-5958A12949B0}">
      <dgm:prSet/>
      <dgm:spPr/>
      <dgm:t>
        <a:bodyPr/>
        <a:lstStyle/>
        <a:p>
          <a:endParaRPr lang="en-US"/>
        </a:p>
      </dgm:t>
    </dgm:pt>
    <dgm:pt modelId="{580F3F1F-8461-44B1-ACCA-6A3C3E83235B}">
      <dgm:prSet custT="1"/>
      <dgm:spPr/>
      <dgm:t>
        <a:bodyPr/>
        <a:lstStyle/>
        <a:p>
          <a:r>
            <a:rPr lang="en-US" sz="2400" dirty="0"/>
            <a:t>Consider translation needs.</a:t>
          </a:r>
        </a:p>
      </dgm:t>
      <dgm:extLst>
        <a:ext uri="{E40237B7-FDA0-4F09-8148-C483321AD2D9}">
          <dgm14:cNvPr xmlns:dgm14="http://schemas.microsoft.com/office/drawing/2010/diagram" id="0" name="" descr="Consider translation needs.&#13;&#10;"/>
        </a:ext>
      </dgm:extLst>
    </dgm:pt>
    <dgm:pt modelId="{A619D92A-0188-485C-B5C2-97CD738D126C}" type="parTrans" cxnId="{853AE75D-9DD7-474A-B61A-24384029FCCD}">
      <dgm:prSet/>
      <dgm:spPr/>
      <dgm:t>
        <a:bodyPr/>
        <a:lstStyle/>
        <a:p>
          <a:endParaRPr lang="en-US"/>
        </a:p>
      </dgm:t>
    </dgm:pt>
    <dgm:pt modelId="{8E7B0B99-5D7D-4118-8B7B-303BB24CBAB2}" type="sibTrans" cxnId="{853AE75D-9DD7-474A-B61A-24384029FCCD}">
      <dgm:prSet/>
      <dgm:spPr/>
      <dgm:t>
        <a:bodyPr/>
        <a:lstStyle/>
        <a:p>
          <a:endParaRPr lang="en-US"/>
        </a:p>
      </dgm:t>
    </dgm:pt>
    <dgm:pt modelId="{6DDC54CD-568A-4F7D-B6BB-8BF2567CF313}" type="pres">
      <dgm:prSet presAssocID="{1723F572-6347-4833-8D8F-F9161976C849}" presName="root" presStyleCnt="0">
        <dgm:presLayoutVars>
          <dgm:dir/>
          <dgm:resizeHandles val="exact"/>
        </dgm:presLayoutVars>
      </dgm:prSet>
      <dgm:spPr/>
    </dgm:pt>
    <dgm:pt modelId="{2E5D2E71-852A-44F3-AB57-DD3E1025AA3A}" type="pres">
      <dgm:prSet presAssocID="{A8F9B5E0-F0E0-44FF-AFAE-0FAC5B0BF3BF}" presName="compNode" presStyleCnt="0"/>
      <dgm:spPr/>
    </dgm:pt>
    <dgm:pt modelId="{D1E05A8F-3D14-41F7-85BB-FC3DBE7AD156}" type="pres">
      <dgm:prSet presAssocID="{A8F9B5E0-F0E0-44FF-AFAE-0FAC5B0BF3BF}" presName="bgRect" presStyleLbl="bgShp" presStyleIdx="0" presStyleCnt="5"/>
      <dgm:spPr/>
    </dgm:pt>
    <dgm:pt modelId="{25715A59-AAC3-42AA-814D-F68FBF509B92}" type="pres">
      <dgm:prSet presAssocID="{A8F9B5E0-F0E0-44FF-AFAE-0FAC5B0BF3BF}"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Printer"/>
        </a:ext>
      </dgm:extLst>
    </dgm:pt>
    <dgm:pt modelId="{A58F8D76-9246-4FDE-850A-E4AD54F0CD43}" type="pres">
      <dgm:prSet presAssocID="{A8F9B5E0-F0E0-44FF-AFAE-0FAC5B0BF3BF}" presName="spaceRect" presStyleCnt="0"/>
      <dgm:spPr/>
    </dgm:pt>
    <dgm:pt modelId="{391F179F-C5FA-4674-98C8-07BC2B0504BE}" type="pres">
      <dgm:prSet presAssocID="{A8F9B5E0-F0E0-44FF-AFAE-0FAC5B0BF3BF}" presName="parTx" presStyleLbl="revTx" presStyleIdx="0" presStyleCnt="5">
        <dgm:presLayoutVars>
          <dgm:chMax val="0"/>
          <dgm:chPref val="0"/>
        </dgm:presLayoutVars>
      </dgm:prSet>
      <dgm:spPr/>
    </dgm:pt>
    <dgm:pt modelId="{3B83AF68-9C2F-4BCD-9AFA-FA9C6209F7B9}" type="pres">
      <dgm:prSet presAssocID="{C10C211A-572C-4B8C-BA9D-AB1BC8F6CED3}" presName="sibTrans" presStyleCnt="0"/>
      <dgm:spPr/>
    </dgm:pt>
    <dgm:pt modelId="{14705ECE-113F-4124-B906-5848FC337C34}" type="pres">
      <dgm:prSet presAssocID="{05643C5F-B206-4F13-8FA9-DA8E6CE34367}" presName="compNode" presStyleCnt="0"/>
      <dgm:spPr/>
    </dgm:pt>
    <dgm:pt modelId="{9F6B8ADF-DB3E-4CFE-9FD3-31FB18FC4CEC}" type="pres">
      <dgm:prSet presAssocID="{05643C5F-B206-4F13-8FA9-DA8E6CE34367}" presName="bgRect" presStyleLbl="bgShp" presStyleIdx="1" presStyleCnt="5"/>
      <dgm:spPr/>
    </dgm:pt>
    <dgm:pt modelId="{D1FF9E82-0A98-47CB-AD85-EC10499AECCA}" type="pres">
      <dgm:prSet presAssocID="{05643C5F-B206-4F13-8FA9-DA8E6CE34367}"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aximize"/>
        </a:ext>
      </dgm:extLst>
    </dgm:pt>
    <dgm:pt modelId="{086F8712-9CF2-4891-9D08-1F954C317C87}" type="pres">
      <dgm:prSet presAssocID="{05643C5F-B206-4F13-8FA9-DA8E6CE34367}" presName="spaceRect" presStyleCnt="0"/>
      <dgm:spPr/>
    </dgm:pt>
    <dgm:pt modelId="{ED9318FD-9D83-452B-B973-5608E4A88EAB}" type="pres">
      <dgm:prSet presAssocID="{05643C5F-B206-4F13-8FA9-DA8E6CE34367}" presName="parTx" presStyleLbl="revTx" presStyleIdx="1" presStyleCnt="5">
        <dgm:presLayoutVars>
          <dgm:chMax val="0"/>
          <dgm:chPref val="0"/>
        </dgm:presLayoutVars>
      </dgm:prSet>
      <dgm:spPr/>
    </dgm:pt>
    <dgm:pt modelId="{534D4181-F341-4609-BC99-161DEF236A5B}" type="pres">
      <dgm:prSet presAssocID="{40AE23BC-47B3-4C42-B252-9F6B151FC235}" presName="sibTrans" presStyleCnt="0"/>
      <dgm:spPr/>
    </dgm:pt>
    <dgm:pt modelId="{A562BB04-EF15-4C62-B168-FA4E51B1F6AD}" type="pres">
      <dgm:prSet presAssocID="{49DC5BB9-6B0B-4F76-8F3B-45EFDD019F0F}" presName="compNode" presStyleCnt="0"/>
      <dgm:spPr/>
    </dgm:pt>
    <dgm:pt modelId="{B139C119-697D-4CEE-8DCA-4D4744A9E2BA}" type="pres">
      <dgm:prSet presAssocID="{49DC5BB9-6B0B-4F76-8F3B-45EFDD019F0F}" presName="bgRect" presStyleLbl="bgShp" presStyleIdx="2" presStyleCnt="5"/>
      <dgm:spPr/>
    </dgm:pt>
    <dgm:pt modelId="{DDF5F601-8874-4C76-B15F-87F783055504}" type="pres">
      <dgm:prSet presAssocID="{49DC5BB9-6B0B-4F76-8F3B-45EFDD019F0F}"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 Sign"/>
        </a:ext>
      </dgm:extLst>
    </dgm:pt>
    <dgm:pt modelId="{639B4C16-E9A9-427D-9FCA-356CCBB6813E}" type="pres">
      <dgm:prSet presAssocID="{49DC5BB9-6B0B-4F76-8F3B-45EFDD019F0F}" presName="spaceRect" presStyleCnt="0"/>
      <dgm:spPr/>
    </dgm:pt>
    <dgm:pt modelId="{8FA3BC36-98C3-430B-B592-F58F8CC7CCC8}" type="pres">
      <dgm:prSet presAssocID="{49DC5BB9-6B0B-4F76-8F3B-45EFDD019F0F}" presName="parTx" presStyleLbl="revTx" presStyleIdx="2" presStyleCnt="5">
        <dgm:presLayoutVars>
          <dgm:chMax val="0"/>
          <dgm:chPref val="0"/>
        </dgm:presLayoutVars>
      </dgm:prSet>
      <dgm:spPr/>
    </dgm:pt>
    <dgm:pt modelId="{824BDAEA-912D-4506-A4AC-2B11AACB0E1E}" type="pres">
      <dgm:prSet presAssocID="{2D3EFE85-43FF-4EDF-AC72-D724DD811191}" presName="sibTrans" presStyleCnt="0"/>
      <dgm:spPr/>
    </dgm:pt>
    <dgm:pt modelId="{B44C448D-AA62-4408-AB22-81F9C17EC10F}" type="pres">
      <dgm:prSet presAssocID="{A3C4883D-984A-4CCB-8E6F-BF1442FDF40F}" presName="compNode" presStyleCnt="0"/>
      <dgm:spPr/>
    </dgm:pt>
    <dgm:pt modelId="{47091E33-3867-473D-AFAD-15E9490C332A}" type="pres">
      <dgm:prSet presAssocID="{A3C4883D-984A-4CCB-8E6F-BF1442FDF40F}" presName="bgRect" presStyleLbl="bgShp" presStyleIdx="3" presStyleCnt="5"/>
      <dgm:spPr/>
    </dgm:pt>
    <dgm:pt modelId="{D7A6F8AC-7830-4971-89F7-8F413DA800BA}" type="pres">
      <dgm:prSet presAssocID="{A3C4883D-984A-4CCB-8E6F-BF1442FDF40F}"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Chat"/>
        </a:ext>
      </dgm:extLst>
    </dgm:pt>
    <dgm:pt modelId="{5EC3D41E-D1A2-40FE-ADB3-F2E87204FCC3}" type="pres">
      <dgm:prSet presAssocID="{A3C4883D-984A-4CCB-8E6F-BF1442FDF40F}" presName="spaceRect" presStyleCnt="0"/>
      <dgm:spPr/>
    </dgm:pt>
    <dgm:pt modelId="{0DC046CF-D2EC-424D-8328-B347D29AA105}" type="pres">
      <dgm:prSet presAssocID="{A3C4883D-984A-4CCB-8E6F-BF1442FDF40F}" presName="parTx" presStyleLbl="revTx" presStyleIdx="3" presStyleCnt="5">
        <dgm:presLayoutVars>
          <dgm:chMax val="0"/>
          <dgm:chPref val="0"/>
        </dgm:presLayoutVars>
      </dgm:prSet>
      <dgm:spPr/>
    </dgm:pt>
    <dgm:pt modelId="{68B2CCA6-3280-4141-B2A4-F372F1632FDC}" type="pres">
      <dgm:prSet presAssocID="{9C96FF98-29A9-4C56-935B-A6804C9E2F6D}" presName="sibTrans" presStyleCnt="0"/>
      <dgm:spPr/>
    </dgm:pt>
    <dgm:pt modelId="{49DBD75F-B0E4-42DE-9061-1825D266EE2C}" type="pres">
      <dgm:prSet presAssocID="{580F3F1F-8461-44B1-ACCA-6A3C3E83235B}" presName="compNode" presStyleCnt="0"/>
      <dgm:spPr/>
    </dgm:pt>
    <dgm:pt modelId="{E2A4B18B-1CD4-4955-8DC7-8E5ED2D2A9C2}" type="pres">
      <dgm:prSet presAssocID="{580F3F1F-8461-44B1-ACCA-6A3C3E83235B}" presName="bgRect" presStyleLbl="bgShp" presStyleIdx="4" presStyleCnt="5"/>
      <dgm:spPr/>
    </dgm:pt>
    <dgm:pt modelId="{EBF234D0-BC82-4BEC-8C78-0A780FEBA17C}" type="pres">
      <dgm:prSet presAssocID="{580F3F1F-8461-44B1-ACCA-6A3C3E83235B}"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Closed Quotation Mark"/>
        </a:ext>
      </dgm:extLst>
    </dgm:pt>
    <dgm:pt modelId="{96219C66-0AFD-45EE-AA21-4D0A9265180D}" type="pres">
      <dgm:prSet presAssocID="{580F3F1F-8461-44B1-ACCA-6A3C3E83235B}" presName="spaceRect" presStyleCnt="0"/>
      <dgm:spPr/>
    </dgm:pt>
    <dgm:pt modelId="{18E0173D-22A4-4C14-9E41-8A562D24E764}" type="pres">
      <dgm:prSet presAssocID="{580F3F1F-8461-44B1-ACCA-6A3C3E83235B}" presName="parTx" presStyleLbl="revTx" presStyleIdx="4" presStyleCnt="5">
        <dgm:presLayoutVars>
          <dgm:chMax val="0"/>
          <dgm:chPref val="0"/>
        </dgm:presLayoutVars>
      </dgm:prSet>
      <dgm:spPr/>
    </dgm:pt>
  </dgm:ptLst>
  <dgm:cxnLst>
    <dgm:cxn modelId="{A62C8214-99CC-4822-9B23-BF5B83210F0A}" type="presOf" srcId="{1723F572-6347-4833-8D8F-F9161976C849}" destId="{6DDC54CD-568A-4F7D-B6BB-8BF2567CF313}" srcOrd="0" destOrd="0" presId="urn:microsoft.com/office/officeart/2018/2/layout/IconVerticalSolidList"/>
    <dgm:cxn modelId="{4441D729-690D-4569-984B-8822D650C14D}" type="presOf" srcId="{A8F9B5E0-F0E0-44FF-AFAE-0FAC5B0BF3BF}" destId="{391F179F-C5FA-4674-98C8-07BC2B0504BE}" srcOrd="0" destOrd="0" presId="urn:microsoft.com/office/officeart/2018/2/layout/IconVerticalSolidList"/>
    <dgm:cxn modelId="{BD015235-DC3E-4B98-AA84-6E3AF0AE44AF}" srcId="{1723F572-6347-4833-8D8F-F9161976C849}" destId="{A8F9B5E0-F0E0-44FF-AFAE-0FAC5B0BF3BF}" srcOrd="0" destOrd="0" parTransId="{9A74E57B-B723-45D4-A003-C59D2D148932}" sibTransId="{C10C211A-572C-4B8C-BA9D-AB1BC8F6CED3}"/>
    <dgm:cxn modelId="{33C6B156-AC4D-4592-98B8-6D588323DBB4}" type="presOf" srcId="{580F3F1F-8461-44B1-ACCA-6A3C3E83235B}" destId="{18E0173D-22A4-4C14-9E41-8A562D24E764}" srcOrd="0" destOrd="0" presId="urn:microsoft.com/office/officeart/2018/2/layout/IconVerticalSolidList"/>
    <dgm:cxn modelId="{853AE75D-9DD7-474A-B61A-24384029FCCD}" srcId="{1723F572-6347-4833-8D8F-F9161976C849}" destId="{580F3F1F-8461-44B1-ACCA-6A3C3E83235B}" srcOrd="4" destOrd="0" parTransId="{A619D92A-0188-485C-B5C2-97CD738D126C}" sibTransId="{8E7B0B99-5D7D-4118-8B7B-303BB24CBAB2}"/>
    <dgm:cxn modelId="{95B0DE6A-3A4C-48F1-A582-7D66587F65C6}" srcId="{1723F572-6347-4833-8D8F-F9161976C849}" destId="{05643C5F-B206-4F13-8FA9-DA8E6CE34367}" srcOrd="1" destOrd="0" parTransId="{6B80616F-19FD-4BA5-B3DF-7E3A0DF1F238}" sibTransId="{40AE23BC-47B3-4C42-B252-9F6B151FC235}"/>
    <dgm:cxn modelId="{00354B8B-37FE-4265-8C00-4EA03D1AE55C}" type="presOf" srcId="{49DC5BB9-6B0B-4F76-8F3B-45EFDD019F0F}" destId="{8FA3BC36-98C3-430B-B592-F58F8CC7CCC8}" srcOrd="0" destOrd="0" presId="urn:microsoft.com/office/officeart/2018/2/layout/IconVerticalSolidList"/>
    <dgm:cxn modelId="{C9A16F90-F970-4CBC-8DEC-E7EFCC49BBF4}" type="presOf" srcId="{05643C5F-B206-4F13-8FA9-DA8E6CE34367}" destId="{ED9318FD-9D83-452B-B973-5608E4A88EAB}" srcOrd="0" destOrd="0" presId="urn:microsoft.com/office/officeart/2018/2/layout/IconVerticalSolidList"/>
    <dgm:cxn modelId="{EFECF49A-369B-4147-8F52-5958A12949B0}" srcId="{1723F572-6347-4833-8D8F-F9161976C849}" destId="{A3C4883D-984A-4CCB-8E6F-BF1442FDF40F}" srcOrd="3" destOrd="0" parTransId="{BF2ABE47-B2AD-4911-A902-3ADC0DABDFF2}" sibTransId="{9C96FF98-29A9-4C56-935B-A6804C9E2F6D}"/>
    <dgm:cxn modelId="{B0C490BA-DE80-4DDF-B7BD-D1B1C75E9F82}" srcId="{1723F572-6347-4833-8D8F-F9161976C849}" destId="{49DC5BB9-6B0B-4F76-8F3B-45EFDD019F0F}" srcOrd="2" destOrd="0" parTransId="{0823E0CE-3E30-452F-BD58-6210CC2350EB}" sibTransId="{2D3EFE85-43FF-4EDF-AC72-D724DD811191}"/>
    <dgm:cxn modelId="{4C7A13CF-A840-461A-91B1-A38AFB9B664E}" type="presOf" srcId="{A3C4883D-984A-4CCB-8E6F-BF1442FDF40F}" destId="{0DC046CF-D2EC-424D-8328-B347D29AA105}" srcOrd="0" destOrd="0" presId="urn:microsoft.com/office/officeart/2018/2/layout/IconVerticalSolidList"/>
    <dgm:cxn modelId="{CB6F9951-43D2-41C9-8E0C-4D500A00A1A7}" type="presParOf" srcId="{6DDC54CD-568A-4F7D-B6BB-8BF2567CF313}" destId="{2E5D2E71-852A-44F3-AB57-DD3E1025AA3A}" srcOrd="0" destOrd="0" presId="urn:microsoft.com/office/officeart/2018/2/layout/IconVerticalSolidList"/>
    <dgm:cxn modelId="{5DA2DECC-90FB-44B7-AC84-8A3A407D519B}" type="presParOf" srcId="{2E5D2E71-852A-44F3-AB57-DD3E1025AA3A}" destId="{D1E05A8F-3D14-41F7-85BB-FC3DBE7AD156}" srcOrd="0" destOrd="0" presId="urn:microsoft.com/office/officeart/2018/2/layout/IconVerticalSolidList"/>
    <dgm:cxn modelId="{9F2EEE19-EA01-4E47-BA3D-2D940F45FB85}" type="presParOf" srcId="{2E5D2E71-852A-44F3-AB57-DD3E1025AA3A}" destId="{25715A59-AAC3-42AA-814D-F68FBF509B92}" srcOrd="1" destOrd="0" presId="urn:microsoft.com/office/officeart/2018/2/layout/IconVerticalSolidList"/>
    <dgm:cxn modelId="{CC30620E-D05A-4A31-8FF0-9E03B851D84D}" type="presParOf" srcId="{2E5D2E71-852A-44F3-AB57-DD3E1025AA3A}" destId="{A58F8D76-9246-4FDE-850A-E4AD54F0CD43}" srcOrd="2" destOrd="0" presId="urn:microsoft.com/office/officeart/2018/2/layout/IconVerticalSolidList"/>
    <dgm:cxn modelId="{CEECD370-7D76-4009-90A5-B884E901180F}" type="presParOf" srcId="{2E5D2E71-852A-44F3-AB57-DD3E1025AA3A}" destId="{391F179F-C5FA-4674-98C8-07BC2B0504BE}" srcOrd="3" destOrd="0" presId="urn:microsoft.com/office/officeart/2018/2/layout/IconVerticalSolidList"/>
    <dgm:cxn modelId="{44C5E7C5-36BC-491B-BAE1-7F4133FC5AC9}" type="presParOf" srcId="{6DDC54CD-568A-4F7D-B6BB-8BF2567CF313}" destId="{3B83AF68-9C2F-4BCD-9AFA-FA9C6209F7B9}" srcOrd="1" destOrd="0" presId="urn:microsoft.com/office/officeart/2018/2/layout/IconVerticalSolidList"/>
    <dgm:cxn modelId="{67FE53EC-2106-4C28-9FB1-284E3CA29992}" type="presParOf" srcId="{6DDC54CD-568A-4F7D-B6BB-8BF2567CF313}" destId="{14705ECE-113F-4124-B906-5848FC337C34}" srcOrd="2" destOrd="0" presId="urn:microsoft.com/office/officeart/2018/2/layout/IconVerticalSolidList"/>
    <dgm:cxn modelId="{88A748E0-FB57-426E-8BE5-B8A45C213479}" type="presParOf" srcId="{14705ECE-113F-4124-B906-5848FC337C34}" destId="{9F6B8ADF-DB3E-4CFE-9FD3-31FB18FC4CEC}" srcOrd="0" destOrd="0" presId="urn:microsoft.com/office/officeart/2018/2/layout/IconVerticalSolidList"/>
    <dgm:cxn modelId="{27B2F99C-A0B4-460E-BAD2-0BE69211096F}" type="presParOf" srcId="{14705ECE-113F-4124-B906-5848FC337C34}" destId="{D1FF9E82-0A98-47CB-AD85-EC10499AECCA}" srcOrd="1" destOrd="0" presId="urn:microsoft.com/office/officeart/2018/2/layout/IconVerticalSolidList"/>
    <dgm:cxn modelId="{A4697327-85CE-4DCB-8AF4-14C6156668CA}" type="presParOf" srcId="{14705ECE-113F-4124-B906-5848FC337C34}" destId="{086F8712-9CF2-4891-9D08-1F954C317C87}" srcOrd="2" destOrd="0" presId="urn:microsoft.com/office/officeart/2018/2/layout/IconVerticalSolidList"/>
    <dgm:cxn modelId="{180FE3F0-8E94-4C9A-B41F-ED91047CA9B6}" type="presParOf" srcId="{14705ECE-113F-4124-B906-5848FC337C34}" destId="{ED9318FD-9D83-452B-B973-5608E4A88EAB}" srcOrd="3" destOrd="0" presId="urn:microsoft.com/office/officeart/2018/2/layout/IconVerticalSolidList"/>
    <dgm:cxn modelId="{C9C7A430-37DF-4EE0-9236-DC8D7CB10577}" type="presParOf" srcId="{6DDC54CD-568A-4F7D-B6BB-8BF2567CF313}" destId="{534D4181-F341-4609-BC99-161DEF236A5B}" srcOrd="3" destOrd="0" presId="urn:microsoft.com/office/officeart/2018/2/layout/IconVerticalSolidList"/>
    <dgm:cxn modelId="{ACF76119-DB57-4919-830A-B01639CD674B}" type="presParOf" srcId="{6DDC54CD-568A-4F7D-B6BB-8BF2567CF313}" destId="{A562BB04-EF15-4C62-B168-FA4E51B1F6AD}" srcOrd="4" destOrd="0" presId="urn:microsoft.com/office/officeart/2018/2/layout/IconVerticalSolidList"/>
    <dgm:cxn modelId="{B26B159F-A7A7-421B-90E4-AFCC9A5E288F}" type="presParOf" srcId="{A562BB04-EF15-4C62-B168-FA4E51B1F6AD}" destId="{B139C119-697D-4CEE-8DCA-4D4744A9E2BA}" srcOrd="0" destOrd="0" presId="urn:microsoft.com/office/officeart/2018/2/layout/IconVerticalSolidList"/>
    <dgm:cxn modelId="{E3AC75E5-325E-417E-980D-B78458BFD8CC}" type="presParOf" srcId="{A562BB04-EF15-4C62-B168-FA4E51B1F6AD}" destId="{DDF5F601-8874-4C76-B15F-87F783055504}" srcOrd="1" destOrd="0" presId="urn:microsoft.com/office/officeart/2018/2/layout/IconVerticalSolidList"/>
    <dgm:cxn modelId="{70658E60-7B45-4119-AB69-8DD967D959E1}" type="presParOf" srcId="{A562BB04-EF15-4C62-B168-FA4E51B1F6AD}" destId="{639B4C16-E9A9-427D-9FCA-356CCBB6813E}" srcOrd="2" destOrd="0" presId="urn:microsoft.com/office/officeart/2018/2/layout/IconVerticalSolidList"/>
    <dgm:cxn modelId="{F3662895-E3EA-485D-8F82-C6A301D4FFDA}" type="presParOf" srcId="{A562BB04-EF15-4C62-B168-FA4E51B1F6AD}" destId="{8FA3BC36-98C3-430B-B592-F58F8CC7CCC8}" srcOrd="3" destOrd="0" presId="urn:microsoft.com/office/officeart/2018/2/layout/IconVerticalSolidList"/>
    <dgm:cxn modelId="{CA1C627D-EB6B-454B-BF3A-5772E4CBEA3A}" type="presParOf" srcId="{6DDC54CD-568A-4F7D-B6BB-8BF2567CF313}" destId="{824BDAEA-912D-4506-A4AC-2B11AACB0E1E}" srcOrd="5" destOrd="0" presId="urn:microsoft.com/office/officeart/2018/2/layout/IconVerticalSolidList"/>
    <dgm:cxn modelId="{FA9B68AF-9BBA-4946-8D18-1D21771407D8}" type="presParOf" srcId="{6DDC54CD-568A-4F7D-B6BB-8BF2567CF313}" destId="{B44C448D-AA62-4408-AB22-81F9C17EC10F}" srcOrd="6" destOrd="0" presId="urn:microsoft.com/office/officeart/2018/2/layout/IconVerticalSolidList"/>
    <dgm:cxn modelId="{5E822E8C-F074-4308-96FA-D66BBF9BE842}" type="presParOf" srcId="{B44C448D-AA62-4408-AB22-81F9C17EC10F}" destId="{47091E33-3867-473D-AFAD-15E9490C332A}" srcOrd="0" destOrd="0" presId="urn:microsoft.com/office/officeart/2018/2/layout/IconVerticalSolidList"/>
    <dgm:cxn modelId="{18F71B1A-2B41-41BF-B8C0-EBA5423134A6}" type="presParOf" srcId="{B44C448D-AA62-4408-AB22-81F9C17EC10F}" destId="{D7A6F8AC-7830-4971-89F7-8F413DA800BA}" srcOrd="1" destOrd="0" presId="urn:microsoft.com/office/officeart/2018/2/layout/IconVerticalSolidList"/>
    <dgm:cxn modelId="{A95C06F7-A0CF-453E-A028-8BAA87FCE986}" type="presParOf" srcId="{B44C448D-AA62-4408-AB22-81F9C17EC10F}" destId="{5EC3D41E-D1A2-40FE-ADB3-F2E87204FCC3}" srcOrd="2" destOrd="0" presId="urn:microsoft.com/office/officeart/2018/2/layout/IconVerticalSolidList"/>
    <dgm:cxn modelId="{10CE3DE6-433D-4D6B-B54F-CF32178C4C4F}" type="presParOf" srcId="{B44C448D-AA62-4408-AB22-81F9C17EC10F}" destId="{0DC046CF-D2EC-424D-8328-B347D29AA105}" srcOrd="3" destOrd="0" presId="urn:microsoft.com/office/officeart/2018/2/layout/IconVerticalSolidList"/>
    <dgm:cxn modelId="{6DAACB74-004D-47B5-AD8E-3622C59BB46E}" type="presParOf" srcId="{6DDC54CD-568A-4F7D-B6BB-8BF2567CF313}" destId="{68B2CCA6-3280-4141-B2A4-F372F1632FDC}" srcOrd="7" destOrd="0" presId="urn:microsoft.com/office/officeart/2018/2/layout/IconVerticalSolidList"/>
    <dgm:cxn modelId="{51535A7A-7677-4F13-B167-A07F79F955E7}" type="presParOf" srcId="{6DDC54CD-568A-4F7D-B6BB-8BF2567CF313}" destId="{49DBD75F-B0E4-42DE-9061-1825D266EE2C}" srcOrd="8" destOrd="0" presId="urn:microsoft.com/office/officeart/2018/2/layout/IconVerticalSolidList"/>
    <dgm:cxn modelId="{B1BB3371-514B-4DC3-B51A-9D1C031F9354}" type="presParOf" srcId="{49DBD75F-B0E4-42DE-9061-1825D266EE2C}" destId="{E2A4B18B-1CD4-4955-8DC7-8E5ED2D2A9C2}" srcOrd="0" destOrd="0" presId="urn:microsoft.com/office/officeart/2018/2/layout/IconVerticalSolidList"/>
    <dgm:cxn modelId="{E7CD80F4-A2FB-4271-893D-65C5842C7E74}" type="presParOf" srcId="{49DBD75F-B0E4-42DE-9061-1825D266EE2C}" destId="{EBF234D0-BC82-4BEC-8C78-0A780FEBA17C}" srcOrd="1" destOrd="0" presId="urn:microsoft.com/office/officeart/2018/2/layout/IconVerticalSolidList"/>
    <dgm:cxn modelId="{96445B1D-F35E-4038-AAC2-E3549F813250}" type="presParOf" srcId="{49DBD75F-B0E4-42DE-9061-1825D266EE2C}" destId="{96219C66-0AFD-45EE-AA21-4D0A9265180D}" srcOrd="2" destOrd="0" presId="urn:microsoft.com/office/officeart/2018/2/layout/IconVerticalSolidList"/>
    <dgm:cxn modelId="{EA56A42F-BC5D-4117-95E5-81A15DC07F83}" type="presParOf" srcId="{49DBD75F-B0E4-42DE-9061-1825D266EE2C}" destId="{18E0173D-22A4-4C14-9E41-8A562D24E764}"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BD87A90A-A666-44BB-9A24-775AFECEEC8B}" type="doc">
      <dgm:prSet loTypeId="urn:microsoft.com/office/officeart/2018/2/layout/IconVerticalSolidList" loCatId="icon" qsTypeId="urn:microsoft.com/office/officeart/2005/8/quickstyle/simple1" qsCatId="simple" csTypeId="urn:microsoft.com/office/officeart/2005/8/colors/colorful1" csCatId="colorful" phldr="1"/>
      <dgm:spPr/>
      <dgm:t>
        <a:bodyPr/>
        <a:lstStyle/>
        <a:p>
          <a:endParaRPr lang="en-US"/>
        </a:p>
      </dgm:t>
    </dgm:pt>
    <dgm:pt modelId="{580C4B86-DE61-40AC-93FD-6015344E5AD4}">
      <dgm:prSet custT="1"/>
      <dgm:spPr/>
      <dgm:t>
        <a:bodyPr/>
        <a:lstStyle/>
        <a:p>
          <a:pPr>
            <a:lnSpc>
              <a:spcPct val="100000"/>
            </a:lnSpc>
          </a:pPr>
          <a:r>
            <a:rPr lang="en-US" sz="3200" dirty="0">
              <a:solidFill>
                <a:schemeClr val="bg1">
                  <a:lumMod val="85000"/>
                </a:schemeClr>
              </a:solidFill>
            </a:rPr>
            <a:t>It matters.</a:t>
          </a:r>
        </a:p>
      </dgm:t>
      <dgm:extLst>
        <a:ext uri="{E40237B7-FDA0-4F09-8148-C483321AD2D9}">
          <dgm14:cNvPr xmlns:dgm14="http://schemas.microsoft.com/office/drawing/2010/diagram" id="0" name="" descr="It matters.&#13;&#10;"/>
        </a:ext>
      </dgm:extLst>
    </dgm:pt>
    <dgm:pt modelId="{49A3E858-6364-411A-A9BD-4C16313E1DEA}" type="parTrans" cxnId="{C6EE3001-0339-4ECE-90DB-C507880A3922}">
      <dgm:prSet/>
      <dgm:spPr/>
      <dgm:t>
        <a:bodyPr/>
        <a:lstStyle/>
        <a:p>
          <a:endParaRPr lang="en-US" sz="2800">
            <a:solidFill>
              <a:schemeClr val="bg1">
                <a:lumMod val="85000"/>
              </a:schemeClr>
            </a:solidFill>
          </a:endParaRPr>
        </a:p>
      </dgm:t>
    </dgm:pt>
    <dgm:pt modelId="{C58701F9-00BC-4372-8194-12FC4337DCAF}" type="sibTrans" cxnId="{C6EE3001-0339-4ECE-90DB-C507880A3922}">
      <dgm:prSet/>
      <dgm:spPr/>
      <dgm:t>
        <a:bodyPr/>
        <a:lstStyle/>
        <a:p>
          <a:endParaRPr lang="en-US" sz="2800">
            <a:solidFill>
              <a:schemeClr val="bg1">
                <a:lumMod val="85000"/>
              </a:schemeClr>
            </a:solidFill>
          </a:endParaRPr>
        </a:p>
      </dgm:t>
    </dgm:pt>
    <dgm:pt modelId="{19D92DBE-F6D3-4CCF-BE65-B50C0D59C2F6}">
      <dgm:prSet custT="1"/>
      <dgm:spPr/>
      <dgm:t>
        <a:bodyPr/>
        <a:lstStyle/>
        <a:p>
          <a:pPr>
            <a:lnSpc>
              <a:spcPct val="100000"/>
            </a:lnSpc>
          </a:pPr>
          <a:r>
            <a:rPr lang="en-US" sz="2400" dirty="0">
              <a:solidFill>
                <a:schemeClr val="bg1">
                  <a:lumMod val="85000"/>
                </a:schemeClr>
              </a:solidFill>
            </a:rPr>
            <a:t>If your state has 500 complaint decisions per year, that equates to 500 opportunities to provide technical assistance.</a:t>
          </a:r>
        </a:p>
      </dgm:t>
      <dgm:extLst>
        <a:ext uri="{E40237B7-FDA0-4F09-8148-C483321AD2D9}">
          <dgm14:cNvPr xmlns:dgm14="http://schemas.microsoft.com/office/drawing/2010/diagram" id="0" name="" descr="If your state has 500 complaint decisions per year, that equates to 500 opportunities to provide technical assistance.&#13;&#10;"/>
        </a:ext>
      </dgm:extLst>
    </dgm:pt>
    <dgm:pt modelId="{FB327464-3D72-475D-ACF8-39A914A60AF9}" type="parTrans" cxnId="{C9F81373-A124-4D18-A665-3A487A8752CA}">
      <dgm:prSet/>
      <dgm:spPr/>
      <dgm:t>
        <a:bodyPr/>
        <a:lstStyle/>
        <a:p>
          <a:endParaRPr lang="en-US" sz="2800">
            <a:solidFill>
              <a:schemeClr val="bg1">
                <a:lumMod val="85000"/>
              </a:schemeClr>
            </a:solidFill>
          </a:endParaRPr>
        </a:p>
      </dgm:t>
    </dgm:pt>
    <dgm:pt modelId="{606C0768-6DDF-4730-A2FC-9B7AFDE2183F}" type="sibTrans" cxnId="{C9F81373-A124-4D18-A665-3A487A8752CA}">
      <dgm:prSet/>
      <dgm:spPr/>
      <dgm:t>
        <a:bodyPr/>
        <a:lstStyle/>
        <a:p>
          <a:endParaRPr lang="en-US" sz="2800">
            <a:solidFill>
              <a:schemeClr val="bg1">
                <a:lumMod val="85000"/>
              </a:schemeClr>
            </a:solidFill>
          </a:endParaRPr>
        </a:p>
      </dgm:t>
    </dgm:pt>
    <dgm:pt modelId="{132BCBFD-59C6-4D14-959D-664CC8206CBB}">
      <dgm:prSet custT="1"/>
      <dgm:spPr/>
      <dgm:t>
        <a:bodyPr/>
        <a:lstStyle/>
        <a:p>
          <a:pPr>
            <a:lnSpc>
              <a:spcPct val="100000"/>
            </a:lnSpc>
          </a:pPr>
          <a:r>
            <a:rPr lang="en-US" sz="2400" dirty="0">
              <a:solidFill>
                <a:schemeClr val="bg1">
                  <a:lumMod val="85000"/>
                </a:schemeClr>
              </a:solidFill>
            </a:rPr>
            <a:t>A complaint decision from your state should look like it.  The format is the departments, the content is unique to each complaint.</a:t>
          </a:r>
        </a:p>
      </dgm:t>
      <dgm:extLst>
        <a:ext uri="{E40237B7-FDA0-4F09-8148-C483321AD2D9}">
          <dgm14:cNvPr xmlns:dgm14="http://schemas.microsoft.com/office/drawing/2010/diagram" id="0" name="" descr="A complaint decision from your state should look like it.  The format is the departments, the content is unique to each complaint.&#13;&#10;"/>
        </a:ext>
      </dgm:extLst>
    </dgm:pt>
    <dgm:pt modelId="{6B0AA637-6C63-4CAF-8685-BB74D6A2B88C}" type="parTrans" cxnId="{E249D6B8-6A58-432F-B09E-AE78C5396E41}">
      <dgm:prSet/>
      <dgm:spPr/>
      <dgm:t>
        <a:bodyPr/>
        <a:lstStyle/>
        <a:p>
          <a:endParaRPr lang="en-US" sz="2800">
            <a:solidFill>
              <a:schemeClr val="bg1">
                <a:lumMod val="85000"/>
              </a:schemeClr>
            </a:solidFill>
          </a:endParaRPr>
        </a:p>
      </dgm:t>
    </dgm:pt>
    <dgm:pt modelId="{7383FD45-79B3-47FC-999C-DF58FEBBD7DB}" type="sibTrans" cxnId="{E249D6B8-6A58-432F-B09E-AE78C5396E41}">
      <dgm:prSet/>
      <dgm:spPr/>
      <dgm:t>
        <a:bodyPr/>
        <a:lstStyle/>
        <a:p>
          <a:endParaRPr lang="en-US" sz="2800">
            <a:solidFill>
              <a:schemeClr val="bg1">
                <a:lumMod val="85000"/>
              </a:schemeClr>
            </a:solidFill>
          </a:endParaRPr>
        </a:p>
      </dgm:t>
    </dgm:pt>
    <dgm:pt modelId="{277B80DE-BE9A-4ADD-86B3-A00996589289}" type="pres">
      <dgm:prSet presAssocID="{BD87A90A-A666-44BB-9A24-775AFECEEC8B}" presName="root" presStyleCnt="0">
        <dgm:presLayoutVars>
          <dgm:dir/>
          <dgm:resizeHandles val="exact"/>
        </dgm:presLayoutVars>
      </dgm:prSet>
      <dgm:spPr/>
    </dgm:pt>
    <dgm:pt modelId="{9DD80DFD-B2BD-482B-AD1A-1C75DD8BCC89}" type="pres">
      <dgm:prSet presAssocID="{580C4B86-DE61-40AC-93FD-6015344E5AD4}" presName="compNode" presStyleCnt="0"/>
      <dgm:spPr/>
    </dgm:pt>
    <dgm:pt modelId="{6A81F32E-85B3-47C1-B3BC-53014D5DFE6C}" type="pres">
      <dgm:prSet presAssocID="{580C4B86-DE61-40AC-93FD-6015344E5AD4}" presName="bgRect" presStyleLbl="bgShp" presStyleIdx="0" presStyleCnt="3"/>
      <dgm:spPr>
        <a:solidFill>
          <a:schemeClr val="accent2"/>
        </a:solidFill>
      </dgm:spPr>
    </dgm:pt>
    <dgm:pt modelId="{B428FE35-2FAD-4481-AF13-CA1A5BD9D9A7}" type="pres">
      <dgm:prSet presAssocID="{580C4B86-DE61-40AC-93FD-6015344E5AD4}" presName="iconRect" presStyleLbl="node1" presStyleIdx="0" presStyleCnt="3"/>
      <dgm:spPr>
        <a:blipFill>
          <a:blip xmlns:r="http://schemas.openxmlformats.org/officeDocument/2006/relationships" r:embed="rId1">
            <a:lum bright="70000" contrast="-70000"/>
            <a:extLst>
              <a:ext uri="{28A0092B-C50C-407E-A947-70E740481C1C}">
                <a14:useLocalDpi xmlns:a14="http://schemas.microsoft.com/office/drawing/2010/main" val="0"/>
              </a:ext>
            </a:extLst>
          </a:blip>
          <a:srcRect/>
          <a:stretch>
            <a:fillRect/>
          </a:stretch>
        </a:blipFill>
      </dgm:spPr>
    </dgm:pt>
    <dgm:pt modelId="{D14F5648-9C83-4086-B84A-07952BAA3C31}" type="pres">
      <dgm:prSet presAssocID="{580C4B86-DE61-40AC-93FD-6015344E5AD4}" presName="spaceRect" presStyleCnt="0"/>
      <dgm:spPr/>
    </dgm:pt>
    <dgm:pt modelId="{2166F77E-A1B4-4D35-BD5C-B3AF58C9DA1B}" type="pres">
      <dgm:prSet presAssocID="{580C4B86-DE61-40AC-93FD-6015344E5AD4}" presName="parTx" presStyleLbl="revTx" presStyleIdx="0" presStyleCnt="3">
        <dgm:presLayoutVars>
          <dgm:chMax val="0"/>
          <dgm:chPref val="0"/>
        </dgm:presLayoutVars>
      </dgm:prSet>
      <dgm:spPr/>
    </dgm:pt>
    <dgm:pt modelId="{DDD6D71B-71C8-4A00-852B-786BEFE46BC2}" type="pres">
      <dgm:prSet presAssocID="{C58701F9-00BC-4372-8194-12FC4337DCAF}" presName="sibTrans" presStyleCnt="0"/>
      <dgm:spPr/>
    </dgm:pt>
    <dgm:pt modelId="{6C45D683-7C13-4CFA-800A-9B709BF03399}" type="pres">
      <dgm:prSet presAssocID="{19D92DBE-F6D3-4CCF-BE65-B50C0D59C2F6}" presName="compNode" presStyleCnt="0"/>
      <dgm:spPr/>
    </dgm:pt>
    <dgm:pt modelId="{9BF53F41-62E7-4AA9-9350-087AEEEB408A}" type="pres">
      <dgm:prSet presAssocID="{19D92DBE-F6D3-4CCF-BE65-B50C0D59C2F6}" presName="bgRect" presStyleLbl="bgShp" presStyleIdx="1" presStyleCnt="3"/>
      <dgm:spPr>
        <a:solidFill>
          <a:schemeClr val="accent3">
            <a:lumMod val="75000"/>
          </a:schemeClr>
        </a:solidFill>
      </dgm:spPr>
    </dgm:pt>
    <dgm:pt modelId="{38CFC1F8-E58C-4B3D-A0DA-7871DACC55BF}" type="pres">
      <dgm:prSet presAssocID="{19D92DBE-F6D3-4CCF-BE65-B50C0D59C2F6}" presName="iconRect" presStyleLbl="node1" presStyleIdx="1" presStyleCnt="3"/>
      <dgm:spPr>
        <a:blipFill>
          <a:blip xmlns:r="http://schemas.openxmlformats.org/officeDocument/2006/relationships" r:embed="rId2">
            <a:duotone>
              <a:schemeClr val="bg2">
                <a:shade val="45000"/>
                <a:satMod val="135000"/>
              </a:schemeClr>
              <a:prstClr val="white"/>
            </a:duotone>
            <a:extLst>
              <a:ext uri="{28A0092B-C50C-407E-A947-70E740481C1C}">
                <a14:useLocalDpi xmlns:a14="http://schemas.microsoft.com/office/drawing/2010/main" val="0"/>
              </a:ext>
            </a:extLst>
          </a:blip>
          <a:srcRect/>
          <a:stretch>
            <a:fillRect/>
          </a:stretch>
        </a:blipFill>
      </dgm:spPr>
    </dgm:pt>
    <dgm:pt modelId="{54706ECC-E84D-4486-8020-7FBB4BF8B4A7}" type="pres">
      <dgm:prSet presAssocID="{19D92DBE-F6D3-4CCF-BE65-B50C0D59C2F6}" presName="spaceRect" presStyleCnt="0"/>
      <dgm:spPr/>
    </dgm:pt>
    <dgm:pt modelId="{936DBC39-7004-4858-A69E-9AEC3313091A}" type="pres">
      <dgm:prSet presAssocID="{19D92DBE-F6D3-4CCF-BE65-B50C0D59C2F6}" presName="parTx" presStyleLbl="revTx" presStyleIdx="1" presStyleCnt="3">
        <dgm:presLayoutVars>
          <dgm:chMax val="0"/>
          <dgm:chPref val="0"/>
        </dgm:presLayoutVars>
      </dgm:prSet>
      <dgm:spPr/>
    </dgm:pt>
    <dgm:pt modelId="{5EAB0FAF-BCDF-4F96-AEF5-2FF78C74B627}" type="pres">
      <dgm:prSet presAssocID="{606C0768-6DDF-4730-A2FC-9B7AFDE2183F}" presName="sibTrans" presStyleCnt="0"/>
      <dgm:spPr/>
    </dgm:pt>
    <dgm:pt modelId="{DF459D14-50AE-4B34-A069-56C9C5093811}" type="pres">
      <dgm:prSet presAssocID="{132BCBFD-59C6-4D14-959D-664CC8206CBB}" presName="compNode" presStyleCnt="0"/>
      <dgm:spPr/>
    </dgm:pt>
    <dgm:pt modelId="{73E8E044-8534-4BBE-A283-EDA29FE74609}" type="pres">
      <dgm:prSet presAssocID="{132BCBFD-59C6-4D14-959D-664CC8206CBB}" presName="bgRect" presStyleLbl="bgShp" presStyleIdx="2" presStyleCnt="3"/>
      <dgm:spPr>
        <a:solidFill>
          <a:schemeClr val="tx1">
            <a:lumMod val="75000"/>
            <a:lumOff val="25000"/>
          </a:schemeClr>
        </a:solidFill>
      </dgm:spPr>
    </dgm:pt>
    <dgm:pt modelId="{2BF49507-2F67-48D6-97B3-4DF1DA6B016E}" type="pres">
      <dgm:prSet presAssocID="{132BCBFD-59C6-4D14-959D-664CC8206CBB}" presName="iconRect" presStyleLbl="node1" presStyleIdx="2" presStyleCnt="3"/>
      <dgm:spPr>
        <a:blipFill>
          <a:blip xmlns:r="http://schemas.openxmlformats.org/officeDocument/2006/relationships" r:embed="rId3">
            <a:lum bright="70000" contrast="-70000"/>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rcRect/>
          <a:stretch>
            <a:fillRect/>
          </a:stretch>
        </a:blipFill>
      </dgm:spPr>
    </dgm:pt>
    <dgm:pt modelId="{A23F6CD8-102E-4831-9FEE-5654B70368E9}" type="pres">
      <dgm:prSet presAssocID="{132BCBFD-59C6-4D14-959D-664CC8206CBB}" presName="spaceRect" presStyleCnt="0"/>
      <dgm:spPr/>
    </dgm:pt>
    <dgm:pt modelId="{A681A6C4-84FD-42B6-A277-F9B45F5D12CF}" type="pres">
      <dgm:prSet presAssocID="{132BCBFD-59C6-4D14-959D-664CC8206CBB}" presName="parTx" presStyleLbl="revTx" presStyleIdx="2" presStyleCnt="3">
        <dgm:presLayoutVars>
          <dgm:chMax val="0"/>
          <dgm:chPref val="0"/>
        </dgm:presLayoutVars>
      </dgm:prSet>
      <dgm:spPr/>
    </dgm:pt>
  </dgm:ptLst>
  <dgm:cxnLst>
    <dgm:cxn modelId="{C6EE3001-0339-4ECE-90DB-C507880A3922}" srcId="{BD87A90A-A666-44BB-9A24-775AFECEEC8B}" destId="{580C4B86-DE61-40AC-93FD-6015344E5AD4}" srcOrd="0" destOrd="0" parTransId="{49A3E858-6364-411A-A9BD-4C16313E1DEA}" sibTransId="{C58701F9-00BC-4372-8194-12FC4337DCAF}"/>
    <dgm:cxn modelId="{4413D321-2BA3-47EA-8846-B052F6E8CD86}" type="presOf" srcId="{580C4B86-DE61-40AC-93FD-6015344E5AD4}" destId="{2166F77E-A1B4-4D35-BD5C-B3AF58C9DA1B}" srcOrd="0" destOrd="0" presId="urn:microsoft.com/office/officeart/2018/2/layout/IconVerticalSolidList"/>
    <dgm:cxn modelId="{330F6F31-EF1C-4F3F-A53D-CE546045222A}" type="presOf" srcId="{BD87A90A-A666-44BB-9A24-775AFECEEC8B}" destId="{277B80DE-BE9A-4ADD-86B3-A00996589289}" srcOrd="0" destOrd="0" presId="urn:microsoft.com/office/officeart/2018/2/layout/IconVerticalSolidList"/>
    <dgm:cxn modelId="{C9F81373-A124-4D18-A665-3A487A8752CA}" srcId="{BD87A90A-A666-44BB-9A24-775AFECEEC8B}" destId="{19D92DBE-F6D3-4CCF-BE65-B50C0D59C2F6}" srcOrd="1" destOrd="0" parTransId="{FB327464-3D72-475D-ACF8-39A914A60AF9}" sibTransId="{606C0768-6DDF-4730-A2FC-9B7AFDE2183F}"/>
    <dgm:cxn modelId="{E249D6B8-6A58-432F-B09E-AE78C5396E41}" srcId="{BD87A90A-A666-44BB-9A24-775AFECEEC8B}" destId="{132BCBFD-59C6-4D14-959D-664CC8206CBB}" srcOrd="2" destOrd="0" parTransId="{6B0AA637-6C63-4CAF-8685-BB74D6A2B88C}" sibTransId="{7383FD45-79B3-47FC-999C-DF58FEBBD7DB}"/>
    <dgm:cxn modelId="{D87530BA-95B7-485B-B038-CA3EAC382CC6}" type="presOf" srcId="{132BCBFD-59C6-4D14-959D-664CC8206CBB}" destId="{A681A6C4-84FD-42B6-A277-F9B45F5D12CF}" srcOrd="0" destOrd="0" presId="urn:microsoft.com/office/officeart/2018/2/layout/IconVerticalSolidList"/>
    <dgm:cxn modelId="{C40B0CDB-5F15-4F12-A83E-4E3BFBBFE247}" type="presOf" srcId="{19D92DBE-F6D3-4CCF-BE65-B50C0D59C2F6}" destId="{936DBC39-7004-4858-A69E-9AEC3313091A}" srcOrd="0" destOrd="0" presId="urn:microsoft.com/office/officeart/2018/2/layout/IconVerticalSolidList"/>
    <dgm:cxn modelId="{DC068348-AD3C-48C5-85E9-A0982D1DD8CF}" type="presParOf" srcId="{277B80DE-BE9A-4ADD-86B3-A00996589289}" destId="{9DD80DFD-B2BD-482B-AD1A-1C75DD8BCC89}" srcOrd="0" destOrd="0" presId="urn:microsoft.com/office/officeart/2018/2/layout/IconVerticalSolidList"/>
    <dgm:cxn modelId="{80BD8D75-3A26-4D9A-B00F-5E27098F353E}" type="presParOf" srcId="{9DD80DFD-B2BD-482B-AD1A-1C75DD8BCC89}" destId="{6A81F32E-85B3-47C1-B3BC-53014D5DFE6C}" srcOrd="0" destOrd="0" presId="urn:microsoft.com/office/officeart/2018/2/layout/IconVerticalSolidList"/>
    <dgm:cxn modelId="{0D2AAED6-3167-4FB9-BC8F-FDEA0BCA6B33}" type="presParOf" srcId="{9DD80DFD-B2BD-482B-AD1A-1C75DD8BCC89}" destId="{B428FE35-2FAD-4481-AF13-CA1A5BD9D9A7}" srcOrd="1" destOrd="0" presId="urn:microsoft.com/office/officeart/2018/2/layout/IconVerticalSolidList"/>
    <dgm:cxn modelId="{790D16A7-A8D5-4769-8760-ABF44258B7CC}" type="presParOf" srcId="{9DD80DFD-B2BD-482B-AD1A-1C75DD8BCC89}" destId="{D14F5648-9C83-4086-B84A-07952BAA3C31}" srcOrd="2" destOrd="0" presId="urn:microsoft.com/office/officeart/2018/2/layout/IconVerticalSolidList"/>
    <dgm:cxn modelId="{DB7C3762-336F-47AE-9FC8-5085DDE64AB8}" type="presParOf" srcId="{9DD80DFD-B2BD-482B-AD1A-1C75DD8BCC89}" destId="{2166F77E-A1B4-4D35-BD5C-B3AF58C9DA1B}" srcOrd="3" destOrd="0" presId="urn:microsoft.com/office/officeart/2018/2/layout/IconVerticalSolidList"/>
    <dgm:cxn modelId="{5382BF1D-090A-4CA2-8376-9E67AE7630C9}" type="presParOf" srcId="{277B80DE-BE9A-4ADD-86B3-A00996589289}" destId="{DDD6D71B-71C8-4A00-852B-786BEFE46BC2}" srcOrd="1" destOrd="0" presId="urn:microsoft.com/office/officeart/2018/2/layout/IconVerticalSolidList"/>
    <dgm:cxn modelId="{83946EDA-17C2-4CF6-B648-1AD8C24AB2FD}" type="presParOf" srcId="{277B80DE-BE9A-4ADD-86B3-A00996589289}" destId="{6C45D683-7C13-4CFA-800A-9B709BF03399}" srcOrd="2" destOrd="0" presId="urn:microsoft.com/office/officeart/2018/2/layout/IconVerticalSolidList"/>
    <dgm:cxn modelId="{FF1BF4E9-4044-41C6-A198-74CF6D658AA1}" type="presParOf" srcId="{6C45D683-7C13-4CFA-800A-9B709BF03399}" destId="{9BF53F41-62E7-4AA9-9350-087AEEEB408A}" srcOrd="0" destOrd="0" presId="urn:microsoft.com/office/officeart/2018/2/layout/IconVerticalSolidList"/>
    <dgm:cxn modelId="{84CD2FF1-E380-42AD-B85C-83405DAECC61}" type="presParOf" srcId="{6C45D683-7C13-4CFA-800A-9B709BF03399}" destId="{38CFC1F8-E58C-4B3D-A0DA-7871DACC55BF}" srcOrd="1" destOrd="0" presId="urn:microsoft.com/office/officeart/2018/2/layout/IconVerticalSolidList"/>
    <dgm:cxn modelId="{783EEB5C-501D-404D-AB52-E71AA652D2CE}" type="presParOf" srcId="{6C45D683-7C13-4CFA-800A-9B709BF03399}" destId="{54706ECC-E84D-4486-8020-7FBB4BF8B4A7}" srcOrd="2" destOrd="0" presId="urn:microsoft.com/office/officeart/2018/2/layout/IconVerticalSolidList"/>
    <dgm:cxn modelId="{CA804CDA-DCA8-4FDF-960D-47F8288455AC}" type="presParOf" srcId="{6C45D683-7C13-4CFA-800A-9B709BF03399}" destId="{936DBC39-7004-4858-A69E-9AEC3313091A}" srcOrd="3" destOrd="0" presId="urn:microsoft.com/office/officeart/2018/2/layout/IconVerticalSolidList"/>
    <dgm:cxn modelId="{71BAC8F1-4BB9-4F06-A3C3-6D180F83711E}" type="presParOf" srcId="{277B80DE-BE9A-4ADD-86B3-A00996589289}" destId="{5EAB0FAF-BCDF-4F96-AEF5-2FF78C74B627}" srcOrd="3" destOrd="0" presId="urn:microsoft.com/office/officeart/2018/2/layout/IconVerticalSolidList"/>
    <dgm:cxn modelId="{968C66A1-D3E9-4A92-818F-2FA6B0A81641}" type="presParOf" srcId="{277B80DE-BE9A-4ADD-86B3-A00996589289}" destId="{DF459D14-50AE-4B34-A069-56C9C5093811}" srcOrd="4" destOrd="0" presId="urn:microsoft.com/office/officeart/2018/2/layout/IconVerticalSolidList"/>
    <dgm:cxn modelId="{9CE3FC7D-6992-4F85-86ED-20B09F9B318D}" type="presParOf" srcId="{DF459D14-50AE-4B34-A069-56C9C5093811}" destId="{73E8E044-8534-4BBE-A283-EDA29FE74609}" srcOrd="0" destOrd="0" presId="urn:microsoft.com/office/officeart/2018/2/layout/IconVerticalSolidList"/>
    <dgm:cxn modelId="{53AC0F38-0660-4195-8E49-ABC447334793}" type="presParOf" srcId="{DF459D14-50AE-4B34-A069-56C9C5093811}" destId="{2BF49507-2F67-48D6-97B3-4DF1DA6B016E}" srcOrd="1" destOrd="0" presId="urn:microsoft.com/office/officeart/2018/2/layout/IconVerticalSolidList"/>
    <dgm:cxn modelId="{AF6248EA-877E-4C3C-A60C-F5E5CC1AAA10}" type="presParOf" srcId="{DF459D14-50AE-4B34-A069-56C9C5093811}" destId="{A23F6CD8-102E-4831-9FEE-5654B70368E9}" srcOrd="2" destOrd="0" presId="urn:microsoft.com/office/officeart/2018/2/layout/IconVerticalSolidList"/>
    <dgm:cxn modelId="{4801182A-CD2E-4F1C-9B11-04B9F60CD6A0}" type="presParOf" srcId="{DF459D14-50AE-4B34-A069-56C9C5093811}" destId="{A681A6C4-84FD-42B6-A277-F9B45F5D12CF}"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9E09DB6-6AAC-45E9-A2D3-75185CDCB316}" type="doc">
      <dgm:prSet loTypeId="urn:microsoft.com/office/officeart/2005/8/layout/vList2" loCatId="list" qsTypeId="urn:microsoft.com/office/officeart/2005/8/quickstyle/simple2" qsCatId="simple" csTypeId="urn:microsoft.com/office/officeart/2005/8/colors/colorful5" csCatId="colorful" phldr="1"/>
      <dgm:spPr/>
      <dgm:t>
        <a:bodyPr/>
        <a:lstStyle/>
        <a:p>
          <a:endParaRPr lang="en-US"/>
        </a:p>
      </dgm:t>
    </dgm:pt>
    <dgm:pt modelId="{8258469F-0A5C-4E77-9980-AC550DDB2E7C}">
      <dgm:prSet/>
      <dgm:spPr/>
      <dgm:t>
        <a:bodyPr/>
        <a:lstStyle/>
        <a:p>
          <a:r>
            <a:rPr lang="en-US" b="0" i="0" dirty="0"/>
            <a:t>Cultural competence is the ability to understand and effectively interact with people from cultures different from our own. </a:t>
          </a:r>
          <a:endParaRPr lang="en-US" dirty="0"/>
        </a:p>
      </dgm:t>
      <dgm:extLst>
        <a:ext uri="{E40237B7-FDA0-4F09-8148-C483321AD2D9}">
          <dgm14:cNvPr xmlns:dgm14="http://schemas.microsoft.com/office/drawing/2010/diagram" id="0" name="" descr="Cultural competence is the ability to understand and effectively interact with people from cultures different from our own. &#13;&#10;"/>
        </a:ext>
      </dgm:extLst>
    </dgm:pt>
    <dgm:pt modelId="{EAF10E4C-5D86-4233-B481-F032E0A9FE62}" type="parTrans" cxnId="{187EEFCC-4B34-467E-99FD-989C1FA8E74B}">
      <dgm:prSet/>
      <dgm:spPr/>
      <dgm:t>
        <a:bodyPr/>
        <a:lstStyle/>
        <a:p>
          <a:endParaRPr lang="en-US"/>
        </a:p>
      </dgm:t>
    </dgm:pt>
    <dgm:pt modelId="{8B5E14AD-ECDD-4A8B-975D-1D832C41C2B8}" type="sibTrans" cxnId="{187EEFCC-4B34-467E-99FD-989C1FA8E74B}">
      <dgm:prSet/>
      <dgm:spPr/>
      <dgm:t>
        <a:bodyPr/>
        <a:lstStyle/>
        <a:p>
          <a:endParaRPr lang="en-US"/>
        </a:p>
      </dgm:t>
    </dgm:pt>
    <dgm:pt modelId="{BED449E3-08B6-4A83-AC6A-8D3F88107295}">
      <dgm:prSet/>
      <dgm:spPr/>
      <dgm:t>
        <a:bodyPr/>
        <a:lstStyle/>
        <a:p>
          <a:r>
            <a:rPr lang="en-US" b="0" i="0" dirty="0"/>
            <a:t>It also means being able to negotiate cross-cultural differences to accomplish practical goals.</a:t>
          </a:r>
          <a:endParaRPr lang="en-US" dirty="0"/>
        </a:p>
      </dgm:t>
      <dgm:extLst>
        <a:ext uri="{E40237B7-FDA0-4F09-8148-C483321AD2D9}">
          <dgm14:cNvPr xmlns:dgm14="http://schemas.microsoft.com/office/drawing/2010/diagram" id="0" name="" descr="It also means being able to negotiate cross-cultural differences to accomplish practical goals.&#13;&#10;"/>
        </a:ext>
      </dgm:extLst>
    </dgm:pt>
    <dgm:pt modelId="{2B602176-7A83-4EB0-95C8-DB1866393701}" type="parTrans" cxnId="{A4FF9328-845D-4C3A-B478-10E5284AA8FA}">
      <dgm:prSet/>
      <dgm:spPr/>
      <dgm:t>
        <a:bodyPr/>
        <a:lstStyle/>
        <a:p>
          <a:endParaRPr lang="en-US"/>
        </a:p>
      </dgm:t>
    </dgm:pt>
    <dgm:pt modelId="{08B367CA-066B-4931-BFB3-15E33E2B6616}" type="sibTrans" cxnId="{A4FF9328-845D-4C3A-B478-10E5284AA8FA}">
      <dgm:prSet/>
      <dgm:spPr/>
      <dgm:t>
        <a:bodyPr/>
        <a:lstStyle/>
        <a:p>
          <a:endParaRPr lang="en-US"/>
        </a:p>
      </dgm:t>
    </dgm:pt>
    <dgm:pt modelId="{5EB72E88-DD8E-47D9-8099-D71A063883D8}">
      <dgm:prSet custT="1"/>
      <dgm:spPr/>
      <dgm:t>
        <a:bodyPr/>
        <a:lstStyle/>
        <a:p>
          <a:r>
            <a:rPr lang="en-US" sz="2000" i="1" dirty="0"/>
            <a:t>Child Welfare Information Gateway, US Department of Health and Human Services.</a:t>
          </a:r>
          <a:endParaRPr lang="en-US" sz="2000" dirty="0"/>
        </a:p>
      </dgm:t>
      <dgm:extLst>
        <a:ext uri="{E40237B7-FDA0-4F09-8148-C483321AD2D9}">
          <dgm14:cNvPr xmlns:dgm14="http://schemas.microsoft.com/office/drawing/2010/diagram" id="0" name="" descr="Child Welfare Information Gateway, US Department of Health and Human Services.&#13;&#10;"/>
        </a:ext>
      </dgm:extLst>
    </dgm:pt>
    <dgm:pt modelId="{FB010C7A-D7ED-4F2B-A9A1-7720FAB5E0C0}" type="parTrans" cxnId="{183778D7-DDF9-4121-9206-B139AEDF68B3}">
      <dgm:prSet/>
      <dgm:spPr/>
      <dgm:t>
        <a:bodyPr/>
        <a:lstStyle/>
        <a:p>
          <a:endParaRPr lang="en-US"/>
        </a:p>
      </dgm:t>
    </dgm:pt>
    <dgm:pt modelId="{6B5712E7-880A-486C-B97A-1E3F8D565184}" type="sibTrans" cxnId="{183778D7-DDF9-4121-9206-B139AEDF68B3}">
      <dgm:prSet/>
      <dgm:spPr/>
      <dgm:t>
        <a:bodyPr/>
        <a:lstStyle/>
        <a:p>
          <a:endParaRPr lang="en-US"/>
        </a:p>
      </dgm:t>
    </dgm:pt>
    <dgm:pt modelId="{43696C23-BB3C-CB49-A299-1840069700C4}" type="pres">
      <dgm:prSet presAssocID="{39E09DB6-6AAC-45E9-A2D3-75185CDCB316}" presName="linear" presStyleCnt="0">
        <dgm:presLayoutVars>
          <dgm:animLvl val="lvl"/>
          <dgm:resizeHandles val="exact"/>
        </dgm:presLayoutVars>
      </dgm:prSet>
      <dgm:spPr/>
    </dgm:pt>
    <dgm:pt modelId="{830E3516-C132-8349-8885-4920EEFA67D8}" type="pres">
      <dgm:prSet presAssocID="{8258469F-0A5C-4E77-9980-AC550DDB2E7C}" presName="parentText" presStyleLbl="node1" presStyleIdx="0" presStyleCnt="3">
        <dgm:presLayoutVars>
          <dgm:chMax val="0"/>
          <dgm:bulletEnabled val="1"/>
        </dgm:presLayoutVars>
      </dgm:prSet>
      <dgm:spPr/>
    </dgm:pt>
    <dgm:pt modelId="{D70AFA57-B5C7-5B42-A2AB-F61D916CF18A}" type="pres">
      <dgm:prSet presAssocID="{8B5E14AD-ECDD-4A8B-975D-1D832C41C2B8}" presName="spacer" presStyleCnt="0"/>
      <dgm:spPr/>
    </dgm:pt>
    <dgm:pt modelId="{343F2F3E-12A0-234F-9D3E-8DBE7CD8DB02}" type="pres">
      <dgm:prSet presAssocID="{BED449E3-08B6-4A83-AC6A-8D3F88107295}" presName="parentText" presStyleLbl="node1" presStyleIdx="1" presStyleCnt="3">
        <dgm:presLayoutVars>
          <dgm:chMax val="0"/>
          <dgm:bulletEnabled val="1"/>
        </dgm:presLayoutVars>
      </dgm:prSet>
      <dgm:spPr/>
    </dgm:pt>
    <dgm:pt modelId="{1B32087E-270A-0842-BC9B-C4A66C3D483D}" type="pres">
      <dgm:prSet presAssocID="{08B367CA-066B-4931-BFB3-15E33E2B6616}" presName="spacer" presStyleCnt="0"/>
      <dgm:spPr/>
    </dgm:pt>
    <dgm:pt modelId="{6777F756-B501-3D47-95F5-E5CC003C02B7}" type="pres">
      <dgm:prSet presAssocID="{5EB72E88-DD8E-47D9-8099-D71A063883D8}" presName="parentText" presStyleLbl="node1" presStyleIdx="2" presStyleCnt="3">
        <dgm:presLayoutVars>
          <dgm:chMax val="0"/>
          <dgm:bulletEnabled val="1"/>
        </dgm:presLayoutVars>
      </dgm:prSet>
      <dgm:spPr/>
    </dgm:pt>
  </dgm:ptLst>
  <dgm:cxnLst>
    <dgm:cxn modelId="{A4FF9328-845D-4C3A-B478-10E5284AA8FA}" srcId="{39E09DB6-6AAC-45E9-A2D3-75185CDCB316}" destId="{BED449E3-08B6-4A83-AC6A-8D3F88107295}" srcOrd="1" destOrd="0" parTransId="{2B602176-7A83-4EB0-95C8-DB1866393701}" sibTransId="{08B367CA-066B-4931-BFB3-15E33E2B6616}"/>
    <dgm:cxn modelId="{3D5AE055-9B21-A542-A907-CC19C3624884}" type="presOf" srcId="{39E09DB6-6AAC-45E9-A2D3-75185CDCB316}" destId="{43696C23-BB3C-CB49-A299-1840069700C4}" srcOrd="0" destOrd="0" presId="urn:microsoft.com/office/officeart/2005/8/layout/vList2"/>
    <dgm:cxn modelId="{C0B7007B-FDC8-CA46-A07E-ECD02D1DD922}" type="presOf" srcId="{5EB72E88-DD8E-47D9-8099-D71A063883D8}" destId="{6777F756-B501-3D47-95F5-E5CC003C02B7}" srcOrd="0" destOrd="0" presId="urn:microsoft.com/office/officeart/2005/8/layout/vList2"/>
    <dgm:cxn modelId="{A8499DA5-3C2B-5248-B88B-B55EC443A7A2}" type="presOf" srcId="{8258469F-0A5C-4E77-9980-AC550DDB2E7C}" destId="{830E3516-C132-8349-8885-4920EEFA67D8}" srcOrd="0" destOrd="0" presId="urn:microsoft.com/office/officeart/2005/8/layout/vList2"/>
    <dgm:cxn modelId="{187EEFCC-4B34-467E-99FD-989C1FA8E74B}" srcId="{39E09DB6-6AAC-45E9-A2D3-75185CDCB316}" destId="{8258469F-0A5C-4E77-9980-AC550DDB2E7C}" srcOrd="0" destOrd="0" parTransId="{EAF10E4C-5D86-4233-B481-F032E0A9FE62}" sibTransId="{8B5E14AD-ECDD-4A8B-975D-1D832C41C2B8}"/>
    <dgm:cxn modelId="{183778D7-DDF9-4121-9206-B139AEDF68B3}" srcId="{39E09DB6-6AAC-45E9-A2D3-75185CDCB316}" destId="{5EB72E88-DD8E-47D9-8099-D71A063883D8}" srcOrd="2" destOrd="0" parTransId="{FB010C7A-D7ED-4F2B-A9A1-7720FAB5E0C0}" sibTransId="{6B5712E7-880A-486C-B97A-1E3F8D565184}"/>
    <dgm:cxn modelId="{3939E3E7-BB69-1C47-909B-A2641E125892}" type="presOf" srcId="{BED449E3-08B6-4A83-AC6A-8D3F88107295}" destId="{343F2F3E-12A0-234F-9D3E-8DBE7CD8DB02}" srcOrd="0" destOrd="0" presId="urn:microsoft.com/office/officeart/2005/8/layout/vList2"/>
    <dgm:cxn modelId="{AAF0E80E-E241-904F-B742-17B5C20D7BF0}" type="presParOf" srcId="{43696C23-BB3C-CB49-A299-1840069700C4}" destId="{830E3516-C132-8349-8885-4920EEFA67D8}" srcOrd="0" destOrd="0" presId="urn:microsoft.com/office/officeart/2005/8/layout/vList2"/>
    <dgm:cxn modelId="{802B94B1-C687-2F4E-BE09-060F18E72546}" type="presParOf" srcId="{43696C23-BB3C-CB49-A299-1840069700C4}" destId="{D70AFA57-B5C7-5B42-A2AB-F61D916CF18A}" srcOrd="1" destOrd="0" presId="urn:microsoft.com/office/officeart/2005/8/layout/vList2"/>
    <dgm:cxn modelId="{ABC05CA8-19B5-A44D-9AC7-19E4E33624F2}" type="presParOf" srcId="{43696C23-BB3C-CB49-A299-1840069700C4}" destId="{343F2F3E-12A0-234F-9D3E-8DBE7CD8DB02}" srcOrd="2" destOrd="0" presId="urn:microsoft.com/office/officeart/2005/8/layout/vList2"/>
    <dgm:cxn modelId="{D6450173-8D94-924F-BAF8-AF30A36DBE4C}" type="presParOf" srcId="{43696C23-BB3C-CB49-A299-1840069700C4}" destId="{1B32087E-270A-0842-BC9B-C4A66C3D483D}" srcOrd="3" destOrd="0" presId="urn:microsoft.com/office/officeart/2005/8/layout/vList2"/>
    <dgm:cxn modelId="{ED6EBCB9-9DEB-0D4F-9E47-FCBDB00EAC43}" type="presParOf" srcId="{43696C23-BB3C-CB49-A299-1840069700C4}" destId="{6777F756-B501-3D47-95F5-E5CC003C02B7}"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B8FA3DA2-F388-2841-8FE2-A5AF3AF5C160}"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8F40708B-714D-2646-BC35-B27E9DB3989F}">
      <dgm:prSet phldrT="[Text]"/>
      <dgm:spPr/>
      <dgm:t>
        <a:bodyPr/>
        <a:lstStyle/>
        <a:p>
          <a:r>
            <a:rPr lang="en-US" dirty="0"/>
            <a:t>FINDINGS OF FACT</a:t>
          </a:r>
        </a:p>
      </dgm:t>
      <dgm:extLst>
        <a:ext uri="{E40237B7-FDA0-4F09-8148-C483321AD2D9}">
          <dgm14:cNvPr xmlns:dgm14="http://schemas.microsoft.com/office/drawing/2010/diagram" id="0" name="" descr="FINDINGS OF FACT&#13;&#10;"/>
        </a:ext>
      </dgm:extLst>
    </dgm:pt>
    <dgm:pt modelId="{9764640C-CB0B-054D-9CDD-5E835D89CCD8}" type="parTrans" cxnId="{20F6A67A-81EB-BB42-83DE-D89822E2C19F}">
      <dgm:prSet/>
      <dgm:spPr/>
      <dgm:t>
        <a:bodyPr/>
        <a:lstStyle/>
        <a:p>
          <a:endParaRPr lang="en-US"/>
        </a:p>
      </dgm:t>
    </dgm:pt>
    <dgm:pt modelId="{B89B6987-F751-454C-BF74-24ADF2129DE7}" type="sibTrans" cxnId="{20F6A67A-81EB-BB42-83DE-D89822E2C19F}">
      <dgm:prSet/>
      <dgm:spPr/>
      <dgm:t>
        <a:bodyPr/>
        <a:lstStyle/>
        <a:p>
          <a:endParaRPr lang="en-US"/>
        </a:p>
      </dgm:t>
    </dgm:pt>
    <dgm:pt modelId="{416E28A5-E817-BD47-BE2B-CC422EF86D6A}">
      <dgm:prSet phldrT="[Text]"/>
      <dgm:spPr>
        <a:solidFill>
          <a:schemeClr val="bg2">
            <a:lumMod val="50000"/>
          </a:schemeClr>
        </a:solidFill>
      </dgm:spPr>
      <dgm:t>
        <a:bodyPr/>
        <a:lstStyle/>
        <a:p>
          <a:r>
            <a:rPr lang="en-US" dirty="0"/>
            <a:t>CONCLUSIONS</a:t>
          </a:r>
        </a:p>
      </dgm:t>
      <dgm:extLst>
        <a:ext uri="{E40237B7-FDA0-4F09-8148-C483321AD2D9}">
          <dgm14:cNvPr xmlns:dgm14="http://schemas.microsoft.com/office/drawing/2010/diagram" id="0" name="" descr="CONCLUSIONS&#13;&#10;"/>
        </a:ext>
      </dgm:extLst>
    </dgm:pt>
    <dgm:pt modelId="{0EEEA782-A382-A14B-89DE-2660C5B98ED5}" type="parTrans" cxnId="{30F62B8D-50C1-D440-966C-7FAA9FDF2EBD}">
      <dgm:prSet/>
      <dgm:spPr/>
      <dgm:t>
        <a:bodyPr/>
        <a:lstStyle/>
        <a:p>
          <a:endParaRPr lang="en-US"/>
        </a:p>
      </dgm:t>
    </dgm:pt>
    <dgm:pt modelId="{1C3A49E8-2E90-9C40-A104-628465267B9A}" type="sibTrans" cxnId="{30F62B8D-50C1-D440-966C-7FAA9FDF2EBD}">
      <dgm:prSet/>
      <dgm:spPr/>
      <dgm:t>
        <a:bodyPr/>
        <a:lstStyle/>
        <a:p>
          <a:endParaRPr lang="en-US"/>
        </a:p>
      </dgm:t>
    </dgm:pt>
    <dgm:pt modelId="{B3CD93E1-4DDB-1B49-87BF-B03B9A64A28F}">
      <dgm:prSet phldrT="[Text]"/>
      <dgm:spPr>
        <a:solidFill>
          <a:schemeClr val="accent4">
            <a:lumMod val="75000"/>
          </a:schemeClr>
        </a:solidFill>
      </dgm:spPr>
      <dgm:t>
        <a:bodyPr/>
        <a:lstStyle/>
        <a:p>
          <a:r>
            <a:rPr lang="en-US" dirty="0"/>
            <a:t>ULTIMATE DECISION</a:t>
          </a:r>
        </a:p>
      </dgm:t>
      <dgm:extLst>
        <a:ext uri="{E40237B7-FDA0-4F09-8148-C483321AD2D9}">
          <dgm14:cNvPr xmlns:dgm14="http://schemas.microsoft.com/office/drawing/2010/diagram" id="0" name="" descr="ULTIMATE DECISION&#13;&#10;"/>
        </a:ext>
      </dgm:extLst>
    </dgm:pt>
    <dgm:pt modelId="{BBAB8C39-D8A0-1844-B8C1-E9926DA63D96}" type="parTrans" cxnId="{DD4F14C4-6661-F44A-AC04-24C56708BD56}">
      <dgm:prSet/>
      <dgm:spPr/>
      <dgm:t>
        <a:bodyPr/>
        <a:lstStyle/>
        <a:p>
          <a:endParaRPr lang="en-US"/>
        </a:p>
      </dgm:t>
    </dgm:pt>
    <dgm:pt modelId="{248E7D67-D333-AC42-B8AA-228B7F698649}" type="sibTrans" cxnId="{DD4F14C4-6661-F44A-AC04-24C56708BD56}">
      <dgm:prSet/>
      <dgm:spPr/>
      <dgm:t>
        <a:bodyPr/>
        <a:lstStyle/>
        <a:p>
          <a:endParaRPr lang="en-US"/>
        </a:p>
      </dgm:t>
    </dgm:pt>
    <dgm:pt modelId="{D278DFF5-6905-6941-9DE7-430D7B009E8C}">
      <dgm:prSet phldrT="[Text]"/>
      <dgm:spPr>
        <a:solidFill>
          <a:schemeClr val="accent1"/>
        </a:solidFill>
      </dgm:spPr>
      <dgm:t>
        <a:bodyPr/>
        <a:lstStyle/>
        <a:p>
          <a:r>
            <a:rPr lang="en-US" dirty="0"/>
            <a:t>CORRECTIVE ACTION</a:t>
          </a:r>
        </a:p>
      </dgm:t>
      <dgm:extLst>
        <a:ext uri="{E40237B7-FDA0-4F09-8148-C483321AD2D9}">
          <dgm14:cNvPr xmlns:dgm14="http://schemas.microsoft.com/office/drawing/2010/diagram" id="0" name="" descr="CORRECTIVE ACTION&#13;&#10;"/>
        </a:ext>
      </dgm:extLst>
    </dgm:pt>
    <dgm:pt modelId="{5CF67F88-AF47-E242-88C2-9DDDBC7C20FD}" type="parTrans" cxnId="{6B898632-D48F-9243-BD02-1B414A86CAF7}">
      <dgm:prSet/>
      <dgm:spPr/>
      <dgm:t>
        <a:bodyPr/>
        <a:lstStyle/>
        <a:p>
          <a:endParaRPr lang="en-US"/>
        </a:p>
      </dgm:t>
    </dgm:pt>
    <dgm:pt modelId="{08C3FECA-1E57-AE44-AE8A-D203B6883A8E}" type="sibTrans" cxnId="{6B898632-D48F-9243-BD02-1B414A86CAF7}">
      <dgm:prSet/>
      <dgm:spPr/>
      <dgm:t>
        <a:bodyPr/>
        <a:lstStyle/>
        <a:p>
          <a:endParaRPr lang="en-US"/>
        </a:p>
      </dgm:t>
    </dgm:pt>
    <dgm:pt modelId="{F7FDBAA7-96B6-C949-9C36-0DEE2960D33B}" type="pres">
      <dgm:prSet presAssocID="{B8FA3DA2-F388-2841-8FE2-A5AF3AF5C160}" presName="outerComposite" presStyleCnt="0">
        <dgm:presLayoutVars>
          <dgm:chMax val="5"/>
          <dgm:dir/>
          <dgm:resizeHandles val="exact"/>
        </dgm:presLayoutVars>
      </dgm:prSet>
      <dgm:spPr/>
    </dgm:pt>
    <dgm:pt modelId="{27E39FE9-ED0E-034D-AA95-B4BB965BFADE}" type="pres">
      <dgm:prSet presAssocID="{B8FA3DA2-F388-2841-8FE2-A5AF3AF5C160}" presName="dummyMaxCanvas" presStyleCnt="0">
        <dgm:presLayoutVars/>
      </dgm:prSet>
      <dgm:spPr/>
    </dgm:pt>
    <dgm:pt modelId="{3479383B-431C-E945-B827-81F19AC3302C}" type="pres">
      <dgm:prSet presAssocID="{B8FA3DA2-F388-2841-8FE2-A5AF3AF5C160}" presName="FourNodes_1" presStyleLbl="node1" presStyleIdx="0" presStyleCnt="4">
        <dgm:presLayoutVars>
          <dgm:bulletEnabled val="1"/>
        </dgm:presLayoutVars>
      </dgm:prSet>
      <dgm:spPr/>
    </dgm:pt>
    <dgm:pt modelId="{E56E924B-D529-EE41-BA3D-A2A12ABF1BF8}" type="pres">
      <dgm:prSet presAssocID="{B8FA3DA2-F388-2841-8FE2-A5AF3AF5C160}" presName="FourNodes_2" presStyleLbl="node1" presStyleIdx="1" presStyleCnt="4">
        <dgm:presLayoutVars>
          <dgm:bulletEnabled val="1"/>
        </dgm:presLayoutVars>
      </dgm:prSet>
      <dgm:spPr/>
    </dgm:pt>
    <dgm:pt modelId="{AB6AC83B-FCC1-5449-B109-B36F98E396DA}" type="pres">
      <dgm:prSet presAssocID="{B8FA3DA2-F388-2841-8FE2-A5AF3AF5C160}" presName="FourNodes_3" presStyleLbl="node1" presStyleIdx="2" presStyleCnt="4">
        <dgm:presLayoutVars>
          <dgm:bulletEnabled val="1"/>
        </dgm:presLayoutVars>
      </dgm:prSet>
      <dgm:spPr/>
    </dgm:pt>
    <dgm:pt modelId="{24BA7C24-58C2-784C-8B81-D72B527AE7AA}" type="pres">
      <dgm:prSet presAssocID="{B8FA3DA2-F388-2841-8FE2-A5AF3AF5C160}" presName="FourNodes_4" presStyleLbl="node1" presStyleIdx="3" presStyleCnt="4">
        <dgm:presLayoutVars>
          <dgm:bulletEnabled val="1"/>
        </dgm:presLayoutVars>
      </dgm:prSet>
      <dgm:spPr/>
    </dgm:pt>
    <dgm:pt modelId="{886EBF3C-066D-F948-89A4-C2851C8772D0}" type="pres">
      <dgm:prSet presAssocID="{B8FA3DA2-F388-2841-8FE2-A5AF3AF5C160}" presName="FourConn_1-2" presStyleLbl="fgAccFollowNode1" presStyleIdx="0" presStyleCnt="3">
        <dgm:presLayoutVars>
          <dgm:bulletEnabled val="1"/>
        </dgm:presLayoutVars>
      </dgm:prSet>
      <dgm:spPr/>
    </dgm:pt>
    <dgm:pt modelId="{E254B962-CD9B-6C44-A765-1475AD80CA96}" type="pres">
      <dgm:prSet presAssocID="{B8FA3DA2-F388-2841-8FE2-A5AF3AF5C160}" presName="FourConn_2-3" presStyleLbl="fgAccFollowNode1" presStyleIdx="1" presStyleCnt="3">
        <dgm:presLayoutVars>
          <dgm:bulletEnabled val="1"/>
        </dgm:presLayoutVars>
      </dgm:prSet>
      <dgm:spPr/>
    </dgm:pt>
    <dgm:pt modelId="{133215D0-81F3-BB48-950B-CD81DB9EFF54}" type="pres">
      <dgm:prSet presAssocID="{B8FA3DA2-F388-2841-8FE2-A5AF3AF5C160}" presName="FourConn_3-4" presStyleLbl="fgAccFollowNode1" presStyleIdx="2" presStyleCnt="3">
        <dgm:presLayoutVars>
          <dgm:bulletEnabled val="1"/>
        </dgm:presLayoutVars>
      </dgm:prSet>
      <dgm:spPr/>
    </dgm:pt>
    <dgm:pt modelId="{368B1044-35CE-D143-A697-4EDBEA731116}" type="pres">
      <dgm:prSet presAssocID="{B8FA3DA2-F388-2841-8FE2-A5AF3AF5C160}" presName="FourNodes_1_text" presStyleLbl="node1" presStyleIdx="3" presStyleCnt="4">
        <dgm:presLayoutVars>
          <dgm:bulletEnabled val="1"/>
        </dgm:presLayoutVars>
      </dgm:prSet>
      <dgm:spPr/>
    </dgm:pt>
    <dgm:pt modelId="{27C4EE0C-0592-0447-8E96-B06FD53F8EE4}" type="pres">
      <dgm:prSet presAssocID="{B8FA3DA2-F388-2841-8FE2-A5AF3AF5C160}" presName="FourNodes_2_text" presStyleLbl="node1" presStyleIdx="3" presStyleCnt="4">
        <dgm:presLayoutVars>
          <dgm:bulletEnabled val="1"/>
        </dgm:presLayoutVars>
      </dgm:prSet>
      <dgm:spPr/>
    </dgm:pt>
    <dgm:pt modelId="{0CE0BD49-E033-1E4C-8921-C317AC4523D1}" type="pres">
      <dgm:prSet presAssocID="{B8FA3DA2-F388-2841-8FE2-A5AF3AF5C160}" presName="FourNodes_3_text" presStyleLbl="node1" presStyleIdx="3" presStyleCnt="4">
        <dgm:presLayoutVars>
          <dgm:bulletEnabled val="1"/>
        </dgm:presLayoutVars>
      </dgm:prSet>
      <dgm:spPr/>
    </dgm:pt>
    <dgm:pt modelId="{EE09CDAF-2C92-FB43-9CC8-9E7C8CD9D2B8}" type="pres">
      <dgm:prSet presAssocID="{B8FA3DA2-F388-2841-8FE2-A5AF3AF5C160}" presName="FourNodes_4_text" presStyleLbl="node1" presStyleIdx="3" presStyleCnt="4">
        <dgm:presLayoutVars>
          <dgm:bulletEnabled val="1"/>
        </dgm:presLayoutVars>
      </dgm:prSet>
      <dgm:spPr/>
    </dgm:pt>
  </dgm:ptLst>
  <dgm:cxnLst>
    <dgm:cxn modelId="{E2CFC313-BEB3-2347-A00B-5AAC27DC1DEB}" type="presOf" srcId="{D278DFF5-6905-6941-9DE7-430D7B009E8C}" destId="{EE09CDAF-2C92-FB43-9CC8-9E7C8CD9D2B8}" srcOrd="1" destOrd="0" presId="urn:microsoft.com/office/officeart/2005/8/layout/vProcess5"/>
    <dgm:cxn modelId="{9A4ECE13-144B-9642-8B1A-FF3936EDF475}" type="presOf" srcId="{B3CD93E1-4DDB-1B49-87BF-B03B9A64A28F}" destId="{0CE0BD49-E033-1E4C-8921-C317AC4523D1}" srcOrd="1" destOrd="0" presId="urn:microsoft.com/office/officeart/2005/8/layout/vProcess5"/>
    <dgm:cxn modelId="{63B15619-CE09-2D47-A0D6-6B352FDF3410}" type="presOf" srcId="{8F40708B-714D-2646-BC35-B27E9DB3989F}" destId="{368B1044-35CE-D143-A697-4EDBEA731116}" srcOrd="1" destOrd="0" presId="urn:microsoft.com/office/officeart/2005/8/layout/vProcess5"/>
    <dgm:cxn modelId="{EA705E29-A7B6-B745-B068-FE59B52CB609}" type="presOf" srcId="{1C3A49E8-2E90-9C40-A104-628465267B9A}" destId="{E254B962-CD9B-6C44-A765-1475AD80CA96}" srcOrd="0" destOrd="0" presId="urn:microsoft.com/office/officeart/2005/8/layout/vProcess5"/>
    <dgm:cxn modelId="{F001112A-CD99-D74D-80B7-A0A880A4685F}" type="presOf" srcId="{B8FA3DA2-F388-2841-8FE2-A5AF3AF5C160}" destId="{F7FDBAA7-96B6-C949-9C36-0DEE2960D33B}" srcOrd="0" destOrd="0" presId="urn:microsoft.com/office/officeart/2005/8/layout/vProcess5"/>
    <dgm:cxn modelId="{6B898632-D48F-9243-BD02-1B414A86CAF7}" srcId="{B8FA3DA2-F388-2841-8FE2-A5AF3AF5C160}" destId="{D278DFF5-6905-6941-9DE7-430D7B009E8C}" srcOrd="3" destOrd="0" parTransId="{5CF67F88-AF47-E242-88C2-9DDDBC7C20FD}" sibTransId="{08C3FECA-1E57-AE44-AE8A-D203B6883A8E}"/>
    <dgm:cxn modelId="{A03EB336-A720-B841-9152-C14FDE20F863}" type="presOf" srcId="{416E28A5-E817-BD47-BE2B-CC422EF86D6A}" destId="{27C4EE0C-0592-0447-8E96-B06FD53F8EE4}" srcOrd="1" destOrd="0" presId="urn:microsoft.com/office/officeart/2005/8/layout/vProcess5"/>
    <dgm:cxn modelId="{F57E834D-222A-4E41-9FC0-6A04F6B28815}" type="presOf" srcId="{B89B6987-F751-454C-BF74-24ADF2129DE7}" destId="{886EBF3C-066D-F948-89A4-C2851C8772D0}" srcOrd="0" destOrd="0" presId="urn:microsoft.com/office/officeart/2005/8/layout/vProcess5"/>
    <dgm:cxn modelId="{8E7FA461-7DB9-5A4C-B542-50C44E629483}" type="presOf" srcId="{248E7D67-D333-AC42-B8AA-228B7F698649}" destId="{133215D0-81F3-BB48-950B-CD81DB9EFF54}" srcOrd="0" destOrd="0" presId="urn:microsoft.com/office/officeart/2005/8/layout/vProcess5"/>
    <dgm:cxn modelId="{175A8B73-F50B-D74E-B1DD-790789DD5CAC}" type="presOf" srcId="{8F40708B-714D-2646-BC35-B27E9DB3989F}" destId="{3479383B-431C-E945-B827-81F19AC3302C}" srcOrd="0" destOrd="0" presId="urn:microsoft.com/office/officeart/2005/8/layout/vProcess5"/>
    <dgm:cxn modelId="{20F6A67A-81EB-BB42-83DE-D89822E2C19F}" srcId="{B8FA3DA2-F388-2841-8FE2-A5AF3AF5C160}" destId="{8F40708B-714D-2646-BC35-B27E9DB3989F}" srcOrd="0" destOrd="0" parTransId="{9764640C-CB0B-054D-9CDD-5E835D89CCD8}" sibTransId="{B89B6987-F751-454C-BF74-24ADF2129DE7}"/>
    <dgm:cxn modelId="{30F62B8D-50C1-D440-966C-7FAA9FDF2EBD}" srcId="{B8FA3DA2-F388-2841-8FE2-A5AF3AF5C160}" destId="{416E28A5-E817-BD47-BE2B-CC422EF86D6A}" srcOrd="1" destOrd="0" parTransId="{0EEEA782-A382-A14B-89DE-2660C5B98ED5}" sibTransId="{1C3A49E8-2E90-9C40-A104-628465267B9A}"/>
    <dgm:cxn modelId="{9BBA619E-3846-E546-BEED-CBC762816872}" type="presOf" srcId="{D278DFF5-6905-6941-9DE7-430D7B009E8C}" destId="{24BA7C24-58C2-784C-8B81-D72B527AE7AA}" srcOrd="0" destOrd="0" presId="urn:microsoft.com/office/officeart/2005/8/layout/vProcess5"/>
    <dgm:cxn modelId="{DD4F14C4-6661-F44A-AC04-24C56708BD56}" srcId="{B8FA3DA2-F388-2841-8FE2-A5AF3AF5C160}" destId="{B3CD93E1-4DDB-1B49-87BF-B03B9A64A28F}" srcOrd="2" destOrd="0" parTransId="{BBAB8C39-D8A0-1844-B8C1-E9926DA63D96}" sibTransId="{248E7D67-D333-AC42-B8AA-228B7F698649}"/>
    <dgm:cxn modelId="{464FC6D6-7FE8-5241-B1D9-7F9D4A8DBE0F}" type="presOf" srcId="{B3CD93E1-4DDB-1B49-87BF-B03B9A64A28F}" destId="{AB6AC83B-FCC1-5449-B109-B36F98E396DA}" srcOrd="0" destOrd="0" presId="urn:microsoft.com/office/officeart/2005/8/layout/vProcess5"/>
    <dgm:cxn modelId="{EACFAEE0-2890-F54E-9F82-2F53795E7E44}" type="presOf" srcId="{416E28A5-E817-BD47-BE2B-CC422EF86D6A}" destId="{E56E924B-D529-EE41-BA3D-A2A12ABF1BF8}" srcOrd="0" destOrd="0" presId="urn:microsoft.com/office/officeart/2005/8/layout/vProcess5"/>
    <dgm:cxn modelId="{27668FC4-0ED8-1C48-AA35-7BFCABA88669}" type="presParOf" srcId="{F7FDBAA7-96B6-C949-9C36-0DEE2960D33B}" destId="{27E39FE9-ED0E-034D-AA95-B4BB965BFADE}" srcOrd="0" destOrd="0" presId="urn:microsoft.com/office/officeart/2005/8/layout/vProcess5"/>
    <dgm:cxn modelId="{D674799D-6F5B-9A4B-95E8-12654E08397A}" type="presParOf" srcId="{F7FDBAA7-96B6-C949-9C36-0DEE2960D33B}" destId="{3479383B-431C-E945-B827-81F19AC3302C}" srcOrd="1" destOrd="0" presId="urn:microsoft.com/office/officeart/2005/8/layout/vProcess5"/>
    <dgm:cxn modelId="{8F953FE5-21DB-064C-A43D-BFA6EB3A4D58}" type="presParOf" srcId="{F7FDBAA7-96B6-C949-9C36-0DEE2960D33B}" destId="{E56E924B-D529-EE41-BA3D-A2A12ABF1BF8}" srcOrd="2" destOrd="0" presId="urn:microsoft.com/office/officeart/2005/8/layout/vProcess5"/>
    <dgm:cxn modelId="{703F8843-CA67-7940-8BE2-57B1D21CEB25}" type="presParOf" srcId="{F7FDBAA7-96B6-C949-9C36-0DEE2960D33B}" destId="{AB6AC83B-FCC1-5449-B109-B36F98E396DA}" srcOrd="3" destOrd="0" presId="urn:microsoft.com/office/officeart/2005/8/layout/vProcess5"/>
    <dgm:cxn modelId="{6DD1E755-6F94-EC46-988D-9D88D3CE1573}" type="presParOf" srcId="{F7FDBAA7-96B6-C949-9C36-0DEE2960D33B}" destId="{24BA7C24-58C2-784C-8B81-D72B527AE7AA}" srcOrd="4" destOrd="0" presId="urn:microsoft.com/office/officeart/2005/8/layout/vProcess5"/>
    <dgm:cxn modelId="{320E7166-8074-4F49-BAAE-BED092ED95C4}" type="presParOf" srcId="{F7FDBAA7-96B6-C949-9C36-0DEE2960D33B}" destId="{886EBF3C-066D-F948-89A4-C2851C8772D0}" srcOrd="5" destOrd="0" presId="urn:microsoft.com/office/officeart/2005/8/layout/vProcess5"/>
    <dgm:cxn modelId="{8E30AA81-DBC3-6641-9E7C-108A58A18BD4}" type="presParOf" srcId="{F7FDBAA7-96B6-C949-9C36-0DEE2960D33B}" destId="{E254B962-CD9B-6C44-A765-1475AD80CA96}" srcOrd="6" destOrd="0" presId="urn:microsoft.com/office/officeart/2005/8/layout/vProcess5"/>
    <dgm:cxn modelId="{FEBEF8EC-D99B-024C-A605-A5F81FD221F1}" type="presParOf" srcId="{F7FDBAA7-96B6-C949-9C36-0DEE2960D33B}" destId="{133215D0-81F3-BB48-950B-CD81DB9EFF54}" srcOrd="7" destOrd="0" presId="urn:microsoft.com/office/officeart/2005/8/layout/vProcess5"/>
    <dgm:cxn modelId="{1E1FEF11-C72E-AA4E-8A45-423D09F85802}" type="presParOf" srcId="{F7FDBAA7-96B6-C949-9C36-0DEE2960D33B}" destId="{368B1044-35CE-D143-A697-4EDBEA731116}" srcOrd="8" destOrd="0" presId="urn:microsoft.com/office/officeart/2005/8/layout/vProcess5"/>
    <dgm:cxn modelId="{08D88461-5B9A-E645-BCA4-58316906D77E}" type="presParOf" srcId="{F7FDBAA7-96B6-C949-9C36-0DEE2960D33B}" destId="{27C4EE0C-0592-0447-8E96-B06FD53F8EE4}" srcOrd="9" destOrd="0" presId="urn:microsoft.com/office/officeart/2005/8/layout/vProcess5"/>
    <dgm:cxn modelId="{7149976F-A8DE-E544-806D-5CBE3678D050}" type="presParOf" srcId="{F7FDBAA7-96B6-C949-9C36-0DEE2960D33B}" destId="{0CE0BD49-E033-1E4C-8921-C317AC4523D1}" srcOrd="10" destOrd="0" presId="urn:microsoft.com/office/officeart/2005/8/layout/vProcess5"/>
    <dgm:cxn modelId="{B65FDA18-C9F3-F34E-8079-C2D92287FBF7}" type="presParOf" srcId="{F7FDBAA7-96B6-C949-9C36-0DEE2960D33B}" destId="{EE09CDAF-2C92-FB43-9CC8-9E7C8CD9D2B8}" srcOrd="11"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FA98AB94-5E14-476E-9D4A-81B3C11130E1}" type="doc">
      <dgm:prSet loTypeId="urn:microsoft.com/office/officeart/2005/8/layout/default" loCatId="list" qsTypeId="urn:microsoft.com/office/officeart/2005/8/quickstyle/simple1" qsCatId="simple" csTypeId="urn:microsoft.com/office/officeart/2005/8/colors/colorful5" csCatId="colorful" phldr="1"/>
      <dgm:spPr/>
      <dgm:t>
        <a:bodyPr/>
        <a:lstStyle/>
        <a:p>
          <a:endParaRPr lang="en-US"/>
        </a:p>
      </dgm:t>
    </dgm:pt>
    <dgm:pt modelId="{57967AE2-87E4-4C06-8444-53CA2E6CA0C8}">
      <dgm:prSet/>
      <dgm:spPr>
        <a:solidFill>
          <a:schemeClr val="accent2"/>
        </a:solidFill>
      </dgm:spPr>
      <dgm:t>
        <a:bodyPr/>
        <a:lstStyle/>
        <a:p>
          <a:r>
            <a:rPr lang="en-US" dirty="0"/>
            <a:t>Compensatory education.</a:t>
          </a:r>
        </a:p>
      </dgm:t>
    </dgm:pt>
    <dgm:pt modelId="{9D1C44EB-C814-45A0-B721-F956E8F85BB9}" type="parTrans" cxnId="{CB2B8380-50BF-43B8-ACAD-EFE7B4F99C36}">
      <dgm:prSet/>
      <dgm:spPr/>
      <dgm:t>
        <a:bodyPr/>
        <a:lstStyle/>
        <a:p>
          <a:endParaRPr lang="en-US"/>
        </a:p>
      </dgm:t>
    </dgm:pt>
    <dgm:pt modelId="{2F9C0B1E-7C6E-4E01-8655-3EF6BA88EBBE}" type="sibTrans" cxnId="{CB2B8380-50BF-43B8-ACAD-EFE7B4F99C36}">
      <dgm:prSet/>
      <dgm:spPr/>
      <dgm:t>
        <a:bodyPr/>
        <a:lstStyle/>
        <a:p>
          <a:endParaRPr lang="en-US"/>
        </a:p>
      </dgm:t>
    </dgm:pt>
    <dgm:pt modelId="{B18C2B66-7FD3-493E-AF22-50A0BCF6B959}">
      <dgm:prSet/>
      <dgm:spPr>
        <a:solidFill>
          <a:schemeClr val="bg2">
            <a:lumMod val="50000"/>
          </a:schemeClr>
        </a:solidFill>
      </dgm:spPr>
      <dgm:t>
        <a:bodyPr/>
        <a:lstStyle/>
        <a:p>
          <a:r>
            <a:rPr lang="en-US"/>
            <a:t>Reimbursement.</a:t>
          </a:r>
        </a:p>
      </dgm:t>
    </dgm:pt>
    <dgm:pt modelId="{98C32F0C-6DFE-4D24-82ED-EFB36AFB6B4F}" type="parTrans" cxnId="{7E1DB886-272D-436B-A000-B1D7C945212C}">
      <dgm:prSet/>
      <dgm:spPr/>
      <dgm:t>
        <a:bodyPr/>
        <a:lstStyle/>
        <a:p>
          <a:endParaRPr lang="en-US"/>
        </a:p>
      </dgm:t>
    </dgm:pt>
    <dgm:pt modelId="{EFD57C3C-1E52-4187-ADD5-FC5D902EE244}" type="sibTrans" cxnId="{7E1DB886-272D-436B-A000-B1D7C945212C}">
      <dgm:prSet/>
      <dgm:spPr/>
      <dgm:t>
        <a:bodyPr/>
        <a:lstStyle/>
        <a:p>
          <a:endParaRPr lang="en-US"/>
        </a:p>
      </dgm:t>
    </dgm:pt>
    <dgm:pt modelId="{C053E179-212A-4133-B939-0FC10B8C8CB5}">
      <dgm:prSet/>
      <dgm:spPr>
        <a:solidFill>
          <a:schemeClr val="accent4"/>
        </a:solidFill>
      </dgm:spPr>
      <dgm:t>
        <a:bodyPr/>
        <a:lstStyle/>
        <a:p>
          <a:r>
            <a:rPr lang="en-US"/>
            <a:t>Directives.</a:t>
          </a:r>
        </a:p>
      </dgm:t>
    </dgm:pt>
    <dgm:pt modelId="{244B3A22-4801-40B8-A9FF-0D167F2492EF}" type="parTrans" cxnId="{0CD32754-A8DA-4E7D-97E9-F5D7FB67248F}">
      <dgm:prSet/>
      <dgm:spPr/>
      <dgm:t>
        <a:bodyPr/>
        <a:lstStyle/>
        <a:p>
          <a:endParaRPr lang="en-US"/>
        </a:p>
      </dgm:t>
    </dgm:pt>
    <dgm:pt modelId="{77212E85-2914-4773-85C5-03A58B504995}" type="sibTrans" cxnId="{0CD32754-A8DA-4E7D-97E9-F5D7FB67248F}">
      <dgm:prSet/>
      <dgm:spPr/>
      <dgm:t>
        <a:bodyPr/>
        <a:lstStyle/>
        <a:p>
          <a:endParaRPr lang="en-US"/>
        </a:p>
      </dgm:t>
    </dgm:pt>
    <dgm:pt modelId="{B2C4DB4F-2F16-45A4-A33F-34A711365E57}">
      <dgm:prSet/>
      <dgm:spPr>
        <a:solidFill>
          <a:schemeClr val="tx1">
            <a:lumMod val="65000"/>
            <a:lumOff val="35000"/>
          </a:schemeClr>
        </a:solidFill>
      </dgm:spPr>
      <dgm:t>
        <a:bodyPr/>
        <a:lstStyle/>
        <a:p>
          <a:r>
            <a:rPr lang="en-US" dirty="0"/>
            <a:t>Training.</a:t>
          </a:r>
        </a:p>
      </dgm:t>
    </dgm:pt>
    <dgm:pt modelId="{833DE159-AA79-40CD-95FB-CE206752A200}" type="parTrans" cxnId="{FC454878-5E05-4B24-B0EF-2455E0821251}">
      <dgm:prSet/>
      <dgm:spPr/>
      <dgm:t>
        <a:bodyPr/>
        <a:lstStyle/>
        <a:p>
          <a:endParaRPr lang="en-US"/>
        </a:p>
      </dgm:t>
    </dgm:pt>
    <dgm:pt modelId="{8D5DCF41-2997-4D8B-A7A0-B73E32A2227B}" type="sibTrans" cxnId="{FC454878-5E05-4B24-B0EF-2455E0821251}">
      <dgm:prSet/>
      <dgm:spPr/>
      <dgm:t>
        <a:bodyPr/>
        <a:lstStyle/>
        <a:p>
          <a:endParaRPr lang="en-US"/>
        </a:p>
      </dgm:t>
    </dgm:pt>
    <dgm:pt modelId="{423551BC-1BD8-4575-B250-E6CFD1AB9885}">
      <dgm:prSet/>
      <dgm:spPr>
        <a:solidFill>
          <a:schemeClr val="accent1"/>
        </a:solidFill>
      </dgm:spPr>
      <dgm:t>
        <a:bodyPr/>
        <a:lstStyle/>
        <a:p>
          <a:r>
            <a:rPr lang="en-US" dirty="0"/>
            <a:t>Additional oversight.</a:t>
          </a:r>
        </a:p>
      </dgm:t>
    </dgm:pt>
    <dgm:pt modelId="{4EF9D196-FC54-4473-9F5A-46CD5010DF63}" type="parTrans" cxnId="{28627E76-2D0F-45B0-984E-3A686ED1E94A}">
      <dgm:prSet/>
      <dgm:spPr/>
      <dgm:t>
        <a:bodyPr/>
        <a:lstStyle/>
        <a:p>
          <a:endParaRPr lang="en-US"/>
        </a:p>
      </dgm:t>
    </dgm:pt>
    <dgm:pt modelId="{93AF4CE0-A602-4F8E-8820-A33EA6995EB3}" type="sibTrans" cxnId="{28627E76-2D0F-45B0-984E-3A686ED1E94A}">
      <dgm:prSet/>
      <dgm:spPr/>
      <dgm:t>
        <a:bodyPr/>
        <a:lstStyle/>
        <a:p>
          <a:endParaRPr lang="en-US"/>
        </a:p>
      </dgm:t>
    </dgm:pt>
    <dgm:pt modelId="{74F9A5DC-011E-2240-A5DF-A904AEAD2F6F}" type="pres">
      <dgm:prSet presAssocID="{FA98AB94-5E14-476E-9D4A-81B3C11130E1}" presName="diagram" presStyleCnt="0">
        <dgm:presLayoutVars>
          <dgm:dir/>
          <dgm:resizeHandles val="exact"/>
        </dgm:presLayoutVars>
      </dgm:prSet>
      <dgm:spPr/>
    </dgm:pt>
    <dgm:pt modelId="{3E90A7B1-E4CD-4849-B52F-FC79C464D9F5}" type="pres">
      <dgm:prSet presAssocID="{57967AE2-87E4-4C06-8444-53CA2E6CA0C8}" presName="node" presStyleLbl="node1" presStyleIdx="0" presStyleCnt="5">
        <dgm:presLayoutVars>
          <dgm:bulletEnabled val="1"/>
        </dgm:presLayoutVars>
      </dgm:prSet>
      <dgm:spPr/>
    </dgm:pt>
    <dgm:pt modelId="{97B1C796-5487-934B-836A-6FA4EB2188BB}" type="pres">
      <dgm:prSet presAssocID="{2F9C0B1E-7C6E-4E01-8655-3EF6BA88EBBE}" presName="sibTrans" presStyleCnt="0"/>
      <dgm:spPr/>
    </dgm:pt>
    <dgm:pt modelId="{F0B482F0-A95B-3F4C-ABAE-F2427EC4C37D}" type="pres">
      <dgm:prSet presAssocID="{B18C2B66-7FD3-493E-AF22-50A0BCF6B959}" presName="node" presStyleLbl="node1" presStyleIdx="1" presStyleCnt="5">
        <dgm:presLayoutVars>
          <dgm:bulletEnabled val="1"/>
        </dgm:presLayoutVars>
      </dgm:prSet>
      <dgm:spPr/>
    </dgm:pt>
    <dgm:pt modelId="{D6617DD2-83EF-0647-B516-2BD68EABE640}" type="pres">
      <dgm:prSet presAssocID="{EFD57C3C-1E52-4187-ADD5-FC5D902EE244}" presName="sibTrans" presStyleCnt="0"/>
      <dgm:spPr/>
    </dgm:pt>
    <dgm:pt modelId="{71A3A10C-CABF-054A-B960-BD64F4C0D03D}" type="pres">
      <dgm:prSet presAssocID="{C053E179-212A-4133-B939-0FC10B8C8CB5}" presName="node" presStyleLbl="node1" presStyleIdx="2" presStyleCnt="5">
        <dgm:presLayoutVars>
          <dgm:bulletEnabled val="1"/>
        </dgm:presLayoutVars>
      </dgm:prSet>
      <dgm:spPr/>
    </dgm:pt>
    <dgm:pt modelId="{95992DCB-13EE-8F4B-86B2-0ADC85F2FB64}" type="pres">
      <dgm:prSet presAssocID="{77212E85-2914-4773-85C5-03A58B504995}" presName="sibTrans" presStyleCnt="0"/>
      <dgm:spPr/>
    </dgm:pt>
    <dgm:pt modelId="{BDC6C8C3-1200-9F47-B3E4-0469562F1B66}" type="pres">
      <dgm:prSet presAssocID="{B2C4DB4F-2F16-45A4-A33F-34A711365E57}" presName="node" presStyleLbl="node1" presStyleIdx="3" presStyleCnt="5">
        <dgm:presLayoutVars>
          <dgm:bulletEnabled val="1"/>
        </dgm:presLayoutVars>
      </dgm:prSet>
      <dgm:spPr/>
    </dgm:pt>
    <dgm:pt modelId="{427D9B62-4010-4E42-B3EA-931188708D41}" type="pres">
      <dgm:prSet presAssocID="{8D5DCF41-2997-4D8B-A7A0-B73E32A2227B}" presName="sibTrans" presStyleCnt="0"/>
      <dgm:spPr/>
    </dgm:pt>
    <dgm:pt modelId="{A1FCC6B5-3D48-FD4D-BC7F-C3581856E6D2}" type="pres">
      <dgm:prSet presAssocID="{423551BC-1BD8-4575-B250-E6CFD1AB9885}" presName="node" presStyleLbl="node1" presStyleIdx="4" presStyleCnt="5">
        <dgm:presLayoutVars>
          <dgm:bulletEnabled val="1"/>
        </dgm:presLayoutVars>
      </dgm:prSet>
      <dgm:spPr/>
    </dgm:pt>
  </dgm:ptLst>
  <dgm:cxnLst>
    <dgm:cxn modelId="{1728E505-6170-284B-B42C-80F9118380B4}" type="presOf" srcId="{FA98AB94-5E14-476E-9D4A-81B3C11130E1}" destId="{74F9A5DC-011E-2240-A5DF-A904AEAD2F6F}" srcOrd="0" destOrd="0" presId="urn:microsoft.com/office/officeart/2005/8/layout/default"/>
    <dgm:cxn modelId="{0CD32754-A8DA-4E7D-97E9-F5D7FB67248F}" srcId="{FA98AB94-5E14-476E-9D4A-81B3C11130E1}" destId="{C053E179-212A-4133-B939-0FC10B8C8CB5}" srcOrd="2" destOrd="0" parTransId="{244B3A22-4801-40B8-A9FF-0D167F2492EF}" sibTransId="{77212E85-2914-4773-85C5-03A58B504995}"/>
    <dgm:cxn modelId="{E25FA55F-41B1-2D49-9E6F-B7BEF1CF610A}" type="presOf" srcId="{B18C2B66-7FD3-493E-AF22-50A0BCF6B959}" destId="{F0B482F0-A95B-3F4C-ABAE-F2427EC4C37D}" srcOrd="0" destOrd="0" presId="urn:microsoft.com/office/officeart/2005/8/layout/default"/>
    <dgm:cxn modelId="{87766671-BD17-2442-AFE4-F4FD8ECA8111}" type="presOf" srcId="{B2C4DB4F-2F16-45A4-A33F-34A711365E57}" destId="{BDC6C8C3-1200-9F47-B3E4-0469562F1B66}" srcOrd="0" destOrd="0" presId="urn:microsoft.com/office/officeart/2005/8/layout/default"/>
    <dgm:cxn modelId="{28627E76-2D0F-45B0-984E-3A686ED1E94A}" srcId="{FA98AB94-5E14-476E-9D4A-81B3C11130E1}" destId="{423551BC-1BD8-4575-B250-E6CFD1AB9885}" srcOrd="4" destOrd="0" parTransId="{4EF9D196-FC54-4473-9F5A-46CD5010DF63}" sibTransId="{93AF4CE0-A602-4F8E-8820-A33EA6995EB3}"/>
    <dgm:cxn modelId="{FC454878-5E05-4B24-B0EF-2455E0821251}" srcId="{FA98AB94-5E14-476E-9D4A-81B3C11130E1}" destId="{B2C4DB4F-2F16-45A4-A33F-34A711365E57}" srcOrd="3" destOrd="0" parTransId="{833DE159-AA79-40CD-95FB-CE206752A200}" sibTransId="{8D5DCF41-2997-4D8B-A7A0-B73E32A2227B}"/>
    <dgm:cxn modelId="{CB2B8380-50BF-43B8-ACAD-EFE7B4F99C36}" srcId="{FA98AB94-5E14-476E-9D4A-81B3C11130E1}" destId="{57967AE2-87E4-4C06-8444-53CA2E6CA0C8}" srcOrd="0" destOrd="0" parTransId="{9D1C44EB-C814-45A0-B721-F956E8F85BB9}" sibTransId="{2F9C0B1E-7C6E-4E01-8655-3EF6BA88EBBE}"/>
    <dgm:cxn modelId="{7A2AC583-0476-6C4E-95C5-DF4B9C974247}" type="presOf" srcId="{57967AE2-87E4-4C06-8444-53CA2E6CA0C8}" destId="{3E90A7B1-E4CD-4849-B52F-FC79C464D9F5}" srcOrd="0" destOrd="0" presId="urn:microsoft.com/office/officeart/2005/8/layout/default"/>
    <dgm:cxn modelId="{7E1DB886-272D-436B-A000-B1D7C945212C}" srcId="{FA98AB94-5E14-476E-9D4A-81B3C11130E1}" destId="{B18C2B66-7FD3-493E-AF22-50A0BCF6B959}" srcOrd="1" destOrd="0" parTransId="{98C32F0C-6DFE-4D24-82ED-EFB36AFB6B4F}" sibTransId="{EFD57C3C-1E52-4187-ADD5-FC5D902EE244}"/>
    <dgm:cxn modelId="{979CD6A5-A489-C04E-92FC-31F890573D53}" type="presOf" srcId="{C053E179-212A-4133-B939-0FC10B8C8CB5}" destId="{71A3A10C-CABF-054A-B960-BD64F4C0D03D}" srcOrd="0" destOrd="0" presId="urn:microsoft.com/office/officeart/2005/8/layout/default"/>
    <dgm:cxn modelId="{07AF63AD-FBE1-F64F-B5A3-79DE746BE1E4}" type="presOf" srcId="{423551BC-1BD8-4575-B250-E6CFD1AB9885}" destId="{A1FCC6B5-3D48-FD4D-BC7F-C3581856E6D2}" srcOrd="0" destOrd="0" presId="urn:microsoft.com/office/officeart/2005/8/layout/default"/>
    <dgm:cxn modelId="{678A1C47-5499-BF48-9687-2F35947FDC18}" type="presParOf" srcId="{74F9A5DC-011E-2240-A5DF-A904AEAD2F6F}" destId="{3E90A7B1-E4CD-4849-B52F-FC79C464D9F5}" srcOrd="0" destOrd="0" presId="urn:microsoft.com/office/officeart/2005/8/layout/default"/>
    <dgm:cxn modelId="{7436334F-0F7C-D446-98FC-D9BA0F231159}" type="presParOf" srcId="{74F9A5DC-011E-2240-A5DF-A904AEAD2F6F}" destId="{97B1C796-5487-934B-836A-6FA4EB2188BB}" srcOrd="1" destOrd="0" presId="urn:microsoft.com/office/officeart/2005/8/layout/default"/>
    <dgm:cxn modelId="{6552B4E3-4A62-BE4A-8450-448A7D01FA4C}" type="presParOf" srcId="{74F9A5DC-011E-2240-A5DF-A904AEAD2F6F}" destId="{F0B482F0-A95B-3F4C-ABAE-F2427EC4C37D}" srcOrd="2" destOrd="0" presId="urn:microsoft.com/office/officeart/2005/8/layout/default"/>
    <dgm:cxn modelId="{869D1AA8-FB9A-1647-AE5F-85C613D36DC4}" type="presParOf" srcId="{74F9A5DC-011E-2240-A5DF-A904AEAD2F6F}" destId="{D6617DD2-83EF-0647-B516-2BD68EABE640}" srcOrd="3" destOrd="0" presId="urn:microsoft.com/office/officeart/2005/8/layout/default"/>
    <dgm:cxn modelId="{8660A992-CDEC-4442-9D08-0F30414BF6B2}" type="presParOf" srcId="{74F9A5DC-011E-2240-A5DF-A904AEAD2F6F}" destId="{71A3A10C-CABF-054A-B960-BD64F4C0D03D}" srcOrd="4" destOrd="0" presId="urn:microsoft.com/office/officeart/2005/8/layout/default"/>
    <dgm:cxn modelId="{85F7EC02-2127-254E-8F09-B457989BA31A}" type="presParOf" srcId="{74F9A5DC-011E-2240-A5DF-A904AEAD2F6F}" destId="{95992DCB-13EE-8F4B-86B2-0ADC85F2FB64}" srcOrd="5" destOrd="0" presId="urn:microsoft.com/office/officeart/2005/8/layout/default"/>
    <dgm:cxn modelId="{6380BF9D-1C37-9840-AD20-9FB09B3E2331}" type="presParOf" srcId="{74F9A5DC-011E-2240-A5DF-A904AEAD2F6F}" destId="{BDC6C8C3-1200-9F47-B3E4-0469562F1B66}" srcOrd="6" destOrd="0" presId="urn:microsoft.com/office/officeart/2005/8/layout/default"/>
    <dgm:cxn modelId="{92BE04D3-213B-D046-9243-C96957244BCE}" type="presParOf" srcId="{74F9A5DC-011E-2240-A5DF-A904AEAD2F6F}" destId="{427D9B62-4010-4E42-B3EA-931188708D41}" srcOrd="7" destOrd="0" presId="urn:microsoft.com/office/officeart/2005/8/layout/default"/>
    <dgm:cxn modelId="{5551FA39-057D-9244-B192-86DD02ECA06C}" type="presParOf" srcId="{74F9A5DC-011E-2240-A5DF-A904AEAD2F6F}" destId="{A1FCC6B5-3D48-FD4D-BC7F-C3581856E6D2}"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93C9616-26E3-4C51-AAF9-BBC852D07EF2}"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12796E44-0AE5-42DE-93B6-DB383AE2B363}">
      <dgm:prSet/>
      <dgm:spPr/>
      <dgm:t>
        <a:bodyPr/>
        <a:lstStyle/>
        <a:p>
          <a:r>
            <a:rPr lang="en-US" dirty="0"/>
            <a:t>Avoid gender stereotypes, AND </a:t>
          </a:r>
        </a:p>
      </dgm:t>
      <dgm:extLst>
        <a:ext uri="{E40237B7-FDA0-4F09-8148-C483321AD2D9}">
          <dgm14:cNvPr xmlns:dgm14="http://schemas.microsoft.com/office/drawing/2010/diagram" id="0" name="" descr="Avoid gender stereotypes, AND &#13;&#10;"/>
        </a:ext>
      </dgm:extLst>
    </dgm:pt>
    <dgm:pt modelId="{E86DCBA2-4EF7-4204-AA0A-2488EEC85CCC}" type="parTrans" cxnId="{12AFA1B6-0755-4AB6-9004-5DDD7C7626D4}">
      <dgm:prSet/>
      <dgm:spPr/>
      <dgm:t>
        <a:bodyPr/>
        <a:lstStyle/>
        <a:p>
          <a:endParaRPr lang="en-US"/>
        </a:p>
      </dgm:t>
    </dgm:pt>
    <dgm:pt modelId="{0820AF56-8323-436F-8366-972E36C5963A}" type="sibTrans" cxnId="{12AFA1B6-0755-4AB6-9004-5DDD7C7626D4}">
      <dgm:prSet/>
      <dgm:spPr/>
      <dgm:t>
        <a:bodyPr/>
        <a:lstStyle/>
        <a:p>
          <a:endParaRPr lang="en-US"/>
        </a:p>
      </dgm:t>
    </dgm:pt>
    <dgm:pt modelId="{987666A0-049F-41CA-BAD5-DCD0229232AA}">
      <dgm:prSet/>
      <dgm:spPr>
        <a:solidFill>
          <a:schemeClr val="bg2">
            <a:lumMod val="50000"/>
          </a:schemeClr>
        </a:solidFill>
      </dgm:spPr>
      <dgm:t>
        <a:bodyPr/>
        <a:lstStyle/>
        <a:p>
          <a:r>
            <a:rPr lang="en-US" dirty="0"/>
            <a:t>Ask how parties want to be addressed.</a:t>
          </a:r>
        </a:p>
      </dgm:t>
      <dgm:extLst>
        <a:ext uri="{E40237B7-FDA0-4F09-8148-C483321AD2D9}">
          <dgm14:cNvPr xmlns:dgm14="http://schemas.microsoft.com/office/drawing/2010/diagram" id="0" name="" descr="Ask how parties want to be addressed.&#13;&#10;"/>
        </a:ext>
      </dgm:extLst>
    </dgm:pt>
    <dgm:pt modelId="{4B870EF7-AF57-4F55-A396-A0A591751288}" type="parTrans" cxnId="{F0614262-9E78-4D0B-8882-80172EB3F35D}">
      <dgm:prSet/>
      <dgm:spPr/>
      <dgm:t>
        <a:bodyPr/>
        <a:lstStyle/>
        <a:p>
          <a:endParaRPr lang="en-US"/>
        </a:p>
      </dgm:t>
    </dgm:pt>
    <dgm:pt modelId="{94C086A4-E0B6-4DB1-B8C2-08DD3B9DFCF1}" type="sibTrans" cxnId="{F0614262-9E78-4D0B-8882-80172EB3F35D}">
      <dgm:prSet/>
      <dgm:spPr/>
      <dgm:t>
        <a:bodyPr/>
        <a:lstStyle/>
        <a:p>
          <a:endParaRPr lang="en-US"/>
        </a:p>
      </dgm:t>
    </dgm:pt>
    <dgm:pt modelId="{E32EA55A-713B-9549-B6CB-342CAC870117}" type="pres">
      <dgm:prSet presAssocID="{F93C9616-26E3-4C51-AAF9-BBC852D07EF2}" presName="outerComposite" presStyleCnt="0">
        <dgm:presLayoutVars>
          <dgm:chMax val="5"/>
          <dgm:dir/>
          <dgm:resizeHandles val="exact"/>
        </dgm:presLayoutVars>
      </dgm:prSet>
      <dgm:spPr/>
    </dgm:pt>
    <dgm:pt modelId="{9662FC68-919A-0048-9BE2-2CB7E548112B}" type="pres">
      <dgm:prSet presAssocID="{F93C9616-26E3-4C51-AAF9-BBC852D07EF2}" presName="dummyMaxCanvas" presStyleCnt="0">
        <dgm:presLayoutVars/>
      </dgm:prSet>
      <dgm:spPr/>
    </dgm:pt>
    <dgm:pt modelId="{7F00FFFF-7BB5-D849-B55D-5EC06D0D7AF8}" type="pres">
      <dgm:prSet presAssocID="{F93C9616-26E3-4C51-AAF9-BBC852D07EF2}" presName="TwoNodes_1" presStyleLbl="node1" presStyleIdx="0" presStyleCnt="2">
        <dgm:presLayoutVars>
          <dgm:bulletEnabled val="1"/>
        </dgm:presLayoutVars>
      </dgm:prSet>
      <dgm:spPr/>
    </dgm:pt>
    <dgm:pt modelId="{9F94917B-3BFF-6342-8063-7D966542251B}" type="pres">
      <dgm:prSet presAssocID="{F93C9616-26E3-4C51-AAF9-BBC852D07EF2}" presName="TwoNodes_2" presStyleLbl="node1" presStyleIdx="1" presStyleCnt="2">
        <dgm:presLayoutVars>
          <dgm:bulletEnabled val="1"/>
        </dgm:presLayoutVars>
      </dgm:prSet>
      <dgm:spPr/>
    </dgm:pt>
    <dgm:pt modelId="{3F7F05D6-3E2D-FE47-8520-33F6932D9C35}" type="pres">
      <dgm:prSet presAssocID="{F93C9616-26E3-4C51-AAF9-BBC852D07EF2}" presName="TwoConn_1-2" presStyleLbl="fgAccFollowNode1" presStyleIdx="0" presStyleCnt="1">
        <dgm:presLayoutVars>
          <dgm:bulletEnabled val="1"/>
        </dgm:presLayoutVars>
      </dgm:prSet>
      <dgm:spPr/>
    </dgm:pt>
    <dgm:pt modelId="{CBC22F44-8980-EF43-B69C-D35442E3B8BD}" type="pres">
      <dgm:prSet presAssocID="{F93C9616-26E3-4C51-AAF9-BBC852D07EF2}" presName="TwoNodes_1_text" presStyleLbl="node1" presStyleIdx="1" presStyleCnt="2">
        <dgm:presLayoutVars>
          <dgm:bulletEnabled val="1"/>
        </dgm:presLayoutVars>
      </dgm:prSet>
      <dgm:spPr/>
    </dgm:pt>
    <dgm:pt modelId="{A78530BB-E18F-F84E-ACF6-6651C9AC8628}" type="pres">
      <dgm:prSet presAssocID="{F93C9616-26E3-4C51-AAF9-BBC852D07EF2}" presName="TwoNodes_2_text" presStyleLbl="node1" presStyleIdx="1" presStyleCnt="2">
        <dgm:presLayoutVars>
          <dgm:bulletEnabled val="1"/>
        </dgm:presLayoutVars>
      </dgm:prSet>
      <dgm:spPr/>
    </dgm:pt>
  </dgm:ptLst>
  <dgm:cxnLst>
    <dgm:cxn modelId="{F0614262-9E78-4D0B-8882-80172EB3F35D}" srcId="{F93C9616-26E3-4C51-AAF9-BBC852D07EF2}" destId="{987666A0-049F-41CA-BAD5-DCD0229232AA}" srcOrd="1" destOrd="0" parTransId="{4B870EF7-AF57-4F55-A396-A0A591751288}" sibTransId="{94C086A4-E0B6-4DB1-B8C2-08DD3B9DFCF1}"/>
    <dgm:cxn modelId="{13374F76-5B9D-CD44-A8E6-32A9C5A268B3}" type="presOf" srcId="{987666A0-049F-41CA-BAD5-DCD0229232AA}" destId="{9F94917B-3BFF-6342-8063-7D966542251B}" srcOrd="0" destOrd="0" presId="urn:microsoft.com/office/officeart/2005/8/layout/vProcess5"/>
    <dgm:cxn modelId="{EBAA438F-1C92-AE4A-BB5B-8AD3299D4A40}" type="presOf" srcId="{0820AF56-8323-436F-8366-972E36C5963A}" destId="{3F7F05D6-3E2D-FE47-8520-33F6932D9C35}" srcOrd="0" destOrd="0" presId="urn:microsoft.com/office/officeart/2005/8/layout/vProcess5"/>
    <dgm:cxn modelId="{F4A91BA5-726D-7048-AC21-5D9FAF2E0D49}" type="presOf" srcId="{987666A0-049F-41CA-BAD5-DCD0229232AA}" destId="{A78530BB-E18F-F84E-ACF6-6651C9AC8628}" srcOrd="1" destOrd="0" presId="urn:microsoft.com/office/officeart/2005/8/layout/vProcess5"/>
    <dgm:cxn modelId="{12AFA1B6-0755-4AB6-9004-5DDD7C7626D4}" srcId="{F93C9616-26E3-4C51-AAF9-BBC852D07EF2}" destId="{12796E44-0AE5-42DE-93B6-DB383AE2B363}" srcOrd="0" destOrd="0" parTransId="{E86DCBA2-4EF7-4204-AA0A-2488EEC85CCC}" sibTransId="{0820AF56-8323-436F-8366-972E36C5963A}"/>
    <dgm:cxn modelId="{67B39CBE-D647-7540-8E8C-FDACEE2187CE}" type="presOf" srcId="{12796E44-0AE5-42DE-93B6-DB383AE2B363}" destId="{CBC22F44-8980-EF43-B69C-D35442E3B8BD}" srcOrd="1" destOrd="0" presId="urn:microsoft.com/office/officeart/2005/8/layout/vProcess5"/>
    <dgm:cxn modelId="{D91CE5E1-E304-AD45-BE0B-DC000A8743C5}" type="presOf" srcId="{12796E44-0AE5-42DE-93B6-DB383AE2B363}" destId="{7F00FFFF-7BB5-D849-B55D-5EC06D0D7AF8}" srcOrd="0" destOrd="0" presId="urn:microsoft.com/office/officeart/2005/8/layout/vProcess5"/>
    <dgm:cxn modelId="{EDC480E6-8CAB-0846-B2D8-883F8EC5D136}" type="presOf" srcId="{F93C9616-26E3-4C51-AAF9-BBC852D07EF2}" destId="{E32EA55A-713B-9549-B6CB-342CAC870117}" srcOrd="0" destOrd="0" presId="urn:microsoft.com/office/officeart/2005/8/layout/vProcess5"/>
    <dgm:cxn modelId="{A1178706-CA64-FB41-97AF-18B80ADF1AD5}" type="presParOf" srcId="{E32EA55A-713B-9549-B6CB-342CAC870117}" destId="{9662FC68-919A-0048-9BE2-2CB7E548112B}" srcOrd="0" destOrd="0" presId="urn:microsoft.com/office/officeart/2005/8/layout/vProcess5"/>
    <dgm:cxn modelId="{989D5D31-63BA-6243-97DF-1D2192883D1C}" type="presParOf" srcId="{E32EA55A-713B-9549-B6CB-342CAC870117}" destId="{7F00FFFF-7BB5-D849-B55D-5EC06D0D7AF8}" srcOrd="1" destOrd="0" presId="urn:microsoft.com/office/officeart/2005/8/layout/vProcess5"/>
    <dgm:cxn modelId="{B350FBDD-E60F-6947-AFFF-7D2A2114E476}" type="presParOf" srcId="{E32EA55A-713B-9549-B6CB-342CAC870117}" destId="{9F94917B-3BFF-6342-8063-7D966542251B}" srcOrd="2" destOrd="0" presId="urn:microsoft.com/office/officeart/2005/8/layout/vProcess5"/>
    <dgm:cxn modelId="{14B9486E-4B10-6944-AD47-784069B681ED}" type="presParOf" srcId="{E32EA55A-713B-9549-B6CB-342CAC870117}" destId="{3F7F05D6-3E2D-FE47-8520-33F6932D9C35}" srcOrd="3" destOrd="0" presId="urn:microsoft.com/office/officeart/2005/8/layout/vProcess5"/>
    <dgm:cxn modelId="{E7C338E1-23E1-8F40-BB96-3EEEBC84E761}" type="presParOf" srcId="{E32EA55A-713B-9549-B6CB-342CAC870117}" destId="{CBC22F44-8980-EF43-B69C-D35442E3B8BD}" srcOrd="4" destOrd="0" presId="urn:microsoft.com/office/officeart/2005/8/layout/vProcess5"/>
    <dgm:cxn modelId="{6B0A0AB7-2AC2-2145-A13F-45EE08912B5F}" type="presParOf" srcId="{E32EA55A-713B-9549-B6CB-342CAC870117}" destId="{A78530BB-E18F-F84E-ACF6-6651C9AC8628}" srcOrd="5"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95BC25E-600D-4053-B58C-655E0C756592}"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23D5055D-3E78-4368-A299-7BC5E220753F}">
      <dgm:prSet/>
      <dgm:spPr>
        <a:solidFill>
          <a:schemeClr val="accent1"/>
        </a:solidFill>
      </dgm:spPr>
      <dgm:t>
        <a:bodyPr/>
        <a:lstStyle/>
        <a:p>
          <a:r>
            <a:rPr lang="en-US" dirty="0"/>
            <a:t>Avoid awkward pronouns like “mom and mom,” “grandma,” or “boyfriend,” AND</a:t>
          </a:r>
        </a:p>
      </dgm:t>
      <dgm:extLst>
        <a:ext uri="{E40237B7-FDA0-4F09-8148-C483321AD2D9}">
          <dgm14:cNvPr xmlns:dgm14="http://schemas.microsoft.com/office/drawing/2010/diagram" id="0" name="" descr="Avoid awkward pronouns like “mom and mom,” “grandma,” or “boyfriend,” AND&#10;"/>
        </a:ext>
      </dgm:extLst>
    </dgm:pt>
    <dgm:pt modelId="{AB1B027A-F022-4EAE-B182-4A50CDB18D25}" type="parTrans" cxnId="{E230ABDC-8EF2-4E3E-B6ED-A9C98282C319}">
      <dgm:prSet/>
      <dgm:spPr/>
      <dgm:t>
        <a:bodyPr/>
        <a:lstStyle/>
        <a:p>
          <a:endParaRPr lang="en-US"/>
        </a:p>
      </dgm:t>
    </dgm:pt>
    <dgm:pt modelId="{FB287130-965B-4167-BB88-26BA72DC28C8}" type="sibTrans" cxnId="{E230ABDC-8EF2-4E3E-B6ED-A9C98282C319}">
      <dgm:prSet/>
      <dgm:spPr/>
      <dgm:t>
        <a:bodyPr/>
        <a:lstStyle/>
        <a:p>
          <a:endParaRPr lang="en-US"/>
        </a:p>
      </dgm:t>
    </dgm:pt>
    <dgm:pt modelId="{9E0254F2-F6F2-4523-86F5-B75F942589F6}">
      <dgm:prSet/>
      <dgm:spPr>
        <a:solidFill>
          <a:schemeClr val="bg2">
            <a:lumMod val="50000"/>
          </a:schemeClr>
        </a:solidFill>
      </dgm:spPr>
      <dgm:t>
        <a:bodyPr/>
        <a:lstStyle/>
        <a:p>
          <a:r>
            <a:rPr lang="en-US" dirty="0"/>
            <a:t>Adjust your language to be responsive to the participants’ requests.</a:t>
          </a:r>
        </a:p>
      </dgm:t>
      <dgm:extLst>
        <a:ext uri="{E40237B7-FDA0-4F09-8148-C483321AD2D9}">
          <dgm14:cNvPr xmlns:dgm14="http://schemas.microsoft.com/office/drawing/2010/diagram" id="0" name="" descr="Adjust your language to be responsive to the participants’ requests.&#10;"/>
        </a:ext>
      </dgm:extLst>
    </dgm:pt>
    <dgm:pt modelId="{4B95ABBA-49A1-4B8E-8D83-4B384A5D9253}" type="parTrans" cxnId="{02E18422-D47D-4229-898A-D1501E0920BC}">
      <dgm:prSet/>
      <dgm:spPr/>
      <dgm:t>
        <a:bodyPr/>
        <a:lstStyle/>
        <a:p>
          <a:endParaRPr lang="en-US"/>
        </a:p>
      </dgm:t>
    </dgm:pt>
    <dgm:pt modelId="{1C671B3A-575E-4368-931F-3571FD250875}" type="sibTrans" cxnId="{02E18422-D47D-4229-898A-D1501E0920BC}">
      <dgm:prSet/>
      <dgm:spPr/>
      <dgm:t>
        <a:bodyPr/>
        <a:lstStyle/>
        <a:p>
          <a:endParaRPr lang="en-US"/>
        </a:p>
      </dgm:t>
    </dgm:pt>
    <dgm:pt modelId="{C0C9A19B-43EB-F24D-A4F9-4A33D2F37C40}" type="pres">
      <dgm:prSet presAssocID="{195BC25E-600D-4053-B58C-655E0C756592}" presName="outerComposite" presStyleCnt="0">
        <dgm:presLayoutVars>
          <dgm:chMax val="5"/>
          <dgm:dir/>
          <dgm:resizeHandles val="exact"/>
        </dgm:presLayoutVars>
      </dgm:prSet>
      <dgm:spPr/>
    </dgm:pt>
    <dgm:pt modelId="{8AA8339F-1C73-6C4B-AE91-CA03DDDA087A}" type="pres">
      <dgm:prSet presAssocID="{195BC25E-600D-4053-B58C-655E0C756592}" presName="dummyMaxCanvas" presStyleCnt="0">
        <dgm:presLayoutVars/>
      </dgm:prSet>
      <dgm:spPr/>
    </dgm:pt>
    <dgm:pt modelId="{A1AA0556-30DC-3845-8152-DD818974256C}" type="pres">
      <dgm:prSet presAssocID="{195BC25E-600D-4053-B58C-655E0C756592}" presName="TwoNodes_1" presStyleLbl="node1" presStyleIdx="0" presStyleCnt="2">
        <dgm:presLayoutVars>
          <dgm:bulletEnabled val="1"/>
        </dgm:presLayoutVars>
      </dgm:prSet>
      <dgm:spPr/>
    </dgm:pt>
    <dgm:pt modelId="{2FB75BF1-4BFC-0642-89B7-4DF16EEEB191}" type="pres">
      <dgm:prSet presAssocID="{195BC25E-600D-4053-B58C-655E0C756592}" presName="TwoNodes_2" presStyleLbl="node1" presStyleIdx="1" presStyleCnt="2">
        <dgm:presLayoutVars>
          <dgm:bulletEnabled val="1"/>
        </dgm:presLayoutVars>
      </dgm:prSet>
      <dgm:spPr/>
    </dgm:pt>
    <dgm:pt modelId="{BA785BFF-DB73-F348-B50E-F753D145D106}" type="pres">
      <dgm:prSet presAssocID="{195BC25E-600D-4053-B58C-655E0C756592}" presName="TwoConn_1-2" presStyleLbl="fgAccFollowNode1" presStyleIdx="0" presStyleCnt="1">
        <dgm:presLayoutVars>
          <dgm:bulletEnabled val="1"/>
        </dgm:presLayoutVars>
      </dgm:prSet>
      <dgm:spPr/>
    </dgm:pt>
    <dgm:pt modelId="{F75651BF-FCF9-AF4D-889E-A9C96D793288}" type="pres">
      <dgm:prSet presAssocID="{195BC25E-600D-4053-B58C-655E0C756592}" presName="TwoNodes_1_text" presStyleLbl="node1" presStyleIdx="1" presStyleCnt="2">
        <dgm:presLayoutVars>
          <dgm:bulletEnabled val="1"/>
        </dgm:presLayoutVars>
      </dgm:prSet>
      <dgm:spPr/>
    </dgm:pt>
    <dgm:pt modelId="{7E45A518-9076-3B4E-8F89-64D331D55755}" type="pres">
      <dgm:prSet presAssocID="{195BC25E-600D-4053-B58C-655E0C756592}" presName="TwoNodes_2_text" presStyleLbl="node1" presStyleIdx="1" presStyleCnt="2">
        <dgm:presLayoutVars>
          <dgm:bulletEnabled val="1"/>
        </dgm:presLayoutVars>
      </dgm:prSet>
      <dgm:spPr/>
    </dgm:pt>
  </dgm:ptLst>
  <dgm:cxnLst>
    <dgm:cxn modelId="{02E18422-D47D-4229-898A-D1501E0920BC}" srcId="{195BC25E-600D-4053-B58C-655E0C756592}" destId="{9E0254F2-F6F2-4523-86F5-B75F942589F6}" srcOrd="1" destOrd="0" parTransId="{4B95ABBA-49A1-4B8E-8D83-4B384A5D9253}" sibTransId="{1C671B3A-575E-4368-931F-3571FD250875}"/>
    <dgm:cxn modelId="{995A344F-7C4C-5C44-ABA1-578AFA34E8EF}" type="presOf" srcId="{FB287130-965B-4167-BB88-26BA72DC28C8}" destId="{BA785BFF-DB73-F348-B50E-F753D145D106}" srcOrd="0" destOrd="0" presId="urn:microsoft.com/office/officeart/2005/8/layout/vProcess5"/>
    <dgm:cxn modelId="{CC004596-9B1F-BD48-B35D-CF529ABB8A3E}" type="presOf" srcId="{9E0254F2-F6F2-4523-86F5-B75F942589F6}" destId="{2FB75BF1-4BFC-0642-89B7-4DF16EEEB191}" srcOrd="0" destOrd="0" presId="urn:microsoft.com/office/officeart/2005/8/layout/vProcess5"/>
    <dgm:cxn modelId="{D82B07B8-999E-EE40-B300-BE45ED382814}" type="presOf" srcId="{195BC25E-600D-4053-B58C-655E0C756592}" destId="{C0C9A19B-43EB-F24D-A4F9-4A33D2F37C40}" srcOrd="0" destOrd="0" presId="urn:microsoft.com/office/officeart/2005/8/layout/vProcess5"/>
    <dgm:cxn modelId="{1779A6D5-10D3-9A45-A4F2-1061E8E493E2}" type="presOf" srcId="{9E0254F2-F6F2-4523-86F5-B75F942589F6}" destId="{7E45A518-9076-3B4E-8F89-64D331D55755}" srcOrd="1" destOrd="0" presId="urn:microsoft.com/office/officeart/2005/8/layout/vProcess5"/>
    <dgm:cxn modelId="{E230ABDC-8EF2-4E3E-B6ED-A9C98282C319}" srcId="{195BC25E-600D-4053-B58C-655E0C756592}" destId="{23D5055D-3E78-4368-A299-7BC5E220753F}" srcOrd="0" destOrd="0" parTransId="{AB1B027A-F022-4EAE-B182-4A50CDB18D25}" sibTransId="{FB287130-965B-4167-BB88-26BA72DC28C8}"/>
    <dgm:cxn modelId="{CBC244EC-8DB2-884B-B337-6BE229764A82}" type="presOf" srcId="{23D5055D-3E78-4368-A299-7BC5E220753F}" destId="{F75651BF-FCF9-AF4D-889E-A9C96D793288}" srcOrd="1" destOrd="0" presId="urn:microsoft.com/office/officeart/2005/8/layout/vProcess5"/>
    <dgm:cxn modelId="{3E1D0CF4-FDAB-ED41-9515-5142374F32D6}" type="presOf" srcId="{23D5055D-3E78-4368-A299-7BC5E220753F}" destId="{A1AA0556-30DC-3845-8152-DD818974256C}" srcOrd="0" destOrd="0" presId="urn:microsoft.com/office/officeart/2005/8/layout/vProcess5"/>
    <dgm:cxn modelId="{02FD8F1F-1442-7042-8666-2F6A71143DCA}" type="presParOf" srcId="{C0C9A19B-43EB-F24D-A4F9-4A33D2F37C40}" destId="{8AA8339F-1C73-6C4B-AE91-CA03DDDA087A}" srcOrd="0" destOrd="0" presId="urn:microsoft.com/office/officeart/2005/8/layout/vProcess5"/>
    <dgm:cxn modelId="{6291AF18-3500-654B-AFF1-1DCAFB5ABAE9}" type="presParOf" srcId="{C0C9A19B-43EB-F24D-A4F9-4A33D2F37C40}" destId="{A1AA0556-30DC-3845-8152-DD818974256C}" srcOrd="1" destOrd="0" presId="urn:microsoft.com/office/officeart/2005/8/layout/vProcess5"/>
    <dgm:cxn modelId="{8BC12C03-C09E-9441-B92D-D35838462928}" type="presParOf" srcId="{C0C9A19B-43EB-F24D-A4F9-4A33D2F37C40}" destId="{2FB75BF1-4BFC-0642-89B7-4DF16EEEB191}" srcOrd="2" destOrd="0" presId="urn:microsoft.com/office/officeart/2005/8/layout/vProcess5"/>
    <dgm:cxn modelId="{FF8D342D-9DE4-6E48-B567-E6615D168BB7}" type="presParOf" srcId="{C0C9A19B-43EB-F24D-A4F9-4A33D2F37C40}" destId="{BA785BFF-DB73-F348-B50E-F753D145D106}" srcOrd="3" destOrd="0" presId="urn:microsoft.com/office/officeart/2005/8/layout/vProcess5"/>
    <dgm:cxn modelId="{D1CB84F0-45BC-EC4B-8C01-E68962A543A3}" type="presParOf" srcId="{C0C9A19B-43EB-F24D-A4F9-4A33D2F37C40}" destId="{F75651BF-FCF9-AF4D-889E-A9C96D793288}" srcOrd="4" destOrd="0" presId="urn:microsoft.com/office/officeart/2005/8/layout/vProcess5"/>
    <dgm:cxn modelId="{A56A5804-FA10-DD4D-B8CB-013BE6E5F9E9}" type="presParOf" srcId="{C0C9A19B-43EB-F24D-A4F9-4A33D2F37C40}" destId="{7E45A518-9076-3B4E-8F89-64D331D55755}" srcOrd="5"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37CA360-1816-489F-9995-2E0C3DFBE0DB}" type="doc">
      <dgm:prSet loTypeId="urn:microsoft.com/office/officeart/2005/8/layout/process4" loCatId="process" qsTypeId="urn:microsoft.com/office/officeart/2005/8/quickstyle/simple1" qsCatId="simple" csTypeId="urn:microsoft.com/office/officeart/2005/8/colors/colorful5" csCatId="colorful" phldr="1"/>
      <dgm:spPr/>
      <dgm:t>
        <a:bodyPr/>
        <a:lstStyle/>
        <a:p>
          <a:endParaRPr lang="en-US"/>
        </a:p>
      </dgm:t>
    </dgm:pt>
    <dgm:pt modelId="{05870418-9AD1-4A89-8667-D73B72EC17B1}">
      <dgm:prSet/>
      <dgm:spPr/>
      <dgm:t>
        <a:bodyPr/>
        <a:lstStyle/>
        <a:p>
          <a:r>
            <a:rPr lang="en-US" dirty="0"/>
            <a:t>Avoid using slang and sayings; clarify and explain acronyms; AND</a:t>
          </a:r>
        </a:p>
      </dgm:t>
      <dgm:extLst>
        <a:ext uri="{E40237B7-FDA0-4F09-8148-C483321AD2D9}">
          <dgm14:cNvPr xmlns:dgm14="http://schemas.microsoft.com/office/drawing/2010/diagram" id="0" name="" descr="Avoid using slang and sayings; clarify and explain acronyms; AND&#13;&#10;"/>
        </a:ext>
      </dgm:extLst>
    </dgm:pt>
    <dgm:pt modelId="{0C28A8D7-F962-429E-8D73-C10A514B8C4C}" type="parTrans" cxnId="{1486E43B-466E-4CDB-96CF-3ABDB6C02267}">
      <dgm:prSet/>
      <dgm:spPr/>
      <dgm:t>
        <a:bodyPr/>
        <a:lstStyle/>
        <a:p>
          <a:endParaRPr lang="en-US"/>
        </a:p>
      </dgm:t>
    </dgm:pt>
    <dgm:pt modelId="{4ED0CACE-C6B4-4952-A26B-5FABF86D53C7}" type="sibTrans" cxnId="{1486E43B-466E-4CDB-96CF-3ABDB6C02267}">
      <dgm:prSet/>
      <dgm:spPr/>
      <dgm:t>
        <a:bodyPr/>
        <a:lstStyle/>
        <a:p>
          <a:endParaRPr lang="en-US"/>
        </a:p>
      </dgm:t>
    </dgm:pt>
    <dgm:pt modelId="{4E748651-0619-412F-97F4-4EEE36891E54}">
      <dgm:prSet/>
      <dgm:spPr>
        <a:solidFill>
          <a:schemeClr val="accent1"/>
        </a:solidFill>
      </dgm:spPr>
      <dgm:t>
        <a:bodyPr/>
        <a:lstStyle/>
        <a:p>
          <a:r>
            <a:rPr lang="en-US" dirty="0"/>
            <a:t>Adapt your language.  Develop communication and pace conversations to match the needs of the parties due to factors such as disability, language barriers, need for interpreters/translators, etc.</a:t>
          </a:r>
        </a:p>
      </dgm:t>
      <dgm:extLst>
        <a:ext uri="{E40237B7-FDA0-4F09-8148-C483321AD2D9}">
          <dgm14:cNvPr xmlns:dgm14="http://schemas.microsoft.com/office/drawing/2010/diagram" id="0" name="" descr="Adapt your language.  Develop communication and pace conversations to match the needs of the parties due to factors such as disability, language barriers, need for interpreters/translators, etc.&#13;&#10;"/>
        </a:ext>
      </dgm:extLst>
    </dgm:pt>
    <dgm:pt modelId="{6532F6FA-9C8B-4C76-BBCE-C37E96F1628E}" type="parTrans" cxnId="{3FC84176-2CA8-4218-B21C-E449D74E5A6E}">
      <dgm:prSet/>
      <dgm:spPr/>
      <dgm:t>
        <a:bodyPr/>
        <a:lstStyle/>
        <a:p>
          <a:endParaRPr lang="en-US"/>
        </a:p>
      </dgm:t>
    </dgm:pt>
    <dgm:pt modelId="{882DE4FF-59A0-41BA-8632-5C7E15585494}" type="sibTrans" cxnId="{3FC84176-2CA8-4218-B21C-E449D74E5A6E}">
      <dgm:prSet/>
      <dgm:spPr/>
      <dgm:t>
        <a:bodyPr/>
        <a:lstStyle/>
        <a:p>
          <a:endParaRPr lang="en-US"/>
        </a:p>
      </dgm:t>
    </dgm:pt>
    <dgm:pt modelId="{4155DCC9-2C47-EF46-A4F0-BFFBEFF8EB66}" type="pres">
      <dgm:prSet presAssocID="{337CA360-1816-489F-9995-2E0C3DFBE0DB}" presName="Name0" presStyleCnt="0">
        <dgm:presLayoutVars>
          <dgm:dir/>
          <dgm:animLvl val="lvl"/>
          <dgm:resizeHandles val="exact"/>
        </dgm:presLayoutVars>
      </dgm:prSet>
      <dgm:spPr/>
    </dgm:pt>
    <dgm:pt modelId="{A9F9DC2C-DB1A-F842-BF4E-FEC4F11644D9}" type="pres">
      <dgm:prSet presAssocID="{4E748651-0619-412F-97F4-4EEE36891E54}" presName="boxAndChildren" presStyleCnt="0"/>
      <dgm:spPr/>
    </dgm:pt>
    <dgm:pt modelId="{5877264F-74E9-3940-9A95-85C9D3540044}" type="pres">
      <dgm:prSet presAssocID="{4E748651-0619-412F-97F4-4EEE36891E54}" presName="parentTextBox" presStyleLbl="node1" presStyleIdx="0" presStyleCnt="2"/>
      <dgm:spPr/>
    </dgm:pt>
    <dgm:pt modelId="{27802A3D-AA9B-1B46-BA1B-008FA68EE198}" type="pres">
      <dgm:prSet presAssocID="{4ED0CACE-C6B4-4952-A26B-5FABF86D53C7}" presName="sp" presStyleCnt="0"/>
      <dgm:spPr/>
    </dgm:pt>
    <dgm:pt modelId="{402B8E2D-56E5-A549-AB7A-537EECF373BB}" type="pres">
      <dgm:prSet presAssocID="{05870418-9AD1-4A89-8667-D73B72EC17B1}" presName="arrowAndChildren" presStyleCnt="0"/>
      <dgm:spPr/>
    </dgm:pt>
    <dgm:pt modelId="{026BCBB1-AF37-8D4D-81AC-8D008B6718BB}" type="pres">
      <dgm:prSet presAssocID="{05870418-9AD1-4A89-8667-D73B72EC17B1}" presName="parentTextArrow" presStyleLbl="node1" presStyleIdx="1" presStyleCnt="2"/>
      <dgm:spPr/>
    </dgm:pt>
  </dgm:ptLst>
  <dgm:cxnLst>
    <dgm:cxn modelId="{1486E43B-466E-4CDB-96CF-3ABDB6C02267}" srcId="{337CA360-1816-489F-9995-2E0C3DFBE0DB}" destId="{05870418-9AD1-4A89-8667-D73B72EC17B1}" srcOrd="0" destOrd="0" parTransId="{0C28A8D7-F962-429E-8D73-C10A514B8C4C}" sibTransId="{4ED0CACE-C6B4-4952-A26B-5FABF86D53C7}"/>
    <dgm:cxn modelId="{74588566-027A-2D44-BA3F-021568749667}" type="presOf" srcId="{337CA360-1816-489F-9995-2E0C3DFBE0DB}" destId="{4155DCC9-2C47-EF46-A4F0-BFFBEFF8EB66}" srcOrd="0" destOrd="0" presId="urn:microsoft.com/office/officeart/2005/8/layout/process4"/>
    <dgm:cxn modelId="{4449B066-C1BE-6442-A8B6-F69C7D708385}" type="presOf" srcId="{05870418-9AD1-4A89-8667-D73B72EC17B1}" destId="{026BCBB1-AF37-8D4D-81AC-8D008B6718BB}" srcOrd="0" destOrd="0" presId="urn:microsoft.com/office/officeart/2005/8/layout/process4"/>
    <dgm:cxn modelId="{3FC84176-2CA8-4218-B21C-E449D74E5A6E}" srcId="{337CA360-1816-489F-9995-2E0C3DFBE0DB}" destId="{4E748651-0619-412F-97F4-4EEE36891E54}" srcOrd="1" destOrd="0" parTransId="{6532F6FA-9C8B-4C76-BBCE-C37E96F1628E}" sibTransId="{882DE4FF-59A0-41BA-8632-5C7E15585494}"/>
    <dgm:cxn modelId="{70983489-2BC5-3A48-962B-3D242F392969}" type="presOf" srcId="{4E748651-0619-412F-97F4-4EEE36891E54}" destId="{5877264F-74E9-3940-9A95-85C9D3540044}" srcOrd="0" destOrd="0" presId="urn:microsoft.com/office/officeart/2005/8/layout/process4"/>
    <dgm:cxn modelId="{490E8366-B1F6-664F-94A0-47012D6D1331}" type="presParOf" srcId="{4155DCC9-2C47-EF46-A4F0-BFFBEFF8EB66}" destId="{A9F9DC2C-DB1A-F842-BF4E-FEC4F11644D9}" srcOrd="0" destOrd="0" presId="urn:microsoft.com/office/officeart/2005/8/layout/process4"/>
    <dgm:cxn modelId="{F3DC7313-5BFA-9E44-A270-24FE5D64962B}" type="presParOf" srcId="{A9F9DC2C-DB1A-F842-BF4E-FEC4F11644D9}" destId="{5877264F-74E9-3940-9A95-85C9D3540044}" srcOrd="0" destOrd="0" presId="urn:microsoft.com/office/officeart/2005/8/layout/process4"/>
    <dgm:cxn modelId="{5AA1783E-3614-354E-8331-75CA2B298DF7}" type="presParOf" srcId="{4155DCC9-2C47-EF46-A4F0-BFFBEFF8EB66}" destId="{27802A3D-AA9B-1B46-BA1B-008FA68EE198}" srcOrd="1" destOrd="0" presId="urn:microsoft.com/office/officeart/2005/8/layout/process4"/>
    <dgm:cxn modelId="{C6A2A770-052F-C245-9119-13A72690ED96}" type="presParOf" srcId="{4155DCC9-2C47-EF46-A4F0-BFFBEFF8EB66}" destId="{402B8E2D-56E5-A549-AB7A-537EECF373BB}" srcOrd="2" destOrd="0" presId="urn:microsoft.com/office/officeart/2005/8/layout/process4"/>
    <dgm:cxn modelId="{BED6E11B-6B21-8743-8532-858BB470EEAF}" type="presParOf" srcId="{402B8E2D-56E5-A549-AB7A-537EECF373BB}" destId="{026BCBB1-AF37-8D4D-81AC-8D008B6718BB}"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337CA360-1816-489F-9995-2E0C3DFBE0DB}"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05870418-9AD1-4A89-8667-D73B72EC17B1}">
      <dgm:prSet/>
      <dgm:spPr/>
      <dgm:t>
        <a:bodyPr/>
        <a:lstStyle/>
        <a:p>
          <a:r>
            <a:rPr lang="en-US" dirty="0"/>
            <a:t>Avoid utilizing a single mode of communication; AND</a:t>
          </a:r>
        </a:p>
      </dgm:t>
      <dgm:extLst>
        <a:ext uri="{E40237B7-FDA0-4F09-8148-C483321AD2D9}">
          <dgm14:cNvPr xmlns:dgm14="http://schemas.microsoft.com/office/drawing/2010/diagram" id="0" name="" descr="Avoid utilizing a single mode of communication; AND&#13;&#10;"/>
        </a:ext>
      </dgm:extLst>
    </dgm:pt>
    <dgm:pt modelId="{0C28A8D7-F962-429E-8D73-C10A514B8C4C}" type="parTrans" cxnId="{1486E43B-466E-4CDB-96CF-3ABDB6C02267}">
      <dgm:prSet/>
      <dgm:spPr/>
      <dgm:t>
        <a:bodyPr/>
        <a:lstStyle/>
        <a:p>
          <a:endParaRPr lang="en-US"/>
        </a:p>
      </dgm:t>
    </dgm:pt>
    <dgm:pt modelId="{4ED0CACE-C6B4-4952-A26B-5FABF86D53C7}" type="sibTrans" cxnId="{1486E43B-466E-4CDB-96CF-3ABDB6C02267}">
      <dgm:prSet/>
      <dgm:spPr/>
      <dgm:t>
        <a:bodyPr/>
        <a:lstStyle/>
        <a:p>
          <a:endParaRPr lang="en-US"/>
        </a:p>
      </dgm:t>
    </dgm:pt>
    <dgm:pt modelId="{4E748651-0619-412F-97F4-4EEE36891E54}">
      <dgm:prSet/>
      <dgm:spPr>
        <a:solidFill>
          <a:schemeClr val="bg2">
            <a:lumMod val="50000"/>
          </a:schemeClr>
        </a:solidFill>
      </dgm:spPr>
      <dgm:t>
        <a:bodyPr/>
        <a:lstStyle/>
        <a:p>
          <a:r>
            <a:rPr lang="en-US" dirty="0"/>
            <a:t>Adapt your process to inquire about a preferred method of communication; culture and availability can influence how parties communicate.</a:t>
          </a:r>
        </a:p>
      </dgm:t>
      <dgm:extLst>
        <a:ext uri="{E40237B7-FDA0-4F09-8148-C483321AD2D9}">
          <dgm14:cNvPr xmlns:dgm14="http://schemas.microsoft.com/office/drawing/2010/diagram" id="0" name="" descr="Adapt your process to inquire about a preferred method of communication; culture and availability can influence how parties communicate.&#13;&#10;"/>
        </a:ext>
      </dgm:extLst>
    </dgm:pt>
    <dgm:pt modelId="{6532F6FA-9C8B-4C76-BBCE-C37E96F1628E}" type="parTrans" cxnId="{3FC84176-2CA8-4218-B21C-E449D74E5A6E}">
      <dgm:prSet/>
      <dgm:spPr/>
      <dgm:t>
        <a:bodyPr/>
        <a:lstStyle/>
        <a:p>
          <a:endParaRPr lang="en-US"/>
        </a:p>
      </dgm:t>
    </dgm:pt>
    <dgm:pt modelId="{882DE4FF-59A0-41BA-8632-5C7E15585494}" type="sibTrans" cxnId="{3FC84176-2CA8-4218-B21C-E449D74E5A6E}">
      <dgm:prSet/>
      <dgm:spPr/>
      <dgm:t>
        <a:bodyPr/>
        <a:lstStyle/>
        <a:p>
          <a:endParaRPr lang="en-US"/>
        </a:p>
      </dgm:t>
    </dgm:pt>
    <dgm:pt modelId="{6939D867-7215-F540-9364-1917ED1FDF06}" type="pres">
      <dgm:prSet presAssocID="{337CA360-1816-489F-9995-2E0C3DFBE0DB}" presName="linear" presStyleCnt="0">
        <dgm:presLayoutVars>
          <dgm:animLvl val="lvl"/>
          <dgm:resizeHandles val="exact"/>
        </dgm:presLayoutVars>
      </dgm:prSet>
      <dgm:spPr/>
    </dgm:pt>
    <dgm:pt modelId="{55609843-423E-5C43-A73D-5B2C16550E70}" type="pres">
      <dgm:prSet presAssocID="{05870418-9AD1-4A89-8667-D73B72EC17B1}" presName="parentText" presStyleLbl="node1" presStyleIdx="0" presStyleCnt="2" custLinFactNeighborY="18640">
        <dgm:presLayoutVars>
          <dgm:chMax val="0"/>
          <dgm:bulletEnabled val="1"/>
        </dgm:presLayoutVars>
      </dgm:prSet>
      <dgm:spPr/>
    </dgm:pt>
    <dgm:pt modelId="{52F4349B-001D-BC4C-9CC6-64EBD11A7C2D}" type="pres">
      <dgm:prSet presAssocID="{4ED0CACE-C6B4-4952-A26B-5FABF86D53C7}" presName="spacer" presStyleCnt="0"/>
      <dgm:spPr/>
    </dgm:pt>
    <dgm:pt modelId="{76B6D867-4654-2B4A-854F-0F5469904EAE}" type="pres">
      <dgm:prSet presAssocID="{4E748651-0619-412F-97F4-4EEE36891E54}" presName="parentText" presStyleLbl="node1" presStyleIdx="1" presStyleCnt="2">
        <dgm:presLayoutVars>
          <dgm:chMax val="0"/>
          <dgm:bulletEnabled val="1"/>
        </dgm:presLayoutVars>
      </dgm:prSet>
      <dgm:spPr/>
    </dgm:pt>
  </dgm:ptLst>
  <dgm:cxnLst>
    <dgm:cxn modelId="{CFA39A11-4D8B-A54F-87EF-7D934B56AA9E}" type="presOf" srcId="{4E748651-0619-412F-97F4-4EEE36891E54}" destId="{76B6D867-4654-2B4A-854F-0F5469904EAE}" srcOrd="0" destOrd="0" presId="urn:microsoft.com/office/officeart/2005/8/layout/vList2"/>
    <dgm:cxn modelId="{1486E43B-466E-4CDB-96CF-3ABDB6C02267}" srcId="{337CA360-1816-489F-9995-2E0C3DFBE0DB}" destId="{05870418-9AD1-4A89-8667-D73B72EC17B1}" srcOrd="0" destOrd="0" parTransId="{0C28A8D7-F962-429E-8D73-C10A514B8C4C}" sibTransId="{4ED0CACE-C6B4-4952-A26B-5FABF86D53C7}"/>
    <dgm:cxn modelId="{3FC84176-2CA8-4218-B21C-E449D74E5A6E}" srcId="{337CA360-1816-489F-9995-2E0C3DFBE0DB}" destId="{4E748651-0619-412F-97F4-4EEE36891E54}" srcOrd="1" destOrd="0" parTransId="{6532F6FA-9C8B-4C76-BBCE-C37E96F1628E}" sibTransId="{882DE4FF-59A0-41BA-8632-5C7E15585494}"/>
    <dgm:cxn modelId="{01419EC7-64FF-5841-84D2-F8949D0FCBA5}" type="presOf" srcId="{337CA360-1816-489F-9995-2E0C3DFBE0DB}" destId="{6939D867-7215-F540-9364-1917ED1FDF06}" srcOrd="0" destOrd="0" presId="urn:microsoft.com/office/officeart/2005/8/layout/vList2"/>
    <dgm:cxn modelId="{F548FBD3-E186-BA49-80C1-006D66816CF8}" type="presOf" srcId="{05870418-9AD1-4A89-8667-D73B72EC17B1}" destId="{55609843-423E-5C43-A73D-5B2C16550E70}" srcOrd="0" destOrd="0" presId="urn:microsoft.com/office/officeart/2005/8/layout/vList2"/>
    <dgm:cxn modelId="{DC4DAE3C-B82E-534B-9244-50EAEDCDBCB6}" type="presParOf" srcId="{6939D867-7215-F540-9364-1917ED1FDF06}" destId="{55609843-423E-5C43-A73D-5B2C16550E70}" srcOrd="0" destOrd="0" presId="urn:microsoft.com/office/officeart/2005/8/layout/vList2"/>
    <dgm:cxn modelId="{ED2F4D66-F022-844D-A999-EFC787DB2D3D}" type="presParOf" srcId="{6939D867-7215-F540-9364-1917ED1FDF06}" destId="{52F4349B-001D-BC4C-9CC6-64EBD11A7C2D}" srcOrd="1" destOrd="0" presId="urn:microsoft.com/office/officeart/2005/8/layout/vList2"/>
    <dgm:cxn modelId="{20A40F5D-1DE8-A04A-AD70-E93F35EB1C2B}" type="presParOf" srcId="{6939D867-7215-F540-9364-1917ED1FDF06}" destId="{76B6D867-4654-2B4A-854F-0F5469904EAE}"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6D2B61-AAB7-0A48-932A-8772F0436704}">
      <dsp:nvSpPr>
        <dsp:cNvPr id="0" name=""/>
        <dsp:cNvSpPr/>
      </dsp:nvSpPr>
      <dsp:spPr>
        <a:xfrm>
          <a:off x="0" y="0"/>
          <a:ext cx="6263640" cy="0"/>
        </a:xfrm>
        <a:prstGeom prst="lin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F5B58F0-3A66-E14C-B978-2C85D27861A0}">
      <dsp:nvSpPr>
        <dsp:cNvPr id="0" name=""/>
        <dsp:cNvSpPr/>
      </dsp:nvSpPr>
      <dsp:spPr>
        <a:xfrm>
          <a:off x="0" y="0"/>
          <a:ext cx="6263640" cy="26569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endParaRPr lang="en-US" sz="6500" kern="1200" dirty="0"/>
        </a:p>
      </dsp:txBody>
      <dsp:txXfrm>
        <a:off x="0" y="0"/>
        <a:ext cx="6263640" cy="2656918"/>
      </dsp:txXfrm>
    </dsp:sp>
    <dsp:sp modelId="{AEBCA1D9-C145-F74D-99D9-D16147CEFDCC}">
      <dsp:nvSpPr>
        <dsp:cNvPr id="0" name=""/>
        <dsp:cNvSpPr/>
      </dsp:nvSpPr>
      <dsp:spPr>
        <a:xfrm>
          <a:off x="0" y="2656918"/>
          <a:ext cx="6263640" cy="0"/>
        </a:xfrm>
        <a:prstGeom prst="line">
          <a:avLst/>
        </a:prstGeom>
        <a:solidFill>
          <a:schemeClr val="accent5">
            <a:hueOff val="-6758543"/>
            <a:satOff val="-17419"/>
            <a:lumOff val="-11765"/>
            <a:alphaOff val="0"/>
          </a:schemeClr>
        </a:solidFill>
        <a:ln w="12700" cap="flat" cmpd="sng" algn="ctr">
          <a:solidFill>
            <a:schemeClr val="accent5">
              <a:hueOff val="-6758543"/>
              <a:satOff val="-17419"/>
              <a:lumOff val="-11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F0AFE36-B4DE-9543-B429-F8C9707B8BBB}">
      <dsp:nvSpPr>
        <dsp:cNvPr id="0" name=""/>
        <dsp:cNvSpPr/>
      </dsp:nvSpPr>
      <dsp:spPr>
        <a:xfrm>
          <a:off x="0" y="2656918"/>
          <a:ext cx="6263640" cy="26569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endParaRPr lang="en-US" sz="6500" kern="1200" dirty="0"/>
        </a:p>
      </dsp:txBody>
      <dsp:txXfrm>
        <a:off x="0" y="2656918"/>
        <a:ext cx="6263640" cy="265691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3B39A0-E516-CC42-B3F9-F6DD00A0F13A}">
      <dsp:nvSpPr>
        <dsp:cNvPr id="0" name=""/>
        <dsp:cNvSpPr/>
      </dsp:nvSpPr>
      <dsp:spPr>
        <a:xfrm>
          <a:off x="2257" y="962120"/>
          <a:ext cx="4234815" cy="2117407"/>
        </a:xfrm>
        <a:prstGeom prst="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940" tIns="27940" rIns="27940" bIns="27940" numCol="1" spcCol="1270" anchor="ctr" anchorCtr="0">
          <a:noAutofit/>
        </a:bodyPr>
        <a:lstStyle/>
        <a:p>
          <a:pPr marL="0" lvl="0" indent="0" algn="ctr" defTabSz="1955800">
            <a:lnSpc>
              <a:spcPct val="90000"/>
            </a:lnSpc>
            <a:spcBef>
              <a:spcPct val="0"/>
            </a:spcBef>
            <a:spcAft>
              <a:spcPct val="35000"/>
            </a:spcAft>
            <a:buNone/>
          </a:pPr>
          <a:r>
            <a:rPr lang="en-US" sz="4400" kern="1200" dirty="0"/>
            <a:t>Avoid humor/sarcasm, AND</a:t>
          </a:r>
        </a:p>
      </dsp:txBody>
      <dsp:txXfrm>
        <a:off x="2257" y="962120"/>
        <a:ext cx="4234815" cy="2117407"/>
      </dsp:txXfrm>
    </dsp:sp>
    <dsp:sp modelId="{8857F9D2-5FB3-B84F-AB79-9479E4D42098}">
      <dsp:nvSpPr>
        <dsp:cNvPr id="0" name=""/>
        <dsp:cNvSpPr/>
      </dsp:nvSpPr>
      <dsp:spPr>
        <a:xfrm>
          <a:off x="5126383" y="962120"/>
          <a:ext cx="4234815" cy="2117407"/>
        </a:xfrm>
        <a:prstGeom prst="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940" tIns="27940" rIns="27940" bIns="27940" numCol="1" spcCol="1270" anchor="ctr" anchorCtr="0">
          <a:noAutofit/>
        </a:bodyPr>
        <a:lstStyle/>
        <a:p>
          <a:pPr marL="0" lvl="0" indent="0" algn="ctr" defTabSz="1955800">
            <a:lnSpc>
              <a:spcPct val="90000"/>
            </a:lnSpc>
            <a:spcBef>
              <a:spcPct val="0"/>
            </a:spcBef>
            <a:spcAft>
              <a:spcPct val="35000"/>
            </a:spcAft>
            <a:buNone/>
          </a:pPr>
          <a:r>
            <a:rPr lang="en-US" sz="4400" kern="1200" dirty="0"/>
            <a:t>Approach all parties in an authentic manner.  </a:t>
          </a:r>
        </a:p>
      </dsp:txBody>
      <dsp:txXfrm>
        <a:off x="5126383" y="962120"/>
        <a:ext cx="4234815" cy="2117407"/>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3372DC-9DFE-614C-A3E0-5D2D1D47A46A}">
      <dsp:nvSpPr>
        <dsp:cNvPr id="0" name=""/>
        <dsp:cNvSpPr/>
      </dsp:nvSpPr>
      <dsp:spPr>
        <a:xfrm>
          <a:off x="0" y="0"/>
          <a:ext cx="8938260" cy="1184662"/>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dirty="0"/>
            <a:t>It is the SEA's responsibility to review all relevant information and make an independent determination as to whether the public agency has violated the IDEA. </a:t>
          </a:r>
        </a:p>
      </dsp:txBody>
      <dsp:txXfrm>
        <a:off x="34698" y="34698"/>
        <a:ext cx="7659915" cy="1115266"/>
      </dsp:txXfrm>
    </dsp:sp>
    <dsp:sp modelId="{3278437A-BFD7-E44C-BC30-88D047316479}">
      <dsp:nvSpPr>
        <dsp:cNvPr id="0" name=""/>
        <dsp:cNvSpPr/>
      </dsp:nvSpPr>
      <dsp:spPr>
        <a:xfrm>
          <a:off x="788669" y="1382106"/>
          <a:ext cx="8938260" cy="1184662"/>
        </a:xfrm>
        <a:prstGeom prst="roundRect">
          <a:avLst>
            <a:gd name="adj" fmla="val 10000"/>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dirty="0"/>
            <a:t>The process does not require parties to provide evidence, nor do they require that a state allow parties to review the submissions of the other party or to cross-examine witnesses. </a:t>
          </a:r>
        </a:p>
      </dsp:txBody>
      <dsp:txXfrm>
        <a:off x="823367" y="1416804"/>
        <a:ext cx="7310163" cy="1115266"/>
      </dsp:txXfrm>
    </dsp:sp>
    <dsp:sp modelId="{3811CF27-C774-EC42-9831-5C75B41B5106}">
      <dsp:nvSpPr>
        <dsp:cNvPr id="0" name=""/>
        <dsp:cNvSpPr/>
      </dsp:nvSpPr>
      <dsp:spPr>
        <a:xfrm>
          <a:off x="1577339" y="2764213"/>
          <a:ext cx="8938260" cy="1184662"/>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i="1" kern="1200" dirty="0"/>
            <a:t>Letter to Reilly</a:t>
          </a:r>
          <a:r>
            <a:rPr lang="en-US" sz="2200" kern="1200" dirty="0"/>
            <a:t>, 64 IDELR 219 (OSEP 2014).</a:t>
          </a:r>
        </a:p>
      </dsp:txBody>
      <dsp:txXfrm>
        <a:off x="1612037" y="2798911"/>
        <a:ext cx="7310163" cy="1115266"/>
      </dsp:txXfrm>
    </dsp:sp>
    <dsp:sp modelId="{B4CCF0A7-CC6F-FF4F-BAF7-730DCCF3C2EA}">
      <dsp:nvSpPr>
        <dsp:cNvPr id="0" name=""/>
        <dsp:cNvSpPr/>
      </dsp:nvSpPr>
      <dsp:spPr>
        <a:xfrm>
          <a:off x="8168229" y="898369"/>
          <a:ext cx="770030" cy="770030"/>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marL="0" lvl="0" indent="0" algn="ctr" defTabSz="1555750">
            <a:lnSpc>
              <a:spcPct val="90000"/>
            </a:lnSpc>
            <a:spcBef>
              <a:spcPct val="0"/>
            </a:spcBef>
            <a:spcAft>
              <a:spcPct val="35000"/>
            </a:spcAft>
            <a:buNone/>
          </a:pPr>
          <a:endParaRPr lang="en-US" sz="3500" kern="1200"/>
        </a:p>
      </dsp:txBody>
      <dsp:txXfrm>
        <a:off x="8341486" y="898369"/>
        <a:ext cx="423516" cy="579448"/>
      </dsp:txXfrm>
    </dsp:sp>
    <dsp:sp modelId="{F5A37F36-BAFF-FB45-8117-53E56F6DEB80}">
      <dsp:nvSpPr>
        <dsp:cNvPr id="0" name=""/>
        <dsp:cNvSpPr/>
      </dsp:nvSpPr>
      <dsp:spPr>
        <a:xfrm>
          <a:off x="8956899" y="2272578"/>
          <a:ext cx="770030" cy="770030"/>
        </a:xfrm>
        <a:prstGeom prst="downArrow">
          <a:avLst>
            <a:gd name="adj1" fmla="val 55000"/>
            <a:gd name="adj2" fmla="val 45000"/>
          </a:avLst>
        </a:prstGeom>
        <a:solidFill>
          <a:schemeClr val="accent2">
            <a:tint val="40000"/>
            <a:alpha val="90000"/>
            <a:hueOff val="-849226"/>
            <a:satOff val="-75346"/>
            <a:lumOff val="-769"/>
            <a:alphaOff val="0"/>
          </a:schemeClr>
        </a:solidFill>
        <a:ln w="12700" cap="flat" cmpd="sng" algn="ctr">
          <a:solidFill>
            <a:schemeClr val="accent2">
              <a:tint val="40000"/>
              <a:alpha val="90000"/>
              <a:hueOff val="-849226"/>
              <a:satOff val="-75346"/>
              <a:lumOff val="-769"/>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marL="0" lvl="0" indent="0" algn="ctr" defTabSz="1555750">
            <a:lnSpc>
              <a:spcPct val="90000"/>
            </a:lnSpc>
            <a:spcBef>
              <a:spcPct val="0"/>
            </a:spcBef>
            <a:spcAft>
              <a:spcPct val="35000"/>
            </a:spcAft>
            <a:buNone/>
          </a:pPr>
          <a:endParaRPr lang="en-US" sz="3500" kern="1200"/>
        </a:p>
      </dsp:txBody>
      <dsp:txXfrm>
        <a:off x="9130156" y="2272578"/>
        <a:ext cx="423516" cy="579448"/>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6CB585-DC44-4D8B-8DDC-E2D464744682}">
      <dsp:nvSpPr>
        <dsp:cNvPr id="0" name=""/>
        <dsp:cNvSpPr/>
      </dsp:nvSpPr>
      <dsp:spPr>
        <a:xfrm>
          <a:off x="0" y="531"/>
          <a:ext cx="10515600" cy="124328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363C13F-EFA2-4539-B25F-6C279EADA6D6}">
      <dsp:nvSpPr>
        <dsp:cNvPr id="0" name=""/>
        <dsp:cNvSpPr/>
      </dsp:nvSpPr>
      <dsp:spPr>
        <a:xfrm>
          <a:off x="376092" y="280269"/>
          <a:ext cx="683804" cy="683804"/>
        </a:xfrm>
        <a:prstGeom prst="rect">
          <a:avLst/>
        </a:prstGeom>
        <a:blipFill>
          <a:blip xmlns:r="http://schemas.openxmlformats.org/officeDocument/2006/relationships" r:embed="rId1"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32D2EA7-BE6A-4284-875D-4804A6AF1B31}">
      <dsp:nvSpPr>
        <dsp:cNvPr id="0" name=""/>
        <dsp:cNvSpPr/>
      </dsp:nvSpPr>
      <dsp:spPr>
        <a:xfrm>
          <a:off x="1435988" y="531"/>
          <a:ext cx="9079611" cy="1243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81" tIns="131581" rIns="131581" bIns="131581" numCol="1" spcCol="1270" anchor="ctr" anchorCtr="0">
          <a:noAutofit/>
        </a:bodyPr>
        <a:lstStyle/>
        <a:p>
          <a:pPr marL="0" lvl="0" indent="0" algn="l" defTabSz="1022350">
            <a:lnSpc>
              <a:spcPct val="90000"/>
            </a:lnSpc>
            <a:spcBef>
              <a:spcPct val="0"/>
            </a:spcBef>
            <a:spcAft>
              <a:spcPct val="35000"/>
            </a:spcAft>
            <a:buNone/>
          </a:pPr>
          <a:r>
            <a:rPr lang="en-US" sz="2300" kern="1200" dirty="0"/>
            <a:t>Therefore, the Department believes that it is </a:t>
          </a:r>
          <a:r>
            <a:rPr lang="en-US" sz="2300" b="1" kern="1200" dirty="0"/>
            <a:t>not </a:t>
          </a:r>
          <a:r>
            <a:rPr lang="en-US" sz="2300" kern="1200" dirty="0"/>
            <a:t>consistent with the IDEA regulations for an SEA to treat a state complaint like a due process complaint and assign the burden of proof to either party. </a:t>
          </a:r>
        </a:p>
      </dsp:txBody>
      <dsp:txXfrm>
        <a:off x="1435988" y="531"/>
        <a:ext cx="9079611" cy="1243280"/>
      </dsp:txXfrm>
    </dsp:sp>
    <dsp:sp modelId="{A38A6C3D-41C7-4588-9ADD-86E2976D7C1D}">
      <dsp:nvSpPr>
        <dsp:cNvPr id="0" name=""/>
        <dsp:cNvSpPr/>
      </dsp:nvSpPr>
      <dsp:spPr>
        <a:xfrm>
          <a:off x="0" y="1554631"/>
          <a:ext cx="10515600" cy="124328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95CD28F-D88A-4378-B7AC-B7C6241F1B27}">
      <dsp:nvSpPr>
        <dsp:cNvPr id="0" name=""/>
        <dsp:cNvSpPr/>
      </dsp:nvSpPr>
      <dsp:spPr>
        <a:xfrm>
          <a:off x="376092" y="1834369"/>
          <a:ext cx="683804" cy="683804"/>
        </a:xfrm>
        <a:prstGeom prst="rect">
          <a:avLst/>
        </a:prstGeom>
        <a:blipFill>
          <a:blip xmlns:r="http://schemas.openxmlformats.org/officeDocument/2006/relationships" r:embed="rId2"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1FE927C-82FF-489E-A7C3-9D84766CDA2C}">
      <dsp:nvSpPr>
        <dsp:cNvPr id="0" name=""/>
        <dsp:cNvSpPr/>
      </dsp:nvSpPr>
      <dsp:spPr>
        <a:xfrm>
          <a:off x="1435988" y="1554631"/>
          <a:ext cx="9079611" cy="1243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81" tIns="131581" rIns="131581" bIns="131581" numCol="1" spcCol="1270" anchor="ctr" anchorCtr="0">
          <a:noAutofit/>
        </a:bodyPr>
        <a:lstStyle/>
        <a:p>
          <a:pPr marL="0" lvl="0" indent="0" algn="l" defTabSz="1022350">
            <a:lnSpc>
              <a:spcPct val="90000"/>
            </a:lnSpc>
            <a:spcBef>
              <a:spcPct val="0"/>
            </a:spcBef>
            <a:spcAft>
              <a:spcPct val="35000"/>
            </a:spcAft>
            <a:buNone/>
          </a:pPr>
          <a:r>
            <a:rPr lang="en-US" sz="2300" kern="1200" dirty="0"/>
            <a:t>Once a state complaint is properly filed, it is solely the SEA's duty to investigate the complaint, gather evidence, and make a determination as to whether a public agency violated the IDEA. </a:t>
          </a:r>
        </a:p>
      </dsp:txBody>
      <dsp:txXfrm>
        <a:off x="1435988" y="1554631"/>
        <a:ext cx="9079611" cy="1243280"/>
      </dsp:txXfrm>
    </dsp:sp>
    <dsp:sp modelId="{6EB5C7F6-3402-4307-B618-9D4EBF417E9B}">
      <dsp:nvSpPr>
        <dsp:cNvPr id="0" name=""/>
        <dsp:cNvSpPr/>
      </dsp:nvSpPr>
      <dsp:spPr>
        <a:xfrm>
          <a:off x="0" y="3108732"/>
          <a:ext cx="10515600" cy="124328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F62478-5F55-4FD7-B51F-D86B5A7A1DB2}">
      <dsp:nvSpPr>
        <dsp:cNvPr id="0" name=""/>
        <dsp:cNvSpPr/>
      </dsp:nvSpPr>
      <dsp:spPr>
        <a:xfrm>
          <a:off x="376092" y="3388470"/>
          <a:ext cx="683804" cy="683804"/>
        </a:xfrm>
        <a:prstGeom prst="rect">
          <a:avLst/>
        </a:prstGeom>
        <a:blipFill>
          <a:blip xmlns:r="http://schemas.openxmlformats.org/officeDocument/2006/relationships" r:embed="rId3" cstate="print">
            <a:duotone>
              <a:schemeClr val="accent6">
                <a:shade val="45000"/>
                <a:satMod val="135000"/>
              </a:schemeClr>
              <a:prstClr val="white"/>
            </a:duotone>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21E053D-DA2F-4473-811E-D02817A282AE}">
      <dsp:nvSpPr>
        <dsp:cNvPr id="0" name=""/>
        <dsp:cNvSpPr/>
      </dsp:nvSpPr>
      <dsp:spPr>
        <a:xfrm>
          <a:off x="1435988" y="3108732"/>
          <a:ext cx="9079611" cy="1243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1581" tIns="131581" rIns="131581" bIns="131581" numCol="1" spcCol="1270" anchor="ctr" anchorCtr="0">
          <a:noAutofit/>
        </a:bodyPr>
        <a:lstStyle/>
        <a:p>
          <a:pPr marL="0" lvl="0" indent="0" algn="l" defTabSz="1022350">
            <a:lnSpc>
              <a:spcPct val="90000"/>
            </a:lnSpc>
            <a:spcBef>
              <a:spcPct val="0"/>
            </a:spcBef>
            <a:spcAft>
              <a:spcPct val="35000"/>
            </a:spcAft>
            <a:buNone/>
          </a:pPr>
          <a:r>
            <a:rPr lang="en-US" sz="2300" kern="1200" dirty="0"/>
            <a:t>It is </a:t>
          </a:r>
          <a:r>
            <a:rPr lang="en-US" sz="2300" b="1" kern="1200" dirty="0"/>
            <a:t>not</a:t>
          </a:r>
          <a:r>
            <a:rPr lang="en-US" sz="2300" kern="1200" dirty="0"/>
            <a:t> the burden of the complainant -- or any other party -- to produce sufficient evidence to persuade the SEA to make a determination one way or another. </a:t>
          </a:r>
        </a:p>
      </dsp:txBody>
      <dsp:txXfrm>
        <a:off x="1435988" y="3108732"/>
        <a:ext cx="9079611" cy="124328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5E076A-29D8-124E-9178-AF1FBCDC31BE}">
      <dsp:nvSpPr>
        <dsp:cNvPr id="0" name=""/>
        <dsp:cNvSpPr/>
      </dsp:nvSpPr>
      <dsp:spPr>
        <a:xfrm>
          <a:off x="0" y="3322370"/>
          <a:ext cx="7318248" cy="2179834"/>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0472" tIns="220472" rIns="220472" bIns="220472" numCol="1" spcCol="1270" anchor="ctr" anchorCtr="0">
          <a:noAutofit/>
        </a:bodyPr>
        <a:lstStyle/>
        <a:p>
          <a:pPr marL="0" lvl="0" indent="0" algn="ctr" defTabSz="1377950">
            <a:lnSpc>
              <a:spcPct val="90000"/>
            </a:lnSpc>
            <a:spcBef>
              <a:spcPct val="0"/>
            </a:spcBef>
            <a:spcAft>
              <a:spcPct val="35000"/>
            </a:spcAft>
            <a:buNone/>
          </a:pPr>
          <a:r>
            <a:rPr lang="en-US" sz="3100" kern="1200" dirty="0"/>
            <a:t>The facts on which the statement is based.</a:t>
          </a:r>
        </a:p>
      </dsp:txBody>
      <dsp:txXfrm>
        <a:off x="0" y="3322370"/>
        <a:ext cx="7318248" cy="1177110"/>
      </dsp:txXfrm>
    </dsp:sp>
    <dsp:sp modelId="{93B4E94D-2346-2649-A7B3-B58E60CB10C9}">
      <dsp:nvSpPr>
        <dsp:cNvPr id="0" name=""/>
        <dsp:cNvSpPr/>
      </dsp:nvSpPr>
      <dsp:spPr>
        <a:xfrm>
          <a:off x="3573" y="4455885"/>
          <a:ext cx="2437033" cy="1002724"/>
        </a:xfrm>
        <a:prstGeom prst="rect">
          <a:avLst/>
        </a:prstGeom>
        <a:solidFill>
          <a:schemeClr val="accent5">
            <a:alpha val="90000"/>
            <a:tint val="40000"/>
            <a:hueOff val="0"/>
            <a:satOff val="0"/>
            <a:lumOff val="0"/>
            <a:alphaOff val="0"/>
          </a:schemeClr>
        </a:solidFill>
        <a:ln w="12700" cap="flat" cmpd="sng" algn="ctr">
          <a:solidFill>
            <a:schemeClr val="accent5">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ctr" defTabSz="1066800">
            <a:lnSpc>
              <a:spcPct val="90000"/>
            </a:lnSpc>
            <a:spcBef>
              <a:spcPct val="0"/>
            </a:spcBef>
            <a:spcAft>
              <a:spcPct val="35000"/>
            </a:spcAft>
            <a:buNone/>
          </a:pPr>
          <a:r>
            <a:rPr lang="en-US" sz="2400" kern="1200" dirty="0"/>
            <a:t>Are any “magic” words required?</a:t>
          </a:r>
        </a:p>
      </dsp:txBody>
      <dsp:txXfrm>
        <a:off x="3573" y="4455885"/>
        <a:ext cx="2437033" cy="1002724"/>
      </dsp:txXfrm>
    </dsp:sp>
    <dsp:sp modelId="{4B75B14B-2E9C-9A4D-BF19-E8AB75192154}">
      <dsp:nvSpPr>
        <dsp:cNvPr id="0" name=""/>
        <dsp:cNvSpPr/>
      </dsp:nvSpPr>
      <dsp:spPr>
        <a:xfrm>
          <a:off x="2440607" y="4455885"/>
          <a:ext cx="2437033" cy="1002724"/>
        </a:xfrm>
        <a:prstGeom prst="rect">
          <a:avLst/>
        </a:prstGeom>
        <a:solidFill>
          <a:schemeClr val="accent5">
            <a:alpha val="90000"/>
            <a:tint val="40000"/>
            <a:hueOff val="0"/>
            <a:satOff val="0"/>
            <a:lumOff val="0"/>
            <a:alphaOff val="0"/>
          </a:schemeClr>
        </a:solidFill>
        <a:ln w="12700" cap="flat" cmpd="sng" algn="ctr">
          <a:solidFill>
            <a:schemeClr val="accent5">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ctr" defTabSz="1066800">
            <a:lnSpc>
              <a:spcPct val="90000"/>
            </a:lnSpc>
            <a:spcBef>
              <a:spcPct val="0"/>
            </a:spcBef>
            <a:spcAft>
              <a:spcPct val="35000"/>
            </a:spcAft>
            <a:buNone/>
          </a:pPr>
          <a:r>
            <a:rPr lang="en-US" sz="2400" kern="1200" dirty="0"/>
            <a:t>Is substantive knowledge required?</a:t>
          </a:r>
        </a:p>
      </dsp:txBody>
      <dsp:txXfrm>
        <a:off x="2440607" y="4455885"/>
        <a:ext cx="2437033" cy="1002724"/>
      </dsp:txXfrm>
    </dsp:sp>
    <dsp:sp modelId="{3C7428B2-0F38-024D-8F46-9934C538AD9B}">
      <dsp:nvSpPr>
        <dsp:cNvPr id="0" name=""/>
        <dsp:cNvSpPr/>
      </dsp:nvSpPr>
      <dsp:spPr>
        <a:xfrm>
          <a:off x="4877640" y="4455885"/>
          <a:ext cx="2437033" cy="1002724"/>
        </a:xfrm>
        <a:prstGeom prst="rect">
          <a:avLst/>
        </a:prstGeom>
        <a:solidFill>
          <a:schemeClr val="accent5">
            <a:alpha val="90000"/>
            <a:tint val="40000"/>
            <a:hueOff val="0"/>
            <a:satOff val="0"/>
            <a:lumOff val="0"/>
            <a:alphaOff val="0"/>
          </a:schemeClr>
        </a:solidFill>
        <a:ln w="12700" cap="flat" cmpd="sng" algn="ctr">
          <a:solidFill>
            <a:schemeClr val="accent5">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ctr" defTabSz="1066800">
            <a:lnSpc>
              <a:spcPct val="90000"/>
            </a:lnSpc>
            <a:spcBef>
              <a:spcPct val="0"/>
            </a:spcBef>
            <a:spcAft>
              <a:spcPct val="35000"/>
            </a:spcAft>
            <a:buNone/>
          </a:pPr>
          <a:r>
            <a:rPr lang="en-US" sz="2400" kern="1200" dirty="0"/>
            <a:t>How much is enough?</a:t>
          </a:r>
        </a:p>
      </dsp:txBody>
      <dsp:txXfrm>
        <a:off x="4877640" y="4455885"/>
        <a:ext cx="2437033" cy="1002724"/>
      </dsp:txXfrm>
    </dsp:sp>
    <dsp:sp modelId="{15213AD5-A9F6-5E4D-AE2C-BBD25A18B90D}">
      <dsp:nvSpPr>
        <dsp:cNvPr id="0" name=""/>
        <dsp:cNvSpPr/>
      </dsp:nvSpPr>
      <dsp:spPr>
        <a:xfrm rot="10800000">
          <a:off x="0" y="2482"/>
          <a:ext cx="7318248" cy="3352586"/>
        </a:xfrm>
        <a:prstGeom prst="upArrowCallou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0472" tIns="220472" rIns="220472" bIns="220472" numCol="1" spcCol="1270" anchor="ctr" anchorCtr="0">
          <a:noAutofit/>
        </a:bodyPr>
        <a:lstStyle/>
        <a:p>
          <a:pPr marL="0" lvl="0" indent="0" algn="ctr" defTabSz="1377950">
            <a:lnSpc>
              <a:spcPct val="90000"/>
            </a:lnSpc>
            <a:spcBef>
              <a:spcPct val="0"/>
            </a:spcBef>
            <a:spcAft>
              <a:spcPct val="35000"/>
            </a:spcAft>
            <a:buNone/>
          </a:pPr>
          <a:r>
            <a:rPr lang="en-US" sz="3100" kern="1200" dirty="0"/>
            <a:t>A statement that a public agency has violated a requirement of IDEA or federal regulations, AND</a:t>
          </a:r>
        </a:p>
      </dsp:txBody>
      <dsp:txXfrm rot="10800000">
        <a:off x="0" y="2482"/>
        <a:ext cx="7318248" cy="217841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DF01E0-28DA-7846-8EF3-DD19F1308669}">
      <dsp:nvSpPr>
        <dsp:cNvPr id="0" name=""/>
        <dsp:cNvSpPr/>
      </dsp:nvSpPr>
      <dsp:spPr>
        <a:xfrm>
          <a:off x="244826" y="2826"/>
          <a:ext cx="2749517" cy="164971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b="1" kern="1200"/>
            <a:t>ALLEGATION OF IDEA VIOLATIONS                                </a:t>
          </a:r>
        </a:p>
      </dsp:txBody>
      <dsp:txXfrm>
        <a:off x="244826" y="2826"/>
        <a:ext cx="2749517" cy="1649710"/>
      </dsp:txXfrm>
    </dsp:sp>
    <dsp:sp modelId="{858BC378-92D9-6C4D-8B26-F3FEDBFB6EBE}">
      <dsp:nvSpPr>
        <dsp:cNvPr id="0" name=""/>
        <dsp:cNvSpPr/>
      </dsp:nvSpPr>
      <dsp:spPr>
        <a:xfrm>
          <a:off x="3269295" y="2826"/>
          <a:ext cx="2749517" cy="1649710"/>
        </a:xfrm>
        <a:prstGeom prst="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b="1" kern="1200"/>
            <a:t>✚</a:t>
          </a:r>
          <a:endParaRPr lang="en-US" sz="3300" kern="1200"/>
        </a:p>
      </dsp:txBody>
      <dsp:txXfrm>
        <a:off x="3269295" y="2826"/>
        <a:ext cx="2749517" cy="1649710"/>
      </dsp:txXfrm>
    </dsp:sp>
    <dsp:sp modelId="{2D4A7589-A371-D047-861F-B377411561C4}">
      <dsp:nvSpPr>
        <dsp:cNvPr id="0" name=""/>
        <dsp:cNvSpPr/>
      </dsp:nvSpPr>
      <dsp:spPr>
        <a:xfrm>
          <a:off x="244826" y="1927488"/>
          <a:ext cx="2749517" cy="1649710"/>
        </a:xfrm>
        <a:prstGeom prst="rect">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b="1" kern="1200" dirty="0"/>
            <a:t>FACTUAL BASIS WITHIN ONE YEAR</a:t>
          </a:r>
        </a:p>
      </dsp:txBody>
      <dsp:txXfrm>
        <a:off x="244826" y="1927488"/>
        <a:ext cx="2749517" cy="1649710"/>
      </dsp:txXfrm>
    </dsp:sp>
    <dsp:sp modelId="{3C86B7D3-14F5-EB42-A98E-33A4CCE262C8}">
      <dsp:nvSpPr>
        <dsp:cNvPr id="0" name=""/>
        <dsp:cNvSpPr/>
      </dsp:nvSpPr>
      <dsp:spPr>
        <a:xfrm>
          <a:off x="3269295" y="1927488"/>
          <a:ext cx="2749517" cy="1649710"/>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90000"/>
            </a:lnSpc>
            <a:spcBef>
              <a:spcPct val="0"/>
            </a:spcBef>
            <a:spcAft>
              <a:spcPct val="35000"/>
            </a:spcAft>
            <a:buNone/>
          </a:pPr>
          <a:r>
            <a:rPr lang="en-US" sz="4000" b="1" kern="1200" dirty="0"/>
            <a:t>=</a:t>
          </a:r>
          <a:endParaRPr lang="en-US" sz="4000" kern="1200" dirty="0"/>
        </a:p>
      </dsp:txBody>
      <dsp:txXfrm>
        <a:off x="3269295" y="1927488"/>
        <a:ext cx="2749517" cy="1649710"/>
      </dsp:txXfrm>
    </dsp:sp>
    <dsp:sp modelId="{19B4AECC-B392-5E4D-B6F0-902FBC406EBB}">
      <dsp:nvSpPr>
        <dsp:cNvPr id="0" name=""/>
        <dsp:cNvSpPr/>
      </dsp:nvSpPr>
      <dsp:spPr>
        <a:xfrm>
          <a:off x="1757061" y="3852151"/>
          <a:ext cx="2749517" cy="1649710"/>
        </a:xfrm>
        <a:prstGeom prst="rect">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b="1" kern="1200"/>
            <a:t>ISSUES FOR INVESTI- GATION</a:t>
          </a:r>
        </a:p>
      </dsp:txBody>
      <dsp:txXfrm>
        <a:off x="1757061" y="3852151"/>
        <a:ext cx="2749517" cy="164971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EEFCC7-4DE2-6E46-A9F3-B282FB277E73}">
      <dsp:nvSpPr>
        <dsp:cNvPr id="0" name=""/>
        <dsp:cNvSpPr/>
      </dsp:nvSpPr>
      <dsp:spPr>
        <a:xfrm>
          <a:off x="0" y="589"/>
          <a:ext cx="10515600" cy="1033804"/>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Is the issue framed so it can be answered yes or no?</a:t>
          </a:r>
        </a:p>
      </dsp:txBody>
      <dsp:txXfrm>
        <a:off x="50466" y="51055"/>
        <a:ext cx="10414668" cy="932872"/>
      </dsp:txXfrm>
    </dsp:sp>
    <dsp:sp modelId="{F69D1C68-4C7C-024B-9474-75586DAA1300}">
      <dsp:nvSpPr>
        <dsp:cNvPr id="0" name=""/>
        <dsp:cNvSpPr/>
      </dsp:nvSpPr>
      <dsp:spPr>
        <a:xfrm>
          <a:off x="0" y="1047893"/>
          <a:ext cx="10515600" cy="1033804"/>
        </a:xfrm>
        <a:prstGeom prst="roundRect">
          <a:avLst/>
        </a:prstGeom>
        <a:gradFill rotWithShape="0">
          <a:gsLst>
            <a:gs pos="0">
              <a:schemeClr val="accent5">
                <a:hueOff val="-2252848"/>
                <a:satOff val="-5806"/>
                <a:lumOff val="-3922"/>
                <a:alphaOff val="0"/>
                <a:satMod val="103000"/>
                <a:lumMod val="102000"/>
                <a:tint val="94000"/>
              </a:schemeClr>
            </a:gs>
            <a:gs pos="50000">
              <a:schemeClr val="accent5">
                <a:hueOff val="-2252848"/>
                <a:satOff val="-5806"/>
                <a:lumOff val="-3922"/>
                <a:alphaOff val="0"/>
                <a:satMod val="110000"/>
                <a:lumMod val="100000"/>
                <a:shade val="100000"/>
              </a:schemeClr>
            </a:gs>
            <a:gs pos="100000">
              <a:schemeClr val="accent5">
                <a:hueOff val="-2252848"/>
                <a:satOff val="-5806"/>
                <a:lumOff val="-392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Is the issue presented as a question about compliance or an assumption about noncompliance?</a:t>
          </a:r>
        </a:p>
      </dsp:txBody>
      <dsp:txXfrm>
        <a:off x="50466" y="1098359"/>
        <a:ext cx="10414668" cy="932872"/>
      </dsp:txXfrm>
    </dsp:sp>
    <dsp:sp modelId="{859EB884-7B96-504C-B3DF-CED20C185B4B}">
      <dsp:nvSpPr>
        <dsp:cNvPr id="0" name=""/>
        <dsp:cNvSpPr/>
      </dsp:nvSpPr>
      <dsp:spPr>
        <a:xfrm>
          <a:off x="0" y="2095198"/>
          <a:ext cx="10515600" cy="1033804"/>
        </a:xfrm>
        <a:prstGeom prst="roundRect">
          <a:avLst/>
        </a:prstGeom>
        <a:gradFill rotWithShape="0">
          <a:gsLst>
            <a:gs pos="0">
              <a:schemeClr val="accent5">
                <a:hueOff val="-4505695"/>
                <a:satOff val="-11613"/>
                <a:lumOff val="-7843"/>
                <a:alphaOff val="0"/>
                <a:satMod val="103000"/>
                <a:lumMod val="102000"/>
                <a:tint val="94000"/>
              </a:schemeClr>
            </a:gs>
            <a:gs pos="50000">
              <a:schemeClr val="accent5">
                <a:hueOff val="-4505695"/>
                <a:satOff val="-11613"/>
                <a:lumOff val="-7843"/>
                <a:alphaOff val="0"/>
                <a:satMod val="110000"/>
                <a:lumMod val="100000"/>
                <a:shade val="100000"/>
              </a:schemeClr>
            </a:gs>
            <a:gs pos="100000">
              <a:schemeClr val="accent5">
                <a:hueOff val="-4505695"/>
                <a:satOff val="-11613"/>
                <a:lumOff val="-784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Does the issue include precise language aligned with the law?</a:t>
          </a:r>
        </a:p>
      </dsp:txBody>
      <dsp:txXfrm>
        <a:off x="50466" y="2145664"/>
        <a:ext cx="10414668" cy="932872"/>
      </dsp:txXfrm>
    </dsp:sp>
    <dsp:sp modelId="{36B3CC1E-7CEC-CE4A-8620-3D86779E62EF}">
      <dsp:nvSpPr>
        <dsp:cNvPr id="0" name=""/>
        <dsp:cNvSpPr/>
      </dsp:nvSpPr>
      <dsp:spPr>
        <a:xfrm>
          <a:off x="0" y="3142503"/>
          <a:ext cx="10515600" cy="1033804"/>
        </a:xfrm>
        <a:prstGeom prst="roundRect">
          <a:avLst/>
        </a:prstGeom>
        <a:gradFill rotWithShape="0">
          <a:gsLst>
            <a:gs pos="0">
              <a:schemeClr val="accent5">
                <a:hueOff val="-6758543"/>
                <a:satOff val="-17419"/>
                <a:lumOff val="-11765"/>
                <a:alphaOff val="0"/>
                <a:satMod val="103000"/>
                <a:lumMod val="102000"/>
                <a:tint val="94000"/>
              </a:schemeClr>
            </a:gs>
            <a:gs pos="50000">
              <a:schemeClr val="accent5">
                <a:hueOff val="-6758543"/>
                <a:satOff val="-17419"/>
                <a:lumOff val="-11765"/>
                <a:alphaOff val="0"/>
                <a:satMod val="110000"/>
                <a:lumMod val="100000"/>
                <a:shade val="100000"/>
              </a:schemeClr>
            </a:gs>
            <a:gs pos="100000">
              <a:schemeClr val="accent5">
                <a:hueOff val="-6758543"/>
                <a:satOff val="-17419"/>
                <a:lumOff val="-1176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Does the issue include enough key facts to give context to the question?</a:t>
          </a:r>
        </a:p>
      </dsp:txBody>
      <dsp:txXfrm>
        <a:off x="50466" y="3192969"/>
        <a:ext cx="10414668" cy="932872"/>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C949AF-813B-A445-83E7-C18B1BE668B7}">
      <dsp:nvSpPr>
        <dsp:cNvPr id="0" name=""/>
        <dsp:cNvSpPr/>
      </dsp:nvSpPr>
      <dsp:spPr>
        <a:xfrm>
          <a:off x="0" y="397278"/>
          <a:ext cx="9465564" cy="3003690"/>
        </a:xfrm>
        <a:prstGeom prst="rect">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734633" tIns="479044" rIns="734633" bIns="170688" numCol="1" spcCol="1270" anchor="t" anchorCtr="0">
          <a:noAutofit/>
        </a:bodyPr>
        <a:lstStyle/>
        <a:p>
          <a:pPr marL="228600" lvl="1" indent="-228600" algn="l" defTabSz="1066800">
            <a:lnSpc>
              <a:spcPct val="90000"/>
            </a:lnSpc>
            <a:spcBef>
              <a:spcPct val="0"/>
            </a:spcBef>
            <a:spcAft>
              <a:spcPct val="15000"/>
            </a:spcAft>
            <a:buNone/>
          </a:pPr>
          <a:r>
            <a:rPr lang="en-US" sz="2400" kern="1200" dirty="0"/>
            <a:t>ASK QUESTIONS:</a:t>
          </a:r>
        </a:p>
        <a:p>
          <a:pPr marL="228600" lvl="1" indent="-228600" algn="l" defTabSz="1066800">
            <a:lnSpc>
              <a:spcPct val="90000"/>
            </a:lnSpc>
            <a:spcBef>
              <a:spcPct val="0"/>
            </a:spcBef>
            <a:spcAft>
              <a:spcPct val="15000"/>
            </a:spcAft>
            <a:buChar char="•"/>
          </a:pPr>
          <a:r>
            <a:rPr lang="en-US" sz="2400" kern="1200" dirty="0"/>
            <a:t>What information do I need to thoroughly address the allegations?</a:t>
          </a:r>
        </a:p>
        <a:p>
          <a:pPr marL="228600" lvl="1" indent="-228600" algn="l" defTabSz="1066800">
            <a:lnSpc>
              <a:spcPct val="90000"/>
            </a:lnSpc>
            <a:spcBef>
              <a:spcPct val="0"/>
            </a:spcBef>
            <a:spcAft>
              <a:spcPct val="15000"/>
            </a:spcAft>
            <a:buChar char="•"/>
          </a:pPr>
          <a:r>
            <a:rPr lang="en-US" sz="2400" kern="1200" dirty="0"/>
            <a:t>Where is the information now?</a:t>
          </a:r>
        </a:p>
        <a:p>
          <a:pPr marL="228600" lvl="1" indent="-228600" algn="l" defTabSz="1066800">
            <a:lnSpc>
              <a:spcPct val="90000"/>
            </a:lnSpc>
            <a:spcBef>
              <a:spcPct val="0"/>
            </a:spcBef>
            <a:spcAft>
              <a:spcPct val="15000"/>
            </a:spcAft>
            <a:buChar char="•"/>
          </a:pPr>
          <a:r>
            <a:rPr lang="en-US" sz="2400" kern="1200" dirty="0"/>
            <a:t>How am I going to collect this information?</a:t>
          </a:r>
        </a:p>
        <a:p>
          <a:pPr marL="228600" lvl="1" indent="-228600" algn="l" defTabSz="1066800">
            <a:lnSpc>
              <a:spcPct val="90000"/>
            </a:lnSpc>
            <a:spcBef>
              <a:spcPct val="0"/>
            </a:spcBef>
            <a:spcAft>
              <a:spcPct val="15000"/>
            </a:spcAft>
            <a:buChar char="•"/>
          </a:pPr>
          <a:r>
            <a:rPr lang="en-US" sz="2400" kern="1200" dirty="0"/>
            <a:t>Do I need to go on site to investigate?</a:t>
          </a:r>
        </a:p>
      </dsp:txBody>
      <dsp:txXfrm>
        <a:off x="0" y="397278"/>
        <a:ext cx="9465564" cy="3003690"/>
      </dsp:txXfrm>
    </dsp:sp>
    <dsp:sp modelId="{00601C90-21CC-B04B-86D5-6EBAEB1B8174}">
      <dsp:nvSpPr>
        <dsp:cNvPr id="0" name=""/>
        <dsp:cNvSpPr/>
      </dsp:nvSpPr>
      <dsp:spPr>
        <a:xfrm>
          <a:off x="473278" y="28899"/>
          <a:ext cx="6625894" cy="67896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50443" tIns="0" rIns="250443" bIns="0" numCol="1" spcCol="1270" anchor="ctr" anchorCtr="0">
          <a:noAutofit/>
        </a:bodyPr>
        <a:lstStyle/>
        <a:p>
          <a:pPr marL="0" lvl="0" indent="0" algn="l" defTabSz="1600200">
            <a:lnSpc>
              <a:spcPct val="90000"/>
            </a:lnSpc>
            <a:spcBef>
              <a:spcPct val="0"/>
            </a:spcBef>
            <a:spcAft>
              <a:spcPct val="35000"/>
            </a:spcAft>
            <a:buNone/>
          </a:pPr>
          <a:r>
            <a:rPr lang="en-US" sz="3600" kern="1200" dirty="0"/>
            <a:t>Probe:</a:t>
          </a:r>
        </a:p>
      </dsp:txBody>
      <dsp:txXfrm>
        <a:off x="506422" y="62043"/>
        <a:ext cx="6559606" cy="612672"/>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C949AF-813B-A445-83E7-C18B1BE668B7}">
      <dsp:nvSpPr>
        <dsp:cNvPr id="0" name=""/>
        <dsp:cNvSpPr/>
      </dsp:nvSpPr>
      <dsp:spPr>
        <a:xfrm>
          <a:off x="0" y="714894"/>
          <a:ext cx="9465564" cy="2664900"/>
        </a:xfrm>
        <a:prstGeom prst="rect">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734633" tIns="978916" rIns="734633" bIns="170688" numCol="1" spcCol="1270" anchor="t" anchorCtr="0">
          <a:noAutofit/>
        </a:bodyPr>
        <a:lstStyle/>
        <a:p>
          <a:pPr marL="228600" lvl="1" indent="-228600" algn="l" defTabSz="1066800">
            <a:lnSpc>
              <a:spcPct val="90000"/>
            </a:lnSpc>
            <a:spcBef>
              <a:spcPct val="0"/>
            </a:spcBef>
            <a:spcAft>
              <a:spcPct val="15000"/>
            </a:spcAft>
            <a:buNone/>
          </a:pPr>
          <a:r>
            <a:rPr lang="en-US" sz="2400" kern="1200" dirty="0"/>
            <a:t>ASK QUESTIONS:</a:t>
          </a:r>
        </a:p>
        <a:p>
          <a:pPr marL="228600" lvl="1" indent="-228600" algn="l" defTabSz="1066800">
            <a:lnSpc>
              <a:spcPct val="90000"/>
            </a:lnSpc>
            <a:spcBef>
              <a:spcPct val="0"/>
            </a:spcBef>
            <a:spcAft>
              <a:spcPct val="15000"/>
            </a:spcAft>
            <a:buChar char="•"/>
          </a:pPr>
          <a:r>
            <a:rPr lang="en-US" sz="2400" kern="1200" dirty="0"/>
            <a:t>Who do I need to interview to clarify gaps?</a:t>
          </a:r>
        </a:p>
        <a:p>
          <a:pPr marL="228600" lvl="1" indent="-228600" algn="l" defTabSz="1066800">
            <a:lnSpc>
              <a:spcPct val="90000"/>
            </a:lnSpc>
            <a:spcBef>
              <a:spcPct val="0"/>
            </a:spcBef>
            <a:spcAft>
              <a:spcPct val="15000"/>
            </a:spcAft>
            <a:buChar char="•"/>
          </a:pPr>
          <a:r>
            <a:rPr lang="en-US" sz="2400" kern="1200" dirty="0"/>
            <a:t>Who do I need to survey to clarify gaps?</a:t>
          </a:r>
        </a:p>
        <a:p>
          <a:pPr marL="228600" lvl="1" indent="-228600" algn="l" defTabSz="1066800">
            <a:lnSpc>
              <a:spcPct val="90000"/>
            </a:lnSpc>
            <a:spcBef>
              <a:spcPct val="0"/>
            </a:spcBef>
            <a:spcAft>
              <a:spcPct val="15000"/>
            </a:spcAft>
            <a:buChar char="•"/>
          </a:pPr>
          <a:r>
            <a:rPr lang="en-US" sz="2400" kern="1200" dirty="0"/>
            <a:t>Keep probing until all investigative questions are answered.</a:t>
          </a:r>
        </a:p>
      </dsp:txBody>
      <dsp:txXfrm>
        <a:off x="0" y="714894"/>
        <a:ext cx="9465564" cy="2664900"/>
      </dsp:txXfrm>
    </dsp:sp>
    <dsp:sp modelId="{00601C90-21CC-B04B-86D5-6EBAEB1B8174}">
      <dsp:nvSpPr>
        <dsp:cNvPr id="0" name=""/>
        <dsp:cNvSpPr/>
      </dsp:nvSpPr>
      <dsp:spPr>
        <a:xfrm>
          <a:off x="473278" y="21174"/>
          <a:ext cx="6625894" cy="138744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50443" tIns="0" rIns="250443" bIns="0" numCol="1" spcCol="1270" anchor="ctr" anchorCtr="0">
          <a:noAutofit/>
        </a:bodyPr>
        <a:lstStyle/>
        <a:p>
          <a:pPr marL="0" lvl="0" indent="0" algn="l" defTabSz="1600200">
            <a:lnSpc>
              <a:spcPct val="90000"/>
            </a:lnSpc>
            <a:spcBef>
              <a:spcPct val="0"/>
            </a:spcBef>
            <a:spcAft>
              <a:spcPct val="35000"/>
            </a:spcAft>
            <a:buNone/>
          </a:pPr>
          <a:r>
            <a:rPr lang="en-US" sz="3600" kern="1200" dirty="0"/>
            <a:t>Probe:</a:t>
          </a:r>
        </a:p>
      </dsp:txBody>
      <dsp:txXfrm>
        <a:off x="541007" y="88903"/>
        <a:ext cx="6490436" cy="1251982"/>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5220C3-1F84-4596-8BEE-C7EF16673878}">
      <dsp:nvSpPr>
        <dsp:cNvPr id="0" name=""/>
        <dsp:cNvSpPr/>
      </dsp:nvSpPr>
      <dsp:spPr>
        <a:xfrm>
          <a:off x="844630" y="14445"/>
          <a:ext cx="1887187" cy="1887187"/>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9824D4B-B6EC-4E14-B0E0-5D623B065C2F}">
      <dsp:nvSpPr>
        <dsp:cNvPr id="0" name=""/>
        <dsp:cNvSpPr/>
      </dsp:nvSpPr>
      <dsp:spPr>
        <a:xfrm>
          <a:off x="1246818" y="416632"/>
          <a:ext cx="1082812" cy="108281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FFCF454-B515-4B61-8B62-9DFF3131ACF7}">
      <dsp:nvSpPr>
        <dsp:cNvPr id="0" name=""/>
        <dsp:cNvSpPr/>
      </dsp:nvSpPr>
      <dsp:spPr>
        <a:xfrm>
          <a:off x="241349" y="2489445"/>
          <a:ext cx="3093750" cy="135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66800">
            <a:lnSpc>
              <a:spcPct val="90000"/>
            </a:lnSpc>
            <a:spcBef>
              <a:spcPct val="0"/>
            </a:spcBef>
            <a:spcAft>
              <a:spcPct val="35000"/>
            </a:spcAft>
            <a:buNone/>
            <a:defRPr cap="all"/>
          </a:pPr>
          <a:r>
            <a:rPr lang="en-US" sz="2400" kern="1200" dirty="0"/>
            <a:t>First, make a thorough request for documents in the initial letter.  </a:t>
          </a:r>
        </a:p>
      </dsp:txBody>
      <dsp:txXfrm>
        <a:off x="241349" y="2489445"/>
        <a:ext cx="3093750" cy="1350000"/>
      </dsp:txXfrm>
    </dsp:sp>
    <dsp:sp modelId="{05FE7E98-959D-4D00-8748-D31B257CA52B}">
      <dsp:nvSpPr>
        <dsp:cNvPr id="0" name=""/>
        <dsp:cNvSpPr/>
      </dsp:nvSpPr>
      <dsp:spPr>
        <a:xfrm>
          <a:off x="4479787" y="14445"/>
          <a:ext cx="1887187" cy="1887187"/>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E49CD20-1F89-4550-A48C-2D9178842028}">
      <dsp:nvSpPr>
        <dsp:cNvPr id="0" name=""/>
        <dsp:cNvSpPr/>
      </dsp:nvSpPr>
      <dsp:spPr>
        <a:xfrm>
          <a:off x="4881974" y="416632"/>
          <a:ext cx="1082812" cy="108281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45CE2C5-B2DC-4AD0-999D-E845311C970C}">
      <dsp:nvSpPr>
        <dsp:cNvPr id="0" name=""/>
        <dsp:cNvSpPr/>
      </dsp:nvSpPr>
      <dsp:spPr>
        <a:xfrm>
          <a:off x="3876506" y="2489445"/>
          <a:ext cx="3093750" cy="135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66800">
            <a:lnSpc>
              <a:spcPct val="90000"/>
            </a:lnSpc>
            <a:spcBef>
              <a:spcPct val="0"/>
            </a:spcBef>
            <a:spcAft>
              <a:spcPct val="35000"/>
            </a:spcAft>
            <a:buNone/>
            <a:defRPr cap="all"/>
          </a:pPr>
          <a:r>
            <a:rPr lang="en-US" sz="2400" kern="1200" dirty="0"/>
            <a:t>Require the district to comply pursuant to 34 C.F.R. §300.211.  </a:t>
          </a:r>
        </a:p>
      </dsp:txBody>
      <dsp:txXfrm>
        <a:off x="3876506" y="2489445"/>
        <a:ext cx="3093750" cy="1350000"/>
      </dsp:txXfrm>
    </dsp:sp>
    <dsp:sp modelId="{96CA9761-0977-4D74-BADD-D82D8CFE5A10}">
      <dsp:nvSpPr>
        <dsp:cNvPr id="0" name=""/>
        <dsp:cNvSpPr/>
      </dsp:nvSpPr>
      <dsp:spPr>
        <a:xfrm>
          <a:off x="8114943" y="14445"/>
          <a:ext cx="1887187" cy="1887187"/>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7BDA1A8-79C7-4D9E-A2DC-71F76CF65A41}">
      <dsp:nvSpPr>
        <dsp:cNvPr id="0" name=""/>
        <dsp:cNvSpPr/>
      </dsp:nvSpPr>
      <dsp:spPr>
        <a:xfrm>
          <a:off x="8517131" y="416632"/>
          <a:ext cx="1082812" cy="1082812"/>
        </a:xfrm>
        <a:prstGeom prst="rect">
          <a:avLst/>
        </a:prstGeom>
        <a:blipFill>
          <a:blip xmlns:r="http://schemas.openxmlformats.org/officeDocument/2006/relationships" r:embed="rId5">
            <a:duotone>
              <a:schemeClr val="accent4">
                <a:shade val="45000"/>
                <a:satMod val="135000"/>
              </a:schemeClr>
              <a:prstClr val="white"/>
            </a:duotone>
          </a:blip>
          <a:srcRect/>
          <a:stretch>
            <a:fillRect t="-2000" b="-2000"/>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7FB2736-DDB5-4451-BDA4-9BEBC178B6E5}">
      <dsp:nvSpPr>
        <dsp:cNvPr id="0" name=""/>
        <dsp:cNvSpPr/>
      </dsp:nvSpPr>
      <dsp:spPr>
        <a:xfrm>
          <a:off x="7511662" y="2489445"/>
          <a:ext cx="3093750" cy="135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66800">
            <a:lnSpc>
              <a:spcPct val="90000"/>
            </a:lnSpc>
            <a:spcBef>
              <a:spcPct val="0"/>
            </a:spcBef>
            <a:spcAft>
              <a:spcPct val="35000"/>
            </a:spcAft>
            <a:buNone/>
            <a:defRPr cap="all"/>
          </a:pPr>
          <a:r>
            <a:rPr lang="en-US" sz="2400" kern="1200" dirty="0"/>
            <a:t>Expect to make follow up requests during the investigation.</a:t>
          </a:r>
        </a:p>
      </dsp:txBody>
      <dsp:txXfrm>
        <a:off x="7511662" y="2489445"/>
        <a:ext cx="3093750" cy="1350000"/>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72DC6C-4156-4B4A-B26F-8FDCA941185F}">
      <dsp:nvSpPr>
        <dsp:cNvPr id="0" name=""/>
        <dsp:cNvSpPr/>
      </dsp:nvSpPr>
      <dsp:spPr>
        <a:xfrm>
          <a:off x="0" y="3485"/>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D539EEC-4946-E04D-B569-7725DA4BFE1E}">
      <dsp:nvSpPr>
        <dsp:cNvPr id="0" name=""/>
        <dsp:cNvSpPr/>
      </dsp:nvSpPr>
      <dsp:spPr>
        <a:xfrm>
          <a:off x="0" y="3485"/>
          <a:ext cx="10515600" cy="776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Special Education Files</a:t>
          </a:r>
        </a:p>
      </dsp:txBody>
      <dsp:txXfrm>
        <a:off x="0" y="3485"/>
        <a:ext cx="10515600" cy="776222"/>
      </dsp:txXfrm>
    </dsp:sp>
    <dsp:sp modelId="{E3FF8901-E12F-7D4F-BE81-8E01A7E44124}">
      <dsp:nvSpPr>
        <dsp:cNvPr id="0" name=""/>
        <dsp:cNvSpPr/>
      </dsp:nvSpPr>
      <dsp:spPr>
        <a:xfrm>
          <a:off x="0" y="779708"/>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A5C7B34-D0F6-5044-A203-AF797AF2FFDE}">
      <dsp:nvSpPr>
        <dsp:cNvPr id="0" name=""/>
        <dsp:cNvSpPr/>
      </dsp:nvSpPr>
      <dsp:spPr>
        <a:xfrm>
          <a:off x="0" y="779708"/>
          <a:ext cx="10515600" cy="776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Data inserted on preformatted spreadsheets.</a:t>
          </a:r>
        </a:p>
      </dsp:txBody>
      <dsp:txXfrm>
        <a:off x="0" y="779708"/>
        <a:ext cx="10515600" cy="776222"/>
      </dsp:txXfrm>
    </dsp:sp>
    <dsp:sp modelId="{56F46503-7131-C045-85B6-092A78346F4A}">
      <dsp:nvSpPr>
        <dsp:cNvPr id="0" name=""/>
        <dsp:cNvSpPr/>
      </dsp:nvSpPr>
      <dsp:spPr>
        <a:xfrm>
          <a:off x="0" y="1555930"/>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EA80D94-539F-C641-92A7-3BF69EEF77FA}">
      <dsp:nvSpPr>
        <dsp:cNvPr id="0" name=""/>
        <dsp:cNvSpPr/>
      </dsp:nvSpPr>
      <dsp:spPr>
        <a:xfrm>
          <a:off x="0" y="1555930"/>
          <a:ext cx="10505330" cy="9219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Directive for SEA to send questions to every district and submit responses to investigator.</a:t>
          </a:r>
        </a:p>
      </dsp:txBody>
      <dsp:txXfrm>
        <a:off x="0" y="1555930"/>
        <a:ext cx="10505330" cy="921911"/>
      </dsp:txXfrm>
    </dsp:sp>
    <dsp:sp modelId="{EA01766E-DCB0-E14F-909B-C4A72BB0FEA6}">
      <dsp:nvSpPr>
        <dsp:cNvPr id="0" name=""/>
        <dsp:cNvSpPr/>
      </dsp:nvSpPr>
      <dsp:spPr>
        <a:xfrm>
          <a:off x="0" y="2477842"/>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9331B77-9986-F941-B639-6F165D98279C}">
      <dsp:nvSpPr>
        <dsp:cNvPr id="0" name=""/>
        <dsp:cNvSpPr/>
      </dsp:nvSpPr>
      <dsp:spPr>
        <a:xfrm>
          <a:off x="0" y="2477842"/>
          <a:ext cx="10515600" cy="776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Time and effort logs.</a:t>
          </a:r>
        </a:p>
      </dsp:txBody>
      <dsp:txXfrm>
        <a:off x="0" y="2477842"/>
        <a:ext cx="10515600" cy="776222"/>
      </dsp:txXfrm>
    </dsp:sp>
    <dsp:sp modelId="{FFD3EFAC-6B4B-F841-B2CE-926B7FA6A7BB}">
      <dsp:nvSpPr>
        <dsp:cNvPr id="0" name=""/>
        <dsp:cNvSpPr/>
      </dsp:nvSpPr>
      <dsp:spPr>
        <a:xfrm>
          <a:off x="0" y="3254064"/>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EA16514-6A1C-2F48-8A74-6A7B7BF03FB0}">
      <dsp:nvSpPr>
        <dsp:cNvPr id="0" name=""/>
        <dsp:cNvSpPr/>
      </dsp:nvSpPr>
      <dsp:spPr>
        <a:xfrm>
          <a:off x="0" y="3254064"/>
          <a:ext cx="10515600" cy="776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Contracts with third parties or other entities.</a:t>
          </a:r>
        </a:p>
      </dsp:txBody>
      <dsp:txXfrm>
        <a:off x="0" y="3254064"/>
        <a:ext cx="10515600" cy="776222"/>
      </dsp:txXfrm>
    </dsp:sp>
    <dsp:sp modelId="{644047C5-BABC-654E-B906-AF6B58C43FC2}">
      <dsp:nvSpPr>
        <dsp:cNvPr id="0" name=""/>
        <dsp:cNvSpPr/>
      </dsp:nvSpPr>
      <dsp:spPr>
        <a:xfrm>
          <a:off x="0" y="4030286"/>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5FA2438-34F6-254A-BA63-61719D14B435}">
      <dsp:nvSpPr>
        <dsp:cNvPr id="0" name=""/>
        <dsp:cNvSpPr/>
      </dsp:nvSpPr>
      <dsp:spPr>
        <a:xfrm>
          <a:off x="0" y="4030286"/>
          <a:ext cx="10515600" cy="776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What else?</a:t>
          </a:r>
        </a:p>
      </dsp:txBody>
      <dsp:txXfrm>
        <a:off x="0" y="4030286"/>
        <a:ext cx="10515600" cy="77622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4A9D54-ED16-4D4B-A5D7-A9B0BE532AD0}">
      <dsp:nvSpPr>
        <dsp:cNvPr id="0" name=""/>
        <dsp:cNvSpPr/>
      </dsp:nvSpPr>
      <dsp:spPr>
        <a:xfrm>
          <a:off x="0" y="0"/>
          <a:ext cx="10515600"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491E577-0363-254F-91F9-DC866A73345C}">
      <dsp:nvSpPr>
        <dsp:cNvPr id="0" name=""/>
        <dsp:cNvSpPr/>
      </dsp:nvSpPr>
      <dsp:spPr>
        <a:xfrm>
          <a:off x="0" y="0"/>
          <a:ext cx="10515600" cy="17492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endParaRPr lang="en-US" sz="6500" kern="1200" dirty="0"/>
        </a:p>
      </dsp:txBody>
      <dsp:txXfrm>
        <a:off x="0" y="0"/>
        <a:ext cx="10515600" cy="1749258"/>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BAE057-DBF5-C443-94C2-D30A9EA63F62}">
      <dsp:nvSpPr>
        <dsp:cNvPr id="0" name=""/>
        <dsp:cNvSpPr/>
      </dsp:nvSpPr>
      <dsp:spPr>
        <a:xfrm>
          <a:off x="0" y="250343"/>
          <a:ext cx="6263640" cy="15912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To help the parties perceive that you listened to them.</a:t>
          </a:r>
        </a:p>
      </dsp:txBody>
      <dsp:txXfrm>
        <a:off x="77676" y="328019"/>
        <a:ext cx="6108288" cy="1435848"/>
      </dsp:txXfrm>
    </dsp:sp>
    <dsp:sp modelId="{FFE3CE56-C04D-B24D-B392-1FF5909558DB}">
      <dsp:nvSpPr>
        <dsp:cNvPr id="0" name=""/>
        <dsp:cNvSpPr/>
      </dsp:nvSpPr>
      <dsp:spPr>
        <a:xfrm>
          <a:off x="0" y="1956744"/>
          <a:ext cx="6263640" cy="1591200"/>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To fill in information gaps.</a:t>
          </a:r>
        </a:p>
      </dsp:txBody>
      <dsp:txXfrm>
        <a:off x="77676" y="2034420"/>
        <a:ext cx="6108288" cy="1435848"/>
      </dsp:txXfrm>
    </dsp:sp>
    <dsp:sp modelId="{F85774F7-42B6-EF40-846B-C5B973860338}">
      <dsp:nvSpPr>
        <dsp:cNvPr id="0" name=""/>
        <dsp:cNvSpPr/>
      </dsp:nvSpPr>
      <dsp:spPr>
        <a:xfrm>
          <a:off x="0" y="3663144"/>
          <a:ext cx="6263640" cy="1591200"/>
        </a:xfrm>
        <a:prstGeom prst="round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l" defTabSz="1778000">
            <a:lnSpc>
              <a:spcPct val="90000"/>
            </a:lnSpc>
            <a:spcBef>
              <a:spcPct val="0"/>
            </a:spcBef>
            <a:spcAft>
              <a:spcPct val="35000"/>
            </a:spcAft>
            <a:buNone/>
          </a:pPr>
          <a:r>
            <a:rPr lang="en-US" sz="4000" kern="1200" dirty="0"/>
            <a:t>To clarify points that remain unclear.</a:t>
          </a:r>
        </a:p>
      </dsp:txBody>
      <dsp:txXfrm>
        <a:off x="77676" y="3740820"/>
        <a:ext cx="6108288" cy="1435848"/>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FBC39E-8C07-A64D-9FD6-6F2B9C502FCB}">
      <dsp:nvSpPr>
        <dsp:cNvPr id="0" name=""/>
        <dsp:cNvSpPr/>
      </dsp:nvSpPr>
      <dsp:spPr>
        <a:xfrm>
          <a:off x="0" y="2687"/>
          <a:ext cx="6263640"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395DCE6-55CF-B44D-A5DD-6A49C30629D0}">
      <dsp:nvSpPr>
        <dsp:cNvPr id="0" name=""/>
        <dsp:cNvSpPr/>
      </dsp:nvSpPr>
      <dsp:spPr>
        <a:xfrm>
          <a:off x="0" y="2687"/>
          <a:ext cx="6263640" cy="18331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marL="0" lvl="0" indent="0" algn="l" defTabSz="2222500">
            <a:lnSpc>
              <a:spcPct val="90000"/>
            </a:lnSpc>
            <a:spcBef>
              <a:spcPct val="0"/>
            </a:spcBef>
            <a:spcAft>
              <a:spcPct val="35000"/>
            </a:spcAft>
            <a:buNone/>
          </a:pPr>
          <a:r>
            <a:rPr lang="en-US" sz="5000" kern="1200" dirty="0"/>
            <a:t>To challenge one’s point of view.</a:t>
          </a:r>
        </a:p>
      </dsp:txBody>
      <dsp:txXfrm>
        <a:off x="0" y="2687"/>
        <a:ext cx="6263640" cy="1833104"/>
      </dsp:txXfrm>
    </dsp:sp>
    <dsp:sp modelId="{3F182321-A323-A54F-B358-A74702C46241}">
      <dsp:nvSpPr>
        <dsp:cNvPr id="0" name=""/>
        <dsp:cNvSpPr/>
      </dsp:nvSpPr>
      <dsp:spPr>
        <a:xfrm>
          <a:off x="0" y="1835791"/>
          <a:ext cx="6263640" cy="0"/>
        </a:xfrm>
        <a:prstGeom prst="line">
          <a:avLst/>
        </a:prstGeom>
        <a:solidFill>
          <a:schemeClr val="accent2">
            <a:hueOff val="-727682"/>
            <a:satOff val="-41964"/>
            <a:lumOff val="4314"/>
            <a:alphaOff val="0"/>
          </a:schemeClr>
        </a:solidFill>
        <a:ln w="12700" cap="flat" cmpd="sng" algn="ctr">
          <a:solidFill>
            <a:schemeClr val="accent2">
              <a:hueOff val="-727682"/>
              <a:satOff val="-41964"/>
              <a:lumOff val="431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4EA7B2C-D630-5447-9382-6F5391ABB2F4}">
      <dsp:nvSpPr>
        <dsp:cNvPr id="0" name=""/>
        <dsp:cNvSpPr/>
      </dsp:nvSpPr>
      <dsp:spPr>
        <a:xfrm>
          <a:off x="0" y="1835791"/>
          <a:ext cx="6263640" cy="18331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marL="0" lvl="0" indent="0" algn="l" defTabSz="2222500">
            <a:lnSpc>
              <a:spcPct val="90000"/>
            </a:lnSpc>
            <a:spcBef>
              <a:spcPct val="0"/>
            </a:spcBef>
            <a:spcAft>
              <a:spcPct val="35000"/>
            </a:spcAft>
            <a:buNone/>
          </a:pPr>
          <a:r>
            <a:rPr lang="en-US" sz="5000" kern="1200" dirty="0"/>
            <a:t>To discount one’s version of events.</a:t>
          </a:r>
        </a:p>
      </dsp:txBody>
      <dsp:txXfrm>
        <a:off x="0" y="1835791"/>
        <a:ext cx="6263640" cy="1833104"/>
      </dsp:txXfrm>
    </dsp:sp>
    <dsp:sp modelId="{B34DB71D-0F06-1847-B464-6023463EF30E}">
      <dsp:nvSpPr>
        <dsp:cNvPr id="0" name=""/>
        <dsp:cNvSpPr/>
      </dsp:nvSpPr>
      <dsp:spPr>
        <a:xfrm>
          <a:off x="0" y="3668896"/>
          <a:ext cx="6263640" cy="0"/>
        </a:xfrm>
        <a:prstGeom prst="line">
          <a:avLst/>
        </a:prstGeom>
        <a:solidFill>
          <a:schemeClr val="accent2">
            <a:hueOff val="-1455363"/>
            <a:satOff val="-83928"/>
            <a:lumOff val="8628"/>
            <a:alphaOff val="0"/>
          </a:schemeClr>
        </a:solidFill>
        <a:ln w="12700" cap="flat" cmpd="sng" algn="ctr">
          <a:solidFill>
            <a:schemeClr val="accent2">
              <a:hueOff val="-1455363"/>
              <a:satOff val="-83928"/>
              <a:lumOff val="862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840148-798A-1E42-9B91-77896F447E62}">
      <dsp:nvSpPr>
        <dsp:cNvPr id="0" name=""/>
        <dsp:cNvSpPr/>
      </dsp:nvSpPr>
      <dsp:spPr>
        <a:xfrm>
          <a:off x="0" y="3668896"/>
          <a:ext cx="6263640" cy="18331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0" tIns="190500" rIns="190500" bIns="190500" numCol="1" spcCol="1270" anchor="t" anchorCtr="0">
          <a:noAutofit/>
        </a:bodyPr>
        <a:lstStyle/>
        <a:p>
          <a:pPr marL="0" lvl="0" indent="0" algn="l" defTabSz="2222500">
            <a:lnSpc>
              <a:spcPct val="90000"/>
            </a:lnSpc>
            <a:spcBef>
              <a:spcPct val="0"/>
            </a:spcBef>
            <a:spcAft>
              <a:spcPct val="35000"/>
            </a:spcAft>
            <a:buNone/>
          </a:pPr>
          <a:r>
            <a:rPr lang="en-US" sz="5000" kern="1200" dirty="0"/>
            <a:t>To provide information to the parties.</a:t>
          </a:r>
        </a:p>
      </dsp:txBody>
      <dsp:txXfrm>
        <a:off x="0" y="3668896"/>
        <a:ext cx="6263640" cy="183310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7964C7-57C4-7842-80FB-2764DADCDB55}">
      <dsp:nvSpPr>
        <dsp:cNvPr id="0" name=""/>
        <dsp:cNvSpPr/>
      </dsp:nvSpPr>
      <dsp:spPr>
        <a:xfrm>
          <a:off x="228107" y="2079"/>
          <a:ext cx="4188645" cy="4188645"/>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Non-complainant advocates or attorneys.</a:t>
          </a:r>
        </a:p>
      </dsp:txBody>
      <dsp:txXfrm>
        <a:off x="841520" y="615492"/>
        <a:ext cx="2961819" cy="2961819"/>
      </dsp:txXfrm>
    </dsp:sp>
    <dsp:sp modelId="{3589AAFB-2A4F-6B44-A4F0-EDAD1508F78A}">
      <dsp:nvSpPr>
        <dsp:cNvPr id="0" name=""/>
        <dsp:cNvSpPr/>
      </dsp:nvSpPr>
      <dsp:spPr>
        <a:xfrm rot="5400000">
          <a:off x="4762316" y="1541406"/>
          <a:ext cx="1466025" cy="1109991"/>
        </a:xfrm>
        <a:prstGeom prst="triangl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92F4D1C-EBB7-ED46-AD6C-C05A5E7589E7}">
      <dsp:nvSpPr>
        <dsp:cNvPr id="0" name=""/>
        <dsp:cNvSpPr/>
      </dsp:nvSpPr>
      <dsp:spPr>
        <a:xfrm>
          <a:off x="6511075" y="2079"/>
          <a:ext cx="4188645" cy="4188645"/>
        </a:xfrm>
        <a:prstGeom prst="ellipse">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People with no direct knowledge of the student.</a:t>
          </a:r>
        </a:p>
      </dsp:txBody>
      <dsp:txXfrm>
        <a:off x="7124488" y="615492"/>
        <a:ext cx="2961819" cy="2961819"/>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6A39F6-3E6F-724F-AA00-1CEBF45346CA}">
      <dsp:nvSpPr>
        <dsp:cNvPr id="0" name=""/>
        <dsp:cNvSpPr/>
      </dsp:nvSpPr>
      <dsp:spPr>
        <a:xfrm>
          <a:off x="0" y="0"/>
          <a:ext cx="6900512"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FF280A3-E59B-9F44-A6F0-20445912E755}">
      <dsp:nvSpPr>
        <dsp:cNvPr id="0" name=""/>
        <dsp:cNvSpPr/>
      </dsp:nvSpPr>
      <dsp:spPr>
        <a:xfrm>
          <a:off x="0" y="0"/>
          <a:ext cx="6900512" cy="13840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3840" tIns="243840" rIns="243840" bIns="243840" numCol="1" spcCol="1270" anchor="t" anchorCtr="0">
          <a:noAutofit/>
        </a:bodyPr>
        <a:lstStyle/>
        <a:p>
          <a:pPr marL="0" lvl="0" indent="0" algn="l" defTabSz="2844800">
            <a:lnSpc>
              <a:spcPct val="90000"/>
            </a:lnSpc>
            <a:spcBef>
              <a:spcPct val="0"/>
            </a:spcBef>
            <a:spcAft>
              <a:spcPct val="35000"/>
            </a:spcAft>
            <a:buNone/>
          </a:pPr>
          <a:r>
            <a:rPr lang="en-US" sz="6400" kern="1200" dirty="0"/>
            <a:t>Interpreters</a:t>
          </a:r>
        </a:p>
      </dsp:txBody>
      <dsp:txXfrm>
        <a:off x="0" y="0"/>
        <a:ext cx="6900512" cy="1384035"/>
      </dsp:txXfrm>
    </dsp:sp>
    <dsp:sp modelId="{4A1EF975-9863-2D40-A1E5-CB226A5226B2}">
      <dsp:nvSpPr>
        <dsp:cNvPr id="0" name=""/>
        <dsp:cNvSpPr/>
      </dsp:nvSpPr>
      <dsp:spPr>
        <a:xfrm>
          <a:off x="0" y="1384035"/>
          <a:ext cx="6900512" cy="0"/>
        </a:xfrm>
        <a:prstGeom prst="line">
          <a:avLst/>
        </a:prstGeom>
        <a:solidFill>
          <a:schemeClr val="accent2">
            <a:hueOff val="-485121"/>
            <a:satOff val="-27976"/>
            <a:lumOff val="2876"/>
            <a:alphaOff val="0"/>
          </a:schemeClr>
        </a:solidFill>
        <a:ln w="12700" cap="flat" cmpd="sng" algn="ctr">
          <a:solidFill>
            <a:schemeClr val="accent2">
              <a:hueOff val="-485121"/>
              <a:satOff val="-27976"/>
              <a:lumOff val="2876"/>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1B39C8F-816A-3945-A831-40E545112565}">
      <dsp:nvSpPr>
        <dsp:cNvPr id="0" name=""/>
        <dsp:cNvSpPr/>
      </dsp:nvSpPr>
      <dsp:spPr>
        <a:xfrm>
          <a:off x="0" y="1384035"/>
          <a:ext cx="6900512" cy="13840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3840" tIns="243840" rIns="243840" bIns="243840" numCol="1" spcCol="1270" anchor="t" anchorCtr="0">
          <a:noAutofit/>
        </a:bodyPr>
        <a:lstStyle/>
        <a:p>
          <a:pPr marL="0" lvl="0" indent="0" algn="l" defTabSz="2844800">
            <a:lnSpc>
              <a:spcPct val="90000"/>
            </a:lnSpc>
            <a:spcBef>
              <a:spcPct val="0"/>
            </a:spcBef>
            <a:spcAft>
              <a:spcPct val="35000"/>
            </a:spcAft>
            <a:buNone/>
          </a:pPr>
          <a:r>
            <a:rPr lang="en-US" sz="6400" kern="1200" dirty="0"/>
            <a:t>Translators</a:t>
          </a:r>
        </a:p>
      </dsp:txBody>
      <dsp:txXfrm>
        <a:off x="0" y="1384035"/>
        <a:ext cx="6900512" cy="1384035"/>
      </dsp:txXfrm>
    </dsp:sp>
    <dsp:sp modelId="{3F3419DF-8249-684F-B67F-82124FE5F278}">
      <dsp:nvSpPr>
        <dsp:cNvPr id="0" name=""/>
        <dsp:cNvSpPr/>
      </dsp:nvSpPr>
      <dsp:spPr>
        <a:xfrm>
          <a:off x="0" y="2768070"/>
          <a:ext cx="6900512" cy="0"/>
        </a:xfrm>
        <a:prstGeom prst="line">
          <a:avLst/>
        </a:prstGeom>
        <a:solidFill>
          <a:schemeClr val="accent2">
            <a:hueOff val="-970242"/>
            <a:satOff val="-55952"/>
            <a:lumOff val="5752"/>
            <a:alphaOff val="0"/>
          </a:schemeClr>
        </a:solidFill>
        <a:ln w="12700" cap="flat" cmpd="sng" algn="ctr">
          <a:solidFill>
            <a:schemeClr val="accent2">
              <a:hueOff val="-970242"/>
              <a:satOff val="-55952"/>
              <a:lumOff val="575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15CAE5E-36A4-3144-9B45-66C7FE63FE30}">
      <dsp:nvSpPr>
        <dsp:cNvPr id="0" name=""/>
        <dsp:cNvSpPr/>
      </dsp:nvSpPr>
      <dsp:spPr>
        <a:xfrm>
          <a:off x="0" y="2768070"/>
          <a:ext cx="6900512" cy="13840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3840" tIns="243840" rIns="243840" bIns="243840" numCol="1" spcCol="1270" anchor="t" anchorCtr="0">
          <a:noAutofit/>
        </a:bodyPr>
        <a:lstStyle/>
        <a:p>
          <a:pPr marL="0" lvl="0" indent="0" algn="l" defTabSz="2844800">
            <a:lnSpc>
              <a:spcPct val="90000"/>
            </a:lnSpc>
            <a:spcBef>
              <a:spcPct val="0"/>
            </a:spcBef>
            <a:spcAft>
              <a:spcPct val="35000"/>
            </a:spcAft>
            <a:buNone/>
          </a:pPr>
          <a:r>
            <a:rPr lang="en-US" sz="6400" kern="1200" dirty="0"/>
            <a:t>Attorneys</a:t>
          </a:r>
        </a:p>
      </dsp:txBody>
      <dsp:txXfrm>
        <a:off x="0" y="2768070"/>
        <a:ext cx="6900512" cy="1384035"/>
      </dsp:txXfrm>
    </dsp:sp>
    <dsp:sp modelId="{EBD3EB4C-14A4-354D-AC72-4CF828F32F98}">
      <dsp:nvSpPr>
        <dsp:cNvPr id="0" name=""/>
        <dsp:cNvSpPr/>
      </dsp:nvSpPr>
      <dsp:spPr>
        <a:xfrm>
          <a:off x="0" y="4152105"/>
          <a:ext cx="6900512" cy="0"/>
        </a:xfrm>
        <a:prstGeom prst="line">
          <a:avLst/>
        </a:prstGeom>
        <a:solidFill>
          <a:schemeClr val="accent2">
            <a:hueOff val="-1455363"/>
            <a:satOff val="-83928"/>
            <a:lumOff val="8628"/>
            <a:alphaOff val="0"/>
          </a:schemeClr>
        </a:solidFill>
        <a:ln w="12700" cap="flat" cmpd="sng" algn="ctr">
          <a:solidFill>
            <a:schemeClr val="accent2">
              <a:hueOff val="-1455363"/>
              <a:satOff val="-83928"/>
              <a:lumOff val="862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789753D-2D2E-C749-B6B3-5020F7D98988}">
      <dsp:nvSpPr>
        <dsp:cNvPr id="0" name=""/>
        <dsp:cNvSpPr/>
      </dsp:nvSpPr>
      <dsp:spPr>
        <a:xfrm>
          <a:off x="0" y="4152105"/>
          <a:ext cx="6900512" cy="13840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3840" tIns="243840" rIns="243840" bIns="243840" numCol="1" spcCol="1270" anchor="t" anchorCtr="0">
          <a:noAutofit/>
        </a:bodyPr>
        <a:lstStyle/>
        <a:p>
          <a:pPr marL="0" lvl="0" indent="0" algn="l" defTabSz="2844800">
            <a:lnSpc>
              <a:spcPct val="90000"/>
            </a:lnSpc>
            <a:spcBef>
              <a:spcPct val="0"/>
            </a:spcBef>
            <a:spcAft>
              <a:spcPct val="35000"/>
            </a:spcAft>
            <a:buNone/>
          </a:pPr>
          <a:r>
            <a:rPr lang="en-US" sz="6400" kern="1200" dirty="0"/>
            <a:t>Advocates</a:t>
          </a:r>
        </a:p>
      </dsp:txBody>
      <dsp:txXfrm>
        <a:off x="0" y="4152105"/>
        <a:ext cx="6900512" cy="1384035"/>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ED697FA-37F9-CD40-80CE-18008DF568BC}">
      <dsp:nvSpPr>
        <dsp:cNvPr id="0" name=""/>
        <dsp:cNvSpPr/>
      </dsp:nvSpPr>
      <dsp:spPr>
        <a:xfrm>
          <a:off x="1349934" y="1801"/>
          <a:ext cx="5399739" cy="79055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4770" tIns="200801" rIns="104770" bIns="200801" numCol="1" spcCol="1270" anchor="ctr" anchorCtr="0">
          <a:noAutofit/>
        </a:bodyPr>
        <a:lstStyle/>
        <a:p>
          <a:pPr marL="0" lvl="0" indent="0" algn="l" defTabSz="889000">
            <a:lnSpc>
              <a:spcPct val="90000"/>
            </a:lnSpc>
            <a:spcBef>
              <a:spcPct val="0"/>
            </a:spcBef>
            <a:spcAft>
              <a:spcPct val="35000"/>
            </a:spcAft>
            <a:buNone/>
          </a:pPr>
          <a:r>
            <a:rPr lang="en-US" sz="2000" kern="1200" dirty="0"/>
            <a:t>Gather additional information in order to conclusively find facts.</a:t>
          </a:r>
        </a:p>
      </dsp:txBody>
      <dsp:txXfrm>
        <a:off x="1349934" y="1801"/>
        <a:ext cx="5399739" cy="790555"/>
      </dsp:txXfrm>
    </dsp:sp>
    <dsp:sp modelId="{197F6144-A373-5F44-A89C-006B597848EA}">
      <dsp:nvSpPr>
        <dsp:cNvPr id="0" name=""/>
        <dsp:cNvSpPr/>
      </dsp:nvSpPr>
      <dsp:spPr>
        <a:xfrm>
          <a:off x="0" y="1801"/>
          <a:ext cx="1349934" cy="79055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434" tIns="78089" rIns="71434" bIns="78089" numCol="1" spcCol="1270" anchor="ctr" anchorCtr="0">
          <a:noAutofit/>
        </a:bodyPr>
        <a:lstStyle/>
        <a:p>
          <a:pPr marL="0" lvl="0" indent="0" algn="ctr" defTabSz="1244600">
            <a:lnSpc>
              <a:spcPct val="90000"/>
            </a:lnSpc>
            <a:spcBef>
              <a:spcPct val="0"/>
            </a:spcBef>
            <a:spcAft>
              <a:spcPct val="35000"/>
            </a:spcAft>
            <a:buNone/>
          </a:pPr>
          <a:r>
            <a:rPr lang="en-US" sz="2800" kern="1200" dirty="0"/>
            <a:t>Gather</a:t>
          </a:r>
        </a:p>
      </dsp:txBody>
      <dsp:txXfrm>
        <a:off x="0" y="1801"/>
        <a:ext cx="1349934" cy="790555"/>
      </dsp:txXfrm>
    </dsp:sp>
    <dsp:sp modelId="{BDF39645-2CFD-4B41-A116-C2504AC50DCD}">
      <dsp:nvSpPr>
        <dsp:cNvPr id="0" name=""/>
        <dsp:cNvSpPr/>
      </dsp:nvSpPr>
      <dsp:spPr>
        <a:xfrm>
          <a:off x="1349934" y="839790"/>
          <a:ext cx="5399739" cy="79055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4770" tIns="200801" rIns="104770" bIns="200801" numCol="1" spcCol="1270" anchor="ctr" anchorCtr="0">
          <a:noAutofit/>
        </a:bodyPr>
        <a:lstStyle/>
        <a:p>
          <a:pPr marL="0" lvl="0" indent="0" algn="l" defTabSz="889000">
            <a:lnSpc>
              <a:spcPct val="90000"/>
            </a:lnSpc>
            <a:spcBef>
              <a:spcPct val="0"/>
            </a:spcBef>
            <a:spcAft>
              <a:spcPct val="35000"/>
            </a:spcAft>
            <a:buNone/>
          </a:pPr>
          <a:r>
            <a:rPr lang="en-US" sz="2000" kern="1200" dirty="0"/>
            <a:t>If you didn’t see it, hear it, or read it, then it is likely not a fact.</a:t>
          </a:r>
        </a:p>
      </dsp:txBody>
      <dsp:txXfrm>
        <a:off x="1349934" y="839790"/>
        <a:ext cx="5399739" cy="790555"/>
      </dsp:txXfrm>
    </dsp:sp>
    <dsp:sp modelId="{E115068C-C6B6-DC46-93A9-4C170BD82F01}">
      <dsp:nvSpPr>
        <dsp:cNvPr id="0" name=""/>
        <dsp:cNvSpPr/>
      </dsp:nvSpPr>
      <dsp:spPr>
        <a:xfrm>
          <a:off x="0" y="839790"/>
          <a:ext cx="1349934" cy="79055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434" tIns="78089" rIns="71434" bIns="78089" numCol="1" spcCol="1270" anchor="ctr" anchorCtr="0">
          <a:noAutofit/>
        </a:bodyPr>
        <a:lstStyle/>
        <a:p>
          <a:pPr marL="0" lvl="0" indent="0" algn="ctr" defTabSz="1244600">
            <a:lnSpc>
              <a:spcPct val="90000"/>
            </a:lnSpc>
            <a:spcBef>
              <a:spcPct val="0"/>
            </a:spcBef>
            <a:spcAft>
              <a:spcPct val="35000"/>
            </a:spcAft>
            <a:buNone/>
          </a:pPr>
          <a:r>
            <a:rPr lang="en-US" sz="2800" kern="1200" dirty="0"/>
            <a:t>Hear</a:t>
          </a:r>
        </a:p>
      </dsp:txBody>
      <dsp:txXfrm>
        <a:off x="0" y="839790"/>
        <a:ext cx="1349934" cy="790555"/>
      </dsp:txXfrm>
    </dsp:sp>
    <dsp:sp modelId="{6A0FB160-A1EC-D541-BFC6-E400933AED9C}">
      <dsp:nvSpPr>
        <dsp:cNvPr id="0" name=""/>
        <dsp:cNvSpPr/>
      </dsp:nvSpPr>
      <dsp:spPr>
        <a:xfrm>
          <a:off x="1349934" y="1677780"/>
          <a:ext cx="5399739" cy="79055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4770" tIns="200801" rIns="104770" bIns="200801" numCol="1" spcCol="1270" anchor="ctr" anchorCtr="0">
          <a:noAutofit/>
        </a:bodyPr>
        <a:lstStyle/>
        <a:p>
          <a:pPr marL="0" lvl="0" indent="0" algn="l" defTabSz="889000">
            <a:lnSpc>
              <a:spcPct val="90000"/>
            </a:lnSpc>
            <a:spcBef>
              <a:spcPct val="0"/>
            </a:spcBef>
            <a:spcAft>
              <a:spcPct val="35000"/>
            </a:spcAft>
            <a:buNone/>
          </a:pPr>
          <a:r>
            <a:rPr lang="en-US" sz="2000" kern="1200" dirty="0"/>
            <a:t>Practice active listening.</a:t>
          </a:r>
        </a:p>
      </dsp:txBody>
      <dsp:txXfrm>
        <a:off x="1349934" y="1677780"/>
        <a:ext cx="5399739" cy="790555"/>
      </dsp:txXfrm>
    </dsp:sp>
    <dsp:sp modelId="{585D5E2D-86FF-0844-94FB-3845212CDB96}">
      <dsp:nvSpPr>
        <dsp:cNvPr id="0" name=""/>
        <dsp:cNvSpPr/>
      </dsp:nvSpPr>
      <dsp:spPr>
        <a:xfrm>
          <a:off x="0" y="1677780"/>
          <a:ext cx="1349934" cy="79055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434" tIns="78089" rIns="71434" bIns="78089" numCol="1" spcCol="1270" anchor="ctr" anchorCtr="0">
          <a:noAutofit/>
        </a:bodyPr>
        <a:lstStyle/>
        <a:p>
          <a:pPr marL="0" lvl="0" indent="0" algn="ctr" defTabSz="1244600">
            <a:lnSpc>
              <a:spcPct val="90000"/>
            </a:lnSpc>
            <a:spcBef>
              <a:spcPct val="0"/>
            </a:spcBef>
            <a:spcAft>
              <a:spcPct val="35000"/>
            </a:spcAft>
            <a:buNone/>
          </a:pPr>
          <a:r>
            <a:rPr lang="en-US" sz="2800" kern="1200" dirty="0"/>
            <a:t>Practice</a:t>
          </a:r>
        </a:p>
      </dsp:txBody>
      <dsp:txXfrm>
        <a:off x="0" y="1677780"/>
        <a:ext cx="1349934" cy="790555"/>
      </dsp:txXfrm>
    </dsp:sp>
    <dsp:sp modelId="{0334742B-3C05-C045-9BF4-F2E60E3B176B}">
      <dsp:nvSpPr>
        <dsp:cNvPr id="0" name=""/>
        <dsp:cNvSpPr/>
      </dsp:nvSpPr>
      <dsp:spPr>
        <a:xfrm>
          <a:off x="1349934" y="2515769"/>
          <a:ext cx="5399739" cy="79055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4770" tIns="200801" rIns="104770" bIns="200801" numCol="1" spcCol="1270" anchor="ctr" anchorCtr="0">
          <a:noAutofit/>
        </a:bodyPr>
        <a:lstStyle/>
        <a:p>
          <a:pPr marL="0" lvl="0" indent="0" algn="l" defTabSz="889000">
            <a:lnSpc>
              <a:spcPct val="90000"/>
            </a:lnSpc>
            <a:spcBef>
              <a:spcPct val="0"/>
            </a:spcBef>
            <a:spcAft>
              <a:spcPct val="35000"/>
            </a:spcAft>
            <a:buNone/>
          </a:pPr>
          <a:r>
            <a:rPr lang="en-US" sz="2000" kern="1200" dirty="0"/>
            <a:t>Protect against bias.</a:t>
          </a:r>
        </a:p>
      </dsp:txBody>
      <dsp:txXfrm>
        <a:off x="1349934" y="2515769"/>
        <a:ext cx="5399739" cy="790555"/>
      </dsp:txXfrm>
    </dsp:sp>
    <dsp:sp modelId="{D14213BE-02DF-8B49-AD2D-53869F186438}">
      <dsp:nvSpPr>
        <dsp:cNvPr id="0" name=""/>
        <dsp:cNvSpPr/>
      </dsp:nvSpPr>
      <dsp:spPr>
        <a:xfrm>
          <a:off x="0" y="2515769"/>
          <a:ext cx="1349934" cy="79055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434" tIns="78089" rIns="71434" bIns="78089" numCol="1" spcCol="1270" anchor="ctr" anchorCtr="0">
          <a:noAutofit/>
        </a:bodyPr>
        <a:lstStyle/>
        <a:p>
          <a:pPr marL="0" lvl="0" indent="0" algn="ctr" defTabSz="1244600">
            <a:lnSpc>
              <a:spcPct val="90000"/>
            </a:lnSpc>
            <a:spcBef>
              <a:spcPct val="0"/>
            </a:spcBef>
            <a:spcAft>
              <a:spcPct val="35000"/>
            </a:spcAft>
            <a:buNone/>
          </a:pPr>
          <a:r>
            <a:rPr lang="en-US" sz="2800" kern="1200" dirty="0"/>
            <a:t>Protect</a:t>
          </a:r>
        </a:p>
      </dsp:txBody>
      <dsp:txXfrm>
        <a:off x="0" y="2515769"/>
        <a:ext cx="1349934" cy="790555"/>
      </dsp:txXfrm>
    </dsp:sp>
    <dsp:sp modelId="{094A7059-234E-064A-9292-95A219E3E5CC}">
      <dsp:nvSpPr>
        <dsp:cNvPr id="0" name=""/>
        <dsp:cNvSpPr/>
      </dsp:nvSpPr>
      <dsp:spPr>
        <a:xfrm>
          <a:off x="1349934" y="3353758"/>
          <a:ext cx="5399739" cy="79055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4770" tIns="200801" rIns="104770" bIns="200801" numCol="1" spcCol="1270" anchor="ctr" anchorCtr="0">
          <a:noAutofit/>
        </a:bodyPr>
        <a:lstStyle/>
        <a:p>
          <a:pPr marL="0" lvl="0" indent="0" algn="l" defTabSz="889000">
            <a:lnSpc>
              <a:spcPct val="90000"/>
            </a:lnSpc>
            <a:spcBef>
              <a:spcPct val="0"/>
            </a:spcBef>
            <a:spcAft>
              <a:spcPct val="35000"/>
            </a:spcAft>
            <a:buNone/>
          </a:pPr>
          <a:r>
            <a:rPr lang="en-US" sz="2000" kern="1200" dirty="0"/>
            <a:t>Avoid drawing conclusions.</a:t>
          </a:r>
        </a:p>
      </dsp:txBody>
      <dsp:txXfrm>
        <a:off x="1349934" y="3353758"/>
        <a:ext cx="5399739" cy="790555"/>
      </dsp:txXfrm>
    </dsp:sp>
    <dsp:sp modelId="{BD342F7F-B3A5-404F-9B06-ABA31E34F9AA}">
      <dsp:nvSpPr>
        <dsp:cNvPr id="0" name=""/>
        <dsp:cNvSpPr/>
      </dsp:nvSpPr>
      <dsp:spPr>
        <a:xfrm>
          <a:off x="0" y="3353758"/>
          <a:ext cx="1349934" cy="79055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434" tIns="78089" rIns="71434" bIns="78089" numCol="1" spcCol="1270" anchor="ctr" anchorCtr="0">
          <a:noAutofit/>
        </a:bodyPr>
        <a:lstStyle/>
        <a:p>
          <a:pPr marL="0" lvl="0" indent="0" algn="ctr" defTabSz="1244600">
            <a:lnSpc>
              <a:spcPct val="90000"/>
            </a:lnSpc>
            <a:spcBef>
              <a:spcPct val="0"/>
            </a:spcBef>
            <a:spcAft>
              <a:spcPct val="35000"/>
            </a:spcAft>
            <a:buNone/>
          </a:pPr>
          <a:r>
            <a:rPr lang="en-US" sz="2800" kern="1200"/>
            <a:t>Avoid</a:t>
          </a:r>
        </a:p>
      </dsp:txBody>
      <dsp:txXfrm>
        <a:off x="0" y="3353758"/>
        <a:ext cx="1349934" cy="790555"/>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190578-49F3-8749-874E-2CD02D571CDF}">
      <dsp:nvSpPr>
        <dsp:cNvPr id="0" name=""/>
        <dsp:cNvSpPr/>
      </dsp:nvSpPr>
      <dsp:spPr>
        <a:xfrm>
          <a:off x="545672" y="1800"/>
          <a:ext cx="2766269" cy="1659761"/>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t>Explain</a:t>
          </a:r>
        </a:p>
      </dsp:txBody>
      <dsp:txXfrm>
        <a:off x="545672" y="1800"/>
        <a:ext cx="2766269" cy="1659761"/>
      </dsp:txXfrm>
    </dsp:sp>
    <dsp:sp modelId="{3099DA7C-5E08-D048-86DC-4FAE673787AD}">
      <dsp:nvSpPr>
        <dsp:cNvPr id="0" name=""/>
        <dsp:cNvSpPr/>
      </dsp:nvSpPr>
      <dsp:spPr>
        <a:xfrm>
          <a:off x="3588569" y="1800"/>
          <a:ext cx="2766269" cy="1659761"/>
        </a:xfrm>
        <a:prstGeom prst="rect">
          <a:avLst/>
        </a:prstGeom>
        <a:solidFill>
          <a:schemeClr val="accent2">
            <a:hueOff val="-363841"/>
            <a:satOff val="-20982"/>
            <a:lumOff val="215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t>Indicate</a:t>
          </a:r>
        </a:p>
      </dsp:txBody>
      <dsp:txXfrm>
        <a:off x="3588569" y="1800"/>
        <a:ext cx="2766269" cy="1659761"/>
      </dsp:txXfrm>
    </dsp:sp>
    <dsp:sp modelId="{BBB1C2FE-BF09-3248-9302-B32F90EAC45B}">
      <dsp:nvSpPr>
        <dsp:cNvPr id="0" name=""/>
        <dsp:cNvSpPr/>
      </dsp:nvSpPr>
      <dsp:spPr>
        <a:xfrm>
          <a:off x="545672" y="1938189"/>
          <a:ext cx="2766269" cy="1659761"/>
        </a:xfrm>
        <a:prstGeom prst="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t>Describe</a:t>
          </a:r>
        </a:p>
      </dsp:txBody>
      <dsp:txXfrm>
        <a:off x="545672" y="1938189"/>
        <a:ext cx="2766269" cy="1659761"/>
      </dsp:txXfrm>
    </dsp:sp>
    <dsp:sp modelId="{474429F8-7E99-0542-9682-CEE3D96E2111}">
      <dsp:nvSpPr>
        <dsp:cNvPr id="0" name=""/>
        <dsp:cNvSpPr/>
      </dsp:nvSpPr>
      <dsp:spPr>
        <a:xfrm>
          <a:off x="3588569" y="1938189"/>
          <a:ext cx="2766269" cy="1659761"/>
        </a:xfrm>
        <a:prstGeom prst="rect">
          <a:avLst/>
        </a:prstGeom>
        <a:solidFill>
          <a:schemeClr val="accent2">
            <a:hueOff val="-1091522"/>
            <a:satOff val="-62946"/>
            <a:lumOff val="647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t>Confirm</a:t>
          </a:r>
        </a:p>
      </dsp:txBody>
      <dsp:txXfrm>
        <a:off x="3588569" y="1938189"/>
        <a:ext cx="2766269" cy="1659761"/>
      </dsp:txXfrm>
    </dsp:sp>
    <dsp:sp modelId="{1546D6C6-8345-4C48-9CFA-7631A1CA9BE3}">
      <dsp:nvSpPr>
        <dsp:cNvPr id="0" name=""/>
        <dsp:cNvSpPr/>
      </dsp:nvSpPr>
      <dsp:spPr>
        <a:xfrm>
          <a:off x="2067121" y="3874578"/>
          <a:ext cx="2766269" cy="1659761"/>
        </a:xfrm>
        <a:prstGeom prst="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t>Provide</a:t>
          </a:r>
        </a:p>
      </dsp:txBody>
      <dsp:txXfrm>
        <a:off x="2067121" y="3874578"/>
        <a:ext cx="2766269" cy="1659761"/>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07FD85-2B70-5C4A-B5B8-B192F43857B2}">
      <dsp:nvSpPr>
        <dsp:cNvPr id="0" name=""/>
        <dsp:cNvSpPr/>
      </dsp:nvSpPr>
      <dsp:spPr>
        <a:xfrm>
          <a:off x="0" y="0"/>
          <a:ext cx="6713552" cy="0"/>
        </a:xfrm>
        <a:prstGeom prst="line">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w="6350" cap="flat" cmpd="sng" algn="ctr">
          <a:solidFill>
            <a:schemeClr val="accent1">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F9C340BF-13C8-F549-9E86-65340534630E}">
      <dsp:nvSpPr>
        <dsp:cNvPr id="0" name=""/>
        <dsp:cNvSpPr/>
      </dsp:nvSpPr>
      <dsp:spPr>
        <a:xfrm>
          <a:off x="0" y="0"/>
          <a:ext cx="1342710" cy="4114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t>Probe</a:t>
          </a:r>
        </a:p>
      </dsp:txBody>
      <dsp:txXfrm>
        <a:off x="0" y="0"/>
        <a:ext cx="1342710" cy="4114800"/>
      </dsp:txXfrm>
    </dsp:sp>
    <dsp:sp modelId="{C32C1931-5119-DE4F-B81D-4070636E294E}">
      <dsp:nvSpPr>
        <dsp:cNvPr id="0" name=""/>
        <dsp:cNvSpPr/>
      </dsp:nvSpPr>
      <dsp:spPr>
        <a:xfrm>
          <a:off x="1443413" y="48371"/>
          <a:ext cx="5270138" cy="9674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t" anchorCtr="0">
          <a:noAutofit/>
        </a:bodyPr>
        <a:lstStyle/>
        <a:p>
          <a:pPr marL="0" lvl="0" indent="0" algn="l" defTabSz="1733550">
            <a:lnSpc>
              <a:spcPct val="90000"/>
            </a:lnSpc>
            <a:spcBef>
              <a:spcPct val="0"/>
            </a:spcBef>
            <a:spcAft>
              <a:spcPct val="35000"/>
            </a:spcAft>
            <a:buNone/>
          </a:pPr>
          <a:r>
            <a:rPr lang="en-US" sz="3900" kern="1200" dirty="0"/>
            <a:t>Tell me more. . .</a:t>
          </a:r>
        </a:p>
      </dsp:txBody>
      <dsp:txXfrm>
        <a:off x="1443413" y="48371"/>
        <a:ext cx="5270138" cy="967420"/>
      </dsp:txXfrm>
    </dsp:sp>
    <dsp:sp modelId="{AB469C0E-E192-7046-BA34-3C376794D62D}">
      <dsp:nvSpPr>
        <dsp:cNvPr id="0" name=""/>
        <dsp:cNvSpPr/>
      </dsp:nvSpPr>
      <dsp:spPr>
        <a:xfrm>
          <a:off x="1342710" y="1015791"/>
          <a:ext cx="537084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dsp:style>
    </dsp:sp>
    <dsp:sp modelId="{D81091F7-03CB-8A4E-B5CC-5CA8A4D3B9BC}">
      <dsp:nvSpPr>
        <dsp:cNvPr id="0" name=""/>
        <dsp:cNvSpPr/>
      </dsp:nvSpPr>
      <dsp:spPr>
        <a:xfrm>
          <a:off x="1443413" y="1064162"/>
          <a:ext cx="5270138" cy="9674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t" anchorCtr="0">
          <a:noAutofit/>
        </a:bodyPr>
        <a:lstStyle/>
        <a:p>
          <a:pPr marL="0" lvl="0" indent="0" algn="l" defTabSz="1733550">
            <a:lnSpc>
              <a:spcPct val="90000"/>
            </a:lnSpc>
            <a:spcBef>
              <a:spcPct val="0"/>
            </a:spcBef>
            <a:spcAft>
              <a:spcPct val="35000"/>
            </a:spcAft>
            <a:buNone/>
          </a:pPr>
          <a:r>
            <a:rPr lang="en-US" sz="3900" kern="1200" dirty="0"/>
            <a:t>What did that look like?</a:t>
          </a:r>
        </a:p>
      </dsp:txBody>
      <dsp:txXfrm>
        <a:off x="1443413" y="1064162"/>
        <a:ext cx="5270138" cy="967420"/>
      </dsp:txXfrm>
    </dsp:sp>
    <dsp:sp modelId="{3DA07179-1556-2144-8534-F72162298F44}">
      <dsp:nvSpPr>
        <dsp:cNvPr id="0" name=""/>
        <dsp:cNvSpPr/>
      </dsp:nvSpPr>
      <dsp:spPr>
        <a:xfrm>
          <a:off x="1342710" y="2031582"/>
          <a:ext cx="537084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dsp:style>
    </dsp:sp>
    <dsp:sp modelId="{1F79FD9B-EFF6-4E4E-B927-63B0B21ACEC9}">
      <dsp:nvSpPr>
        <dsp:cNvPr id="0" name=""/>
        <dsp:cNvSpPr/>
      </dsp:nvSpPr>
      <dsp:spPr>
        <a:xfrm>
          <a:off x="1443413" y="2079953"/>
          <a:ext cx="5270138" cy="9674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t" anchorCtr="0">
          <a:noAutofit/>
        </a:bodyPr>
        <a:lstStyle/>
        <a:p>
          <a:pPr marL="0" lvl="0" indent="0" algn="l" defTabSz="1733550">
            <a:lnSpc>
              <a:spcPct val="90000"/>
            </a:lnSpc>
            <a:spcBef>
              <a:spcPct val="0"/>
            </a:spcBef>
            <a:spcAft>
              <a:spcPct val="35000"/>
            </a:spcAft>
            <a:buNone/>
          </a:pPr>
          <a:r>
            <a:rPr lang="en-US" sz="3900" kern="1200" dirty="0"/>
            <a:t>What happened next?</a:t>
          </a:r>
        </a:p>
      </dsp:txBody>
      <dsp:txXfrm>
        <a:off x="1443413" y="2079953"/>
        <a:ext cx="5270138" cy="967420"/>
      </dsp:txXfrm>
    </dsp:sp>
    <dsp:sp modelId="{65B67C35-5405-3244-A761-1857497655DA}">
      <dsp:nvSpPr>
        <dsp:cNvPr id="0" name=""/>
        <dsp:cNvSpPr/>
      </dsp:nvSpPr>
      <dsp:spPr>
        <a:xfrm>
          <a:off x="1342710" y="3047373"/>
          <a:ext cx="537084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dsp:style>
    </dsp:sp>
    <dsp:sp modelId="{029783B6-5D76-8440-95C0-527B9F53A1AC}">
      <dsp:nvSpPr>
        <dsp:cNvPr id="0" name=""/>
        <dsp:cNvSpPr/>
      </dsp:nvSpPr>
      <dsp:spPr>
        <a:xfrm>
          <a:off x="1443413" y="3095744"/>
          <a:ext cx="5270138" cy="9674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t" anchorCtr="0">
          <a:noAutofit/>
        </a:bodyPr>
        <a:lstStyle/>
        <a:p>
          <a:pPr marL="0" lvl="0" indent="0" algn="l" defTabSz="1733550">
            <a:lnSpc>
              <a:spcPct val="90000"/>
            </a:lnSpc>
            <a:spcBef>
              <a:spcPct val="0"/>
            </a:spcBef>
            <a:spcAft>
              <a:spcPct val="35000"/>
            </a:spcAft>
            <a:buNone/>
          </a:pPr>
          <a:r>
            <a:rPr lang="en-US" sz="3900" kern="1200" dirty="0"/>
            <a:t>What was the response?</a:t>
          </a:r>
        </a:p>
      </dsp:txBody>
      <dsp:txXfrm>
        <a:off x="1443413" y="3095744"/>
        <a:ext cx="5270138" cy="967420"/>
      </dsp:txXfrm>
    </dsp:sp>
    <dsp:sp modelId="{198F2359-BAAB-044A-87AC-A33EC18683F5}">
      <dsp:nvSpPr>
        <dsp:cNvPr id="0" name=""/>
        <dsp:cNvSpPr/>
      </dsp:nvSpPr>
      <dsp:spPr>
        <a:xfrm>
          <a:off x="1342710" y="4063164"/>
          <a:ext cx="537084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0BA1EF-6C62-2E4C-A42D-E0A1D1BB7856}">
      <dsp:nvSpPr>
        <dsp:cNvPr id="0" name=""/>
        <dsp:cNvSpPr/>
      </dsp:nvSpPr>
      <dsp:spPr>
        <a:xfrm>
          <a:off x="0" y="0"/>
          <a:ext cx="8938260" cy="1305401"/>
        </a:xfrm>
        <a:prstGeom prst="roundRect">
          <a:avLst>
            <a:gd name="adj" fmla="val 10000"/>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Effective listening requires an understanding that it is not just the speaker's responsibility to make sure he/she is understood. </a:t>
          </a:r>
        </a:p>
      </dsp:txBody>
      <dsp:txXfrm>
        <a:off x="38234" y="38234"/>
        <a:ext cx="7529629" cy="1228933"/>
      </dsp:txXfrm>
    </dsp:sp>
    <dsp:sp modelId="{4AA53535-D49C-C049-9943-85099CD3394A}">
      <dsp:nvSpPr>
        <dsp:cNvPr id="0" name=""/>
        <dsp:cNvSpPr/>
      </dsp:nvSpPr>
      <dsp:spPr>
        <a:xfrm>
          <a:off x="788669" y="1522968"/>
          <a:ext cx="8938260" cy="1305401"/>
        </a:xfrm>
        <a:prstGeom prst="roundRect">
          <a:avLst>
            <a:gd name="adj" fmla="val 10000"/>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The listener has a major role to play in hearing the complete message. </a:t>
          </a:r>
        </a:p>
      </dsp:txBody>
      <dsp:txXfrm>
        <a:off x="826903" y="1561202"/>
        <a:ext cx="7224611" cy="1228933"/>
      </dsp:txXfrm>
    </dsp:sp>
    <dsp:sp modelId="{CD5B0B49-FEA4-5B4C-B3BB-76347202B664}">
      <dsp:nvSpPr>
        <dsp:cNvPr id="0" name=""/>
        <dsp:cNvSpPr/>
      </dsp:nvSpPr>
      <dsp:spPr>
        <a:xfrm>
          <a:off x="1577339" y="3045936"/>
          <a:ext cx="8938260" cy="1305401"/>
        </a:xfrm>
        <a:prstGeom prst="roundRect">
          <a:avLst>
            <a:gd name="adj" fmla="val 10000"/>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The following ideas will assist the listener in understanding the message. </a:t>
          </a:r>
        </a:p>
      </dsp:txBody>
      <dsp:txXfrm>
        <a:off x="1615573" y="3084170"/>
        <a:ext cx="7224611" cy="1228933"/>
      </dsp:txXfrm>
    </dsp:sp>
    <dsp:sp modelId="{25781373-A7F7-7A4B-97EB-AE8EC1244604}">
      <dsp:nvSpPr>
        <dsp:cNvPr id="0" name=""/>
        <dsp:cNvSpPr/>
      </dsp:nvSpPr>
      <dsp:spPr>
        <a:xfrm>
          <a:off x="8089749" y="989929"/>
          <a:ext cx="848510" cy="848510"/>
        </a:xfrm>
        <a:prstGeom prst="downArrow">
          <a:avLst>
            <a:gd name="adj1" fmla="val 55000"/>
            <a:gd name="adj2" fmla="val 45000"/>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8280664" y="989929"/>
        <a:ext cx="466680" cy="638504"/>
      </dsp:txXfrm>
    </dsp:sp>
    <dsp:sp modelId="{0CB48D7D-8047-C24C-AF11-CB63691E7D84}">
      <dsp:nvSpPr>
        <dsp:cNvPr id="0" name=""/>
        <dsp:cNvSpPr/>
      </dsp:nvSpPr>
      <dsp:spPr>
        <a:xfrm>
          <a:off x="8878419" y="2504195"/>
          <a:ext cx="848510" cy="848510"/>
        </a:xfrm>
        <a:prstGeom prst="downArrow">
          <a:avLst>
            <a:gd name="adj1" fmla="val 55000"/>
            <a:gd name="adj2" fmla="val 45000"/>
          </a:avLst>
        </a:prstGeom>
        <a:solidFill>
          <a:schemeClr val="accent5">
            <a:tint val="40000"/>
            <a:alpha val="90000"/>
            <a:hueOff val="-6739762"/>
            <a:satOff val="-22832"/>
            <a:lumOff val="-2928"/>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dirty="0"/>
        </a:p>
      </dsp:txBody>
      <dsp:txXfrm>
        <a:off x="9069334" y="2504195"/>
        <a:ext cx="466680" cy="63850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0DA5DE-B65C-FC4D-9326-BF1166C78317}">
      <dsp:nvSpPr>
        <dsp:cNvPr id="0" name=""/>
        <dsp:cNvSpPr/>
      </dsp:nvSpPr>
      <dsp:spPr>
        <a:xfrm>
          <a:off x="0" y="0"/>
          <a:ext cx="10515600" cy="0"/>
        </a:xfrm>
        <a:prstGeom prst="lin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00A3EB-E138-F544-9F91-790A4327397D}">
      <dsp:nvSpPr>
        <dsp:cNvPr id="0" name=""/>
        <dsp:cNvSpPr/>
      </dsp:nvSpPr>
      <dsp:spPr>
        <a:xfrm>
          <a:off x="0" y="0"/>
          <a:ext cx="10515600" cy="10878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The aim of the “Yes and” -approach is to add, carry forward, and develop the original suggestion. </a:t>
          </a:r>
        </a:p>
      </dsp:txBody>
      <dsp:txXfrm>
        <a:off x="0" y="0"/>
        <a:ext cx="10515600" cy="1087834"/>
      </dsp:txXfrm>
    </dsp:sp>
    <dsp:sp modelId="{691DE75B-C62A-954F-B8E2-50907F179B54}">
      <dsp:nvSpPr>
        <dsp:cNvPr id="0" name=""/>
        <dsp:cNvSpPr/>
      </dsp:nvSpPr>
      <dsp:spPr>
        <a:xfrm>
          <a:off x="0" y="1087834"/>
          <a:ext cx="10515600" cy="0"/>
        </a:xfrm>
        <a:prstGeom prst="line">
          <a:avLst/>
        </a:prstGeom>
        <a:solidFill>
          <a:schemeClr val="accent5">
            <a:hueOff val="-2252848"/>
            <a:satOff val="-5806"/>
            <a:lumOff val="-3922"/>
            <a:alphaOff val="0"/>
          </a:schemeClr>
        </a:solidFill>
        <a:ln w="12700" cap="flat" cmpd="sng" algn="ctr">
          <a:solidFill>
            <a:schemeClr val="accent5">
              <a:hueOff val="-2252848"/>
              <a:satOff val="-5806"/>
              <a:lumOff val="-392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D30AB5E-427E-7144-9A0A-1930E274E0D8}">
      <dsp:nvSpPr>
        <dsp:cNvPr id="0" name=""/>
        <dsp:cNvSpPr/>
      </dsp:nvSpPr>
      <dsp:spPr>
        <a:xfrm>
          <a:off x="0" y="1087834"/>
          <a:ext cx="10515600" cy="10878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It is the opportunity to turn the dialogue into a gentle inquiry.</a:t>
          </a:r>
        </a:p>
      </dsp:txBody>
      <dsp:txXfrm>
        <a:off x="0" y="1087834"/>
        <a:ext cx="10515600" cy="1087834"/>
      </dsp:txXfrm>
    </dsp:sp>
    <dsp:sp modelId="{9656832D-092D-D846-A7DD-885702AA8073}">
      <dsp:nvSpPr>
        <dsp:cNvPr id="0" name=""/>
        <dsp:cNvSpPr/>
      </dsp:nvSpPr>
      <dsp:spPr>
        <a:xfrm>
          <a:off x="0" y="2175669"/>
          <a:ext cx="10515600" cy="0"/>
        </a:xfrm>
        <a:prstGeom prst="line">
          <a:avLst/>
        </a:prstGeom>
        <a:solidFill>
          <a:schemeClr val="accent5">
            <a:hueOff val="-4505695"/>
            <a:satOff val="-11613"/>
            <a:lumOff val="-7843"/>
            <a:alphaOff val="0"/>
          </a:schemeClr>
        </a:solidFill>
        <a:ln w="12700" cap="flat" cmpd="sng" algn="ctr">
          <a:solidFill>
            <a:schemeClr val="accent5">
              <a:hueOff val="-4505695"/>
              <a:satOff val="-11613"/>
              <a:lumOff val="-784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BF02D99-59B9-4749-9EE8-63715BF95488}">
      <dsp:nvSpPr>
        <dsp:cNvPr id="0" name=""/>
        <dsp:cNvSpPr/>
      </dsp:nvSpPr>
      <dsp:spPr>
        <a:xfrm>
          <a:off x="0" y="2175669"/>
          <a:ext cx="10515600" cy="10878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In a conversation we tend to reject ideas that differ from ours (implicit bias), and without even noticing we reject others in order to satisfy our will to be right. </a:t>
          </a:r>
        </a:p>
      </dsp:txBody>
      <dsp:txXfrm>
        <a:off x="0" y="2175669"/>
        <a:ext cx="10515600" cy="1087834"/>
      </dsp:txXfrm>
    </dsp:sp>
    <dsp:sp modelId="{1E01F867-03D8-7247-ABBE-2A3F0B49746F}">
      <dsp:nvSpPr>
        <dsp:cNvPr id="0" name=""/>
        <dsp:cNvSpPr/>
      </dsp:nvSpPr>
      <dsp:spPr>
        <a:xfrm>
          <a:off x="0" y="3263503"/>
          <a:ext cx="10515600" cy="0"/>
        </a:xfrm>
        <a:prstGeom prst="line">
          <a:avLst/>
        </a:prstGeom>
        <a:solidFill>
          <a:schemeClr val="accent5">
            <a:hueOff val="-6758543"/>
            <a:satOff val="-17419"/>
            <a:lumOff val="-11765"/>
            <a:alphaOff val="0"/>
          </a:schemeClr>
        </a:solidFill>
        <a:ln w="12700" cap="flat" cmpd="sng" algn="ctr">
          <a:solidFill>
            <a:schemeClr val="accent5">
              <a:hueOff val="-6758543"/>
              <a:satOff val="-17419"/>
              <a:lumOff val="-11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600A438-A484-384C-9AD9-8B4EB1C92314}">
      <dsp:nvSpPr>
        <dsp:cNvPr id="0" name=""/>
        <dsp:cNvSpPr/>
      </dsp:nvSpPr>
      <dsp:spPr>
        <a:xfrm>
          <a:off x="0" y="3263503"/>
          <a:ext cx="10515600" cy="10878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i="1" kern="1200" dirty="0"/>
            <a:t>”Yes, and” Moves the Conversation Forward More Easily than “Yes, But”  (2019).</a:t>
          </a:r>
          <a:endParaRPr lang="en-US" sz="2400" kern="1200" dirty="0"/>
        </a:p>
      </dsp:txBody>
      <dsp:txXfrm>
        <a:off x="0" y="3263503"/>
        <a:ext cx="10515600" cy="108783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D9C29A-4FE1-3746-8245-88F0FD10286D}">
      <dsp:nvSpPr>
        <dsp:cNvPr id="0" name=""/>
        <dsp:cNvSpPr/>
      </dsp:nvSpPr>
      <dsp:spPr>
        <a:xfrm>
          <a:off x="0" y="73043"/>
          <a:ext cx="6263640" cy="25857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This approach encourages you to build your own response on top of the response the other person gave you. </a:t>
          </a:r>
        </a:p>
      </dsp:txBody>
      <dsp:txXfrm>
        <a:off x="126223" y="199266"/>
        <a:ext cx="6011194" cy="2333254"/>
      </dsp:txXfrm>
    </dsp:sp>
    <dsp:sp modelId="{97959C97-3D86-8E46-8946-E911F081ECAA}">
      <dsp:nvSpPr>
        <dsp:cNvPr id="0" name=""/>
        <dsp:cNvSpPr/>
      </dsp:nvSpPr>
      <dsp:spPr>
        <a:xfrm>
          <a:off x="0" y="2845943"/>
          <a:ext cx="6263640" cy="2585700"/>
        </a:xfrm>
        <a:prstGeom prst="round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This makes the conversation cooperative. </a:t>
          </a:r>
        </a:p>
      </dsp:txBody>
      <dsp:txXfrm>
        <a:off x="126223" y="2972166"/>
        <a:ext cx="6011194" cy="233325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4A9D54-ED16-4D4B-A5D7-A9B0BE532AD0}">
      <dsp:nvSpPr>
        <dsp:cNvPr id="0" name=""/>
        <dsp:cNvSpPr/>
      </dsp:nvSpPr>
      <dsp:spPr>
        <a:xfrm>
          <a:off x="0" y="0"/>
          <a:ext cx="10515600"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491E577-0363-254F-91F9-DC866A73345C}">
      <dsp:nvSpPr>
        <dsp:cNvPr id="0" name=""/>
        <dsp:cNvSpPr/>
      </dsp:nvSpPr>
      <dsp:spPr>
        <a:xfrm>
          <a:off x="0" y="0"/>
          <a:ext cx="10515600" cy="17492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endParaRPr lang="en-US" sz="6500" kern="1200" dirty="0"/>
        </a:p>
      </dsp:txBody>
      <dsp:txXfrm>
        <a:off x="0" y="0"/>
        <a:ext cx="10515600" cy="1749258"/>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BC933B-AF68-244C-8F36-197DC276A78A}">
      <dsp:nvSpPr>
        <dsp:cNvPr id="0" name=""/>
        <dsp:cNvSpPr/>
      </dsp:nvSpPr>
      <dsp:spPr>
        <a:xfrm>
          <a:off x="0" y="531"/>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C23DF25-8E4F-AC43-94CA-ACA7E2D6925D}">
      <dsp:nvSpPr>
        <dsp:cNvPr id="0" name=""/>
        <dsp:cNvSpPr/>
      </dsp:nvSpPr>
      <dsp:spPr>
        <a:xfrm>
          <a:off x="0" y="531"/>
          <a:ext cx="10515600" cy="870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"Yes, and" is also effectively used in creative brainstorming conversations. </a:t>
          </a:r>
          <a:endParaRPr lang="en-US" sz="2400" kern="1200" dirty="0"/>
        </a:p>
      </dsp:txBody>
      <dsp:txXfrm>
        <a:off x="0" y="531"/>
        <a:ext cx="10515600" cy="870055"/>
      </dsp:txXfrm>
    </dsp:sp>
    <dsp:sp modelId="{AB5CDACF-4070-D841-BC60-25FD003E90D5}">
      <dsp:nvSpPr>
        <dsp:cNvPr id="0" name=""/>
        <dsp:cNvSpPr/>
      </dsp:nvSpPr>
      <dsp:spPr>
        <a:xfrm>
          <a:off x="0" y="870586"/>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CF74B7-03E3-464C-B157-D9CE4A27F953}">
      <dsp:nvSpPr>
        <dsp:cNvPr id="0" name=""/>
        <dsp:cNvSpPr/>
      </dsp:nvSpPr>
      <dsp:spPr>
        <a:xfrm>
          <a:off x="0" y="870586"/>
          <a:ext cx="10515600" cy="870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Instead of having a series of stand-alone ideas, "yes, and" can lead to collaborative ideas within groups. </a:t>
          </a:r>
          <a:endParaRPr lang="en-US" sz="2400" kern="1200" dirty="0"/>
        </a:p>
      </dsp:txBody>
      <dsp:txXfrm>
        <a:off x="0" y="870586"/>
        <a:ext cx="10515600" cy="870055"/>
      </dsp:txXfrm>
    </dsp:sp>
    <dsp:sp modelId="{A86899C1-36E5-6A4D-8335-C89BAE44ABBC}">
      <dsp:nvSpPr>
        <dsp:cNvPr id="0" name=""/>
        <dsp:cNvSpPr/>
      </dsp:nvSpPr>
      <dsp:spPr>
        <a:xfrm>
          <a:off x="0" y="1740641"/>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23439C-E47A-3447-B887-AF64E80A1CDA}">
      <dsp:nvSpPr>
        <dsp:cNvPr id="0" name=""/>
        <dsp:cNvSpPr/>
      </dsp:nvSpPr>
      <dsp:spPr>
        <a:xfrm>
          <a:off x="0" y="1740641"/>
          <a:ext cx="10515600" cy="870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An easy way to practice this is by using a simple tangible product —  cupcake, for example. </a:t>
          </a:r>
          <a:endParaRPr lang="en-US" sz="2400" kern="1200" dirty="0"/>
        </a:p>
      </dsp:txBody>
      <dsp:txXfrm>
        <a:off x="0" y="1740641"/>
        <a:ext cx="10515600" cy="870055"/>
      </dsp:txXfrm>
    </dsp:sp>
    <dsp:sp modelId="{751D4AB4-E297-E447-83D8-D76D3EA498C0}">
      <dsp:nvSpPr>
        <dsp:cNvPr id="0" name=""/>
        <dsp:cNvSpPr/>
      </dsp:nvSpPr>
      <dsp:spPr>
        <a:xfrm>
          <a:off x="0" y="2610696"/>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E86A796-7D7B-344E-BADC-93826A048A34}">
      <dsp:nvSpPr>
        <dsp:cNvPr id="0" name=""/>
        <dsp:cNvSpPr/>
      </dsp:nvSpPr>
      <dsp:spPr>
        <a:xfrm>
          <a:off x="0" y="2610696"/>
          <a:ext cx="10515600" cy="870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After pitching my idea for a cupcake, another person will affirm my idea, then add a creative "and" to it. </a:t>
          </a:r>
          <a:endParaRPr lang="en-US" sz="2400" kern="1200" dirty="0"/>
        </a:p>
      </dsp:txBody>
      <dsp:txXfrm>
        <a:off x="0" y="2610696"/>
        <a:ext cx="10515600" cy="870055"/>
      </dsp:txXfrm>
    </dsp:sp>
    <dsp:sp modelId="{B1D1A908-1536-E149-B5F3-4886CE30FBE7}">
      <dsp:nvSpPr>
        <dsp:cNvPr id="0" name=""/>
        <dsp:cNvSpPr/>
      </dsp:nvSpPr>
      <dsp:spPr>
        <a:xfrm>
          <a:off x="0" y="3480751"/>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E62187B-8399-D140-B77E-3B5F48469C68}">
      <dsp:nvSpPr>
        <dsp:cNvPr id="0" name=""/>
        <dsp:cNvSpPr/>
      </dsp:nvSpPr>
      <dsp:spPr>
        <a:xfrm>
          <a:off x="0" y="3480751"/>
          <a:ext cx="10515600" cy="870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Another person affirms, then adds another creative "and" to </a:t>
          </a:r>
          <a:r>
            <a:rPr lang="en-US" sz="2400" b="0" i="1" kern="1200" dirty="0"/>
            <a:t>that</a:t>
          </a:r>
          <a:r>
            <a:rPr lang="en-US" sz="2400" b="0" i="0" kern="1200" dirty="0"/>
            <a:t> idea. </a:t>
          </a:r>
          <a:endParaRPr lang="en-US" sz="2400" kern="1200" dirty="0"/>
        </a:p>
      </dsp:txBody>
      <dsp:txXfrm>
        <a:off x="0" y="3480751"/>
        <a:ext cx="10515600" cy="870055"/>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A8CA76-69FF-424E-A154-3D84116AF52E}">
      <dsp:nvSpPr>
        <dsp:cNvPr id="0" name=""/>
        <dsp:cNvSpPr/>
      </dsp:nvSpPr>
      <dsp:spPr>
        <a:xfrm>
          <a:off x="142685" y="0"/>
          <a:ext cx="5324094" cy="1651406"/>
        </a:xfrm>
        <a:prstGeom prst="roundRect">
          <a:avLst>
            <a:gd name="adj" fmla="val 10000"/>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To gather data from several different sources.</a:t>
          </a:r>
        </a:p>
      </dsp:txBody>
      <dsp:txXfrm>
        <a:off x="191053" y="48368"/>
        <a:ext cx="3542097" cy="1554670"/>
      </dsp:txXfrm>
    </dsp:sp>
    <dsp:sp modelId="{A810A7D9-E384-CE4C-ADD5-51902DEDFF43}">
      <dsp:nvSpPr>
        <dsp:cNvPr id="0" name=""/>
        <dsp:cNvSpPr/>
      </dsp:nvSpPr>
      <dsp:spPr>
        <a:xfrm>
          <a:off x="469772" y="1926640"/>
          <a:ext cx="5324094" cy="1651406"/>
        </a:xfrm>
        <a:prstGeom prst="roundRect">
          <a:avLst>
            <a:gd name="adj" fmla="val 10000"/>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To fill in information gaps.</a:t>
          </a:r>
        </a:p>
      </dsp:txBody>
      <dsp:txXfrm>
        <a:off x="518140" y="1975008"/>
        <a:ext cx="3684170" cy="1554670"/>
      </dsp:txXfrm>
    </dsp:sp>
    <dsp:sp modelId="{FDE13DC8-BE58-5B41-9F11-4D549C9F5B2C}">
      <dsp:nvSpPr>
        <dsp:cNvPr id="0" name=""/>
        <dsp:cNvSpPr/>
      </dsp:nvSpPr>
      <dsp:spPr>
        <a:xfrm>
          <a:off x="939545" y="3853281"/>
          <a:ext cx="5324094" cy="1651406"/>
        </a:xfrm>
        <a:prstGeom prst="roundRect">
          <a:avLst>
            <a:gd name="adj" fmla="val 10000"/>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To find convergence.</a:t>
          </a:r>
        </a:p>
      </dsp:txBody>
      <dsp:txXfrm>
        <a:off x="987913" y="3901649"/>
        <a:ext cx="3684170" cy="1554670"/>
      </dsp:txXfrm>
    </dsp:sp>
    <dsp:sp modelId="{E0A31300-23D6-724B-9993-49539FC9B619}">
      <dsp:nvSpPr>
        <dsp:cNvPr id="0" name=""/>
        <dsp:cNvSpPr/>
      </dsp:nvSpPr>
      <dsp:spPr>
        <a:xfrm>
          <a:off x="4250679" y="1252316"/>
          <a:ext cx="1073414" cy="1073414"/>
        </a:xfrm>
        <a:prstGeom prst="downArrow">
          <a:avLst>
            <a:gd name="adj1" fmla="val 55000"/>
            <a:gd name="adj2" fmla="val 45000"/>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4492197" y="1252316"/>
        <a:ext cx="590378" cy="807744"/>
      </dsp:txXfrm>
    </dsp:sp>
    <dsp:sp modelId="{06EC0929-48A5-E342-934F-153777F32172}">
      <dsp:nvSpPr>
        <dsp:cNvPr id="0" name=""/>
        <dsp:cNvSpPr/>
      </dsp:nvSpPr>
      <dsp:spPr>
        <a:xfrm>
          <a:off x="4720452" y="3167947"/>
          <a:ext cx="1073414" cy="1073414"/>
        </a:xfrm>
        <a:prstGeom prst="downArrow">
          <a:avLst>
            <a:gd name="adj1" fmla="val 55000"/>
            <a:gd name="adj2" fmla="val 45000"/>
          </a:avLst>
        </a:prstGeom>
        <a:solidFill>
          <a:schemeClr val="accent5">
            <a:tint val="40000"/>
            <a:alpha val="90000"/>
            <a:hueOff val="-6739762"/>
            <a:satOff val="-22832"/>
            <a:lumOff val="-2928"/>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4961970" y="3167947"/>
        <a:ext cx="590378" cy="80774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E70774-3E5C-468A-B526-7D7079095BE7}">
      <dsp:nvSpPr>
        <dsp:cNvPr id="0" name=""/>
        <dsp:cNvSpPr/>
      </dsp:nvSpPr>
      <dsp:spPr>
        <a:xfrm>
          <a:off x="0" y="719"/>
          <a:ext cx="6586974" cy="168393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B636436-777B-46CA-A481-E849BAD30AB5}">
      <dsp:nvSpPr>
        <dsp:cNvPr id="0" name=""/>
        <dsp:cNvSpPr/>
      </dsp:nvSpPr>
      <dsp:spPr>
        <a:xfrm>
          <a:off x="509389" y="379604"/>
          <a:ext cx="926163" cy="92616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E660591-EE15-463D-9954-3CFEF619DBD7}">
      <dsp:nvSpPr>
        <dsp:cNvPr id="0" name=""/>
        <dsp:cNvSpPr/>
      </dsp:nvSpPr>
      <dsp:spPr>
        <a:xfrm>
          <a:off x="1944943" y="719"/>
          <a:ext cx="4642031" cy="16839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216" tIns="178216" rIns="178216" bIns="178216" numCol="1" spcCol="1270" anchor="ctr" anchorCtr="0">
          <a:noAutofit/>
        </a:bodyPr>
        <a:lstStyle/>
        <a:p>
          <a:pPr marL="0" lvl="0" indent="0" algn="l" defTabSz="1422400">
            <a:lnSpc>
              <a:spcPct val="100000"/>
            </a:lnSpc>
            <a:spcBef>
              <a:spcPct val="0"/>
            </a:spcBef>
            <a:spcAft>
              <a:spcPct val="35000"/>
            </a:spcAft>
            <a:buNone/>
          </a:pPr>
          <a:r>
            <a:rPr lang="en-US" sz="3200" kern="1200" dirty="0"/>
            <a:t>To jump to conclusions.</a:t>
          </a:r>
        </a:p>
      </dsp:txBody>
      <dsp:txXfrm>
        <a:off x="1944943" y="719"/>
        <a:ext cx="4642031" cy="1683933"/>
      </dsp:txXfrm>
    </dsp:sp>
    <dsp:sp modelId="{08ECA0F8-83FF-47CC-ABCA-666E3A9B5A99}">
      <dsp:nvSpPr>
        <dsp:cNvPr id="0" name=""/>
        <dsp:cNvSpPr/>
      </dsp:nvSpPr>
      <dsp:spPr>
        <a:xfrm>
          <a:off x="0" y="2105636"/>
          <a:ext cx="6586974" cy="168393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85BA012-8E87-444C-8763-955C489620AE}">
      <dsp:nvSpPr>
        <dsp:cNvPr id="0" name=""/>
        <dsp:cNvSpPr/>
      </dsp:nvSpPr>
      <dsp:spPr>
        <a:xfrm>
          <a:off x="509389" y="2484521"/>
          <a:ext cx="926163" cy="926163"/>
        </a:xfrm>
        <a:prstGeom prst="rect">
          <a:avLst/>
        </a:prstGeom>
        <a:blipFill>
          <a:blip xmlns:r="http://schemas.openxmlformats.org/officeDocument/2006/relationships"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7C8CCCE-BDBF-4AFD-A747-22DFDE5DC093}">
      <dsp:nvSpPr>
        <dsp:cNvPr id="0" name=""/>
        <dsp:cNvSpPr/>
      </dsp:nvSpPr>
      <dsp:spPr>
        <a:xfrm>
          <a:off x="1944943" y="2105636"/>
          <a:ext cx="4642031" cy="16839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216" tIns="178216" rIns="178216" bIns="178216" numCol="1" spcCol="1270" anchor="ctr" anchorCtr="0">
          <a:noAutofit/>
        </a:bodyPr>
        <a:lstStyle/>
        <a:p>
          <a:pPr marL="0" lvl="0" indent="0" algn="l" defTabSz="1422400">
            <a:lnSpc>
              <a:spcPct val="100000"/>
            </a:lnSpc>
            <a:spcBef>
              <a:spcPct val="0"/>
            </a:spcBef>
            <a:spcAft>
              <a:spcPct val="35000"/>
            </a:spcAft>
            <a:buNone/>
          </a:pPr>
          <a:r>
            <a:rPr lang="en-US" sz="3200" kern="1200" dirty="0"/>
            <a:t>To discount one’s version of events.</a:t>
          </a:r>
        </a:p>
      </dsp:txBody>
      <dsp:txXfrm>
        <a:off x="1944943" y="2105636"/>
        <a:ext cx="4642031" cy="1683933"/>
      </dsp:txXfrm>
    </dsp:sp>
    <dsp:sp modelId="{13DBC9E0-B5BA-4775-AEFD-DCA572CA945A}">
      <dsp:nvSpPr>
        <dsp:cNvPr id="0" name=""/>
        <dsp:cNvSpPr/>
      </dsp:nvSpPr>
      <dsp:spPr>
        <a:xfrm>
          <a:off x="0" y="4210553"/>
          <a:ext cx="6586974" cy="168393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122F98A-339A-4ABE-9DAD-9425570A92FD}">
      <dsp:nvSpPr>
        <dsp:cNvPr id="0" name=""/>
        <dsp:cNvSpPr/>
      </dsp:nvSpPr>
      <dsp:spPr>
        <a:xfrm>
          <a:off x="509389" y="4589438"/>
          <a:ext cx="926163" cy="926163"/>
        </a:xfrm>
        <a:prstGeom prst="rect">
          <a:avLst/>
        </a:prstGeom>
        <a:blipFill>
          <a:blip xmlns:r="http://schemas.openxmlformats.org/officeDocument/2006/relationships" r:embed="rId4">
            <a:alphaModFix/>
            <a:duotone>
              <a:schemeClr val="accent4">
                <a:shade val="45000"/>
                <a:satMod val="135000"/>
              </a:schemeClr>
              <a:prstClr val="white"/>
            </a:duotone>
            <a:extLst>
              <a:ext uri="{BEBA8EAE-BF5A-486C-A8C5-ECC9F3942E4B}">
                <a14:imgProps xmlns:a14="http://schemas.microsoft.com/office/drawing/2010/main">
                  <a14:imgLayer r:embed="rId5">
                    <a14:imgEffect>
                      <a14:colorTemperature colorTemp="4700"/>
                    </a14:imgEffect>
                    <a14:imgEffect>
                      <a14:saturation sat="400000"/>
                    </a14:imgEffect>
                  </a14:imgLayer>
                </a14:imgProps>
              </a:ext>
              <a:ext uri="{28A0092B-C50C-407E-A947-70E740481C1C}">
                <a14:useLocalDpi xmlns:a14="http://schemas.microsoft.com/office/drawing/2010/main" val="0"/>
              </a:ext>
            </a:extLst>
          </a:blip>
          <a:srcRect/>
          <a:stretch>
            <a:fillRect/>
          </a:stretch>
        </a:blipFill>
        <a:ln w="12700" cap="flat" cmpd="sng" algn="ctr">
          <a:solidFill>
            <a:schemeClr val="lt1">
              <a:alpha val="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C4656DF-4DB2-4FC4-9420-51B1AEA69C04}">
      <dsp:nvSpPr>
        <dsp:cNvPr id="0" name=""/>
        <dsp:cNvSpPr/>
      </dsp:nvSpPr>
      <dsp:spPr>
        <a:xfrm>
          <a:off x="1944943" y="4210553"/>
          <a:ext cx="4642031" cy="16839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216" tIns="178216" rIns="178216" bIns="178216" numCol="1" spcCol="1270" anchor="ctr" anchorCtr="0">
          <a:noAutofit/>
        </a:bodyPr>
        <a:lstStyle/>
        <a:p>
          <a:pPr marL="0" lvl="0" indent="0" algn="l" defTabSz="1422400">
            <a:lnSpc>
              <a:spcPct val="100000"/>
            </a:lnSpc>
            <a:spcBef>
              <a:spcPct val="0"/>
            </a:spcBef>
            <a:spcAft>
              <a:spcPct val="35000"/>
            </a:spcAft>
            <a:buNone/>
          </a:pPr>
          <a:r>
            <a:rPr lang="en-US" sz="3200" kern="1200" dirty="0"/>
            <a:t>To provide information to the parties.</a:t>
          </a:r>
        </a:p>
      </dsp:txBody>
      <dsp:txXfrm>
        <a:off x="1944943" y="4210553"/>
        <a:ext cx="4642031" cy="1683933"/>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EE7AD4-DC74-F947-A530-61B3B8B61D6B}">
      <dsp:nvSpPr>
        <dsp:cNvPr id="0" name=""/>
        <dsp:cNvSpPr/>
      </dsp:nvSpPr>
      <dsp:spPr>
        <a:xfrm>
          <a:off x="0" y="524133"/>
          <a:ext cx="2918936" cy="18535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7C59935-2451-1244-91FB-C5842519B98C}">
      <dsp:nvSpPr>
        <dsp:cNvPr id="0" name=""/>
        <dsp:cNvSpPr/>
      </dsp:nvSpPr>
      <dsp:spPr>
        <a:xfrm>
          <a:off x="324326" y="832243"/>
          <a:ext cx="2918936" cy="185352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The parent or complainant, especially if you are unable to interview.</a:t>
          </a:r>
        </a:p>
      </dsp:txBody>
      <dsp:txXfrm>
        <a:off x="378614" y="886531"/>
        <a:ext cx="2810360" cy="1744948"/>
      </dsp:txXfrm>
    </dsp:sp>
    <dsp:sp modelId="{8680AB0E-DEEE-5849-9FC6-2F9A9B5CC581}">
      <dsp:nvSpPr>
        <dsp:cNvPr id="0" name=""/>
        <dsp:cNvSpPr/>
      </dsp:nvSpPr>
      <dsp:spPr>
        <a:xfrm>
          <a:off x="3567588" y="524133"/>
          <a:ext cx="2918936" cy="18535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1B08C7-B1CF-A548-92F0-3BB5D42E7DE8}">
      <dsp:nvSpPr>
        <dsp:cNvPr id="0" name=""/>
        <dsp:cNvSpPr/>
      </dsp:nvSpPr>
      <dsp:spPr>
        <a:xfrm>
          <a:off x="3891915" y="832243"/>
          <a:ext cx="2918936" cy="185352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A special education teacher directly involved in the student’s instruction.</a:t>
          </a:r>
        </a:p>
      </dsp:txBody>
      <dsp:txXfrm>
        <a:off x="3946203" y="886531"/>
        <a:ext cx="2810360" cy="1744948"/>
      </dsp:txXfrm>
    </dsp:sp>
    <dsp:sp modelId="{AA6FD670-EE03-114F-B1F4-7AACAD114F1C}">
      <dsp:nvSpPr>
        <dsp:cNvPr id="0" name=""/>
        <dsp:cNvSpPr/>
      </dsp:nvSpPr>
      <dsp:spPr>
        <a:xfrm>
          <a:off x="7135177" y="524133"/>
          <a:ext cx="2918936" cy="18535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ECC0F7E-BD4A-C947-BFFD-1BE684D25BD9}">
      <dsp:nvSpPr>
        <dsp:cNvPr id="0" name=""/>
        <dsp:cNvSpPr/>
      </dsp:nvSpPr>
      <dsp:spPr>
        <a:xfrm>
          <a:off x="7459503" y="832243"/>
          <a:ext cx="2918936" cy="185352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Others, depending on the issues in the complaint, i.e. paraprofessionals, regular education teachers, etc.</a:t>
          </a:r>
        </a:p>
      </dsp:txBody>
      <dsp:txXfrm>
        <a:off x="7513791" y="886531"/>
        <a:ext cx="2810360" cy="1744948"/>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05828C-166C-794A-B932-39E7AD60D364}">
      <dsp:nvSpPr>
        <dsp:cNvPr id="0" name=""/>
        <dsp:cNvSpPr/>
      </dsp:nvSpPr>
      <dsp:spPr>
        <a:xfrm>
          <a:off x="0" y="0"/>
          <a:ext cx="5324094" cy="2477109"/>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dirty="0"/>
            <a:t>Non-complainant advocates or attorneys.</a:t>
          </a:r>
        </a:p>
      </dsp:txBody>
      <dsp:txXfrm>
        <a:off x="72552" y="72552"/>
        <a:ext cx="2763808" cy="2332005"/>
      </dsp:txXfrm>
    </dsp:sp>
    <dsp:sp modelId="{6CF737E1-FE85-974F-A32A-028381DA02A0}">
      <dsp:nvSpPr>
        <dsp:cNvPr id="0" name=""/>
        <dsp:cNvSpPr/>
      </dsp:nvSpPr>
      <dsp:spPr>
        <a:xfrm>
          <a:off x="939545" y="3027578"/>
          <a:ext cx="5324094" cy="2477109"/>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dirty="0"/>
            <a:t>People with no direct knowledge of the student.</a:t>
          </a:r>
        </a:p>
      </dsp:txBody>
      <dsp:txXfrm>
        <a:off x="1012097" y="3100130"/>
        <a:ext cx="2629322" cy="2332005"/>
      </dsp:txXfrm>
    </dsp:sp>
    <dsp:sp modelId="{ABB846BF-55AB-A342-B93E-2E4CA44CD022}">
      <dsp:nvSpPr>
        <dsp:cNvPr id="0" name=""/>
        <dsp:cNvSpPr/>
      </dsp:nvSpPr>
      <dsp:spPr>
        <a:xfrm>
          <a:off x="3713972" y="1947283"/>
          <a:ext cx="1610121" cy="1610121"/>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4076249" y="1947283"/>
        <a:ext cx="885567" cy="1211616"/>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BFEF79-E7CF-6642-9F57-B94EC5BCECCB}">
      <dsp:nvSpPr>
        <dsp:cNvPr id="0" name=""/>
        <dsp:cNvSpPr/>
      </dsp:nvSpPr>
      <dsp:spPr>
        <a:xfrm>
          <a:off x="0" y="3304143"/>
          <a:ext cx="10515600" cy="2167875"/>
        </a:xfrm>
        <a:prstGeom prst="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1592" tIns="291592" rIns="291592" bIns="291592" numCol="1" spcCol="1270" anchor="ctr" anchorCtr="0">
          <a:noAutofit/>
        </a:bodyPr>
        <a:lstStyle/>
        <a:p>
          <a:pPr marL="0" lvl="0" indent="0" algn="ctr" defTabSz="1822450">
            <a:lnSpc>
              <a:spcPct val="90000"/>
            </a:lnSpc>
            <a:spcBef>
              <a:spcPct val="0"/>
            </a:spcBef>
            <a:spcAft>
              <a:spcPct val="35000"/>
            </a:spcAft>
            <a:buNone/>
          </a:pPr>
          <a:r>
            <a:rPr lang="en-US" sz="4100" kern="1200" dirty="0"/>
            <a:t>It is a fact!</a:t>
          </a:r>
        </a:p>
      </dsp:txBody>
      <dsp:txXfrm>
        <a:off x="0" y="3304143"/>
        <a:ext cx="10515600" cy="1170652"/>
      </dsp:txXfrm>
    </dsp:sp>
    <dsp:sp modelId="{56A5CF4E-3BF7-B14B-A2EF-201E9908858F}">
      <dsp:nvSpPr>
        <dsp:cNvPr id="0" name=""/>
        <dsp:cNvSpPr/>
      </dsp:nvSpPr>
      <dsp:spPr>
        <a:xfrm>
          <a:off x="5134" y="4431438"/>
          <a:ext cx="3501776" cy="997222"/>
        </a:xfrm>
        <a:prstGeom prst="rect">
          <a:avLst/>
        </a:prstGeom>
        <a:solidFill>
          <a:schemeClr val="dk2">
            <a:alpha val="90000"/>
            <a:tint val="40000"/>
            <a:hueOff val="0"/>
            <a:satOff val="0"/>
            <a:lumOff val="0"/>
            <a:alphaOff val="0"/>
          </a:schemeClr>
        </a:solidFill>
        <a:ln w="1270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kern="1200"/>
            <a:t>Parent reported. . .</a:t>
          </a:r>
        </a:p>
      </dsp:txBody>
      <dsp:txXfrm>
        <a:off x="5134" y="4431438"/>
        <a:ext cx="3501776" cy="997222"/>
      </dsp:txXfrm>
    </dsp:sp>
    <dsp:sp modelId="{42A90780-879C-D249-8895-38244936E978}">
      <dsp:nvSpPr>
        <dsp:cNvPr id="0" name=""/>
        <dsp:cNvSpPr/>
      </dsp:nvSpPr>
      <dsp:spPr>
        <a:xfrm>
          <a:off x="3506911" y="4431438"/>
          <a:ext cx="3501776" cy="997222"/>
        </a:xfrm>
        <a:prstGeom prst="rect">
          <a:avLst/>
        </a:prstGeom>
        <a:solidFill>
          <a:schemeClr val="dk2">
            <a:alpha val="90000"/>
            <a:tint val="40000"/>
            <a:hueOff val="0"/>
            <a:satOff val="0"/>
            <a:lumOff val="0"/>
            <a:alphaOff val="0"/>
          </a:schemeClr>
        </a:solidFill>
        <a:ln w="1270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kern="1200"/>
            <a:t>School indicated. . .</a:t>
          </a:r>
        </a:p>
      </dsp:txBody>
      <dsp:txXfrm>
        <a:off x="3506911" y="4431438"/>
        <a:ext cx="3501776" cy="997222"/>
      </dsp:txXfrm>
    </dsp:sp>
    <dsp:sp modelId="{349527F2-09C6-6C4C-A6A6-865EC75597C4}">
      <dsp:nvSpPr>
        <dsp:cNvPr id="0" name=""/>
        <dsp:cNvSpPr/>
      </dsp:nvSpPr>
      <dsp:spPr>
        <a:xfrm>
          <a:off x="7008688" y="4431438"/>
          <a:ext cx="3501776" cy="997222"/>
        </a:xfrm>
        <a:prstGeom prst="rect">
          <a:avLst/>
        </a:prstGeom>
        <a:solidFill>
          <a:schemeClr val="dk2">
            <a:alpha val="90000"/>
            <a:tint val="40000"/>
            <a:hueOff val="0"/>
            <a:satOff val="0"/>
            <a:lumOff val="0"/>
            <a:alphaOff val="0"/>
          </a:schemeClr>
        </a:solidFill>
        <a:ln w="1270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kern="1200"/>
            <a:t>During interviews, staff consistently stated. . .</a:t>
          </a:r>
        </a:p>
      </dsp:txBody>
      <dsp:txXfrm>
        <a:off x="7008688" y="4431438"/>
        <a:ext cx="3501776" cy="997222"/>
      </dsp:txXfrm>
    </dsp:sp>
    <dsp:sp modelId="{97DE2E29-2B63-8C4A-A5BF-1F2444C6D21D}">
      <dsp:nvSpPr>
        <dsp:cNvPr id="0" name=""/>
        <dsp:cNvSpPr/>
      </dsp:nvSpPr>
      <dsp:spPr>
        <a:xfrm rot="10800000">
          <a:off x="0" y="2468"/>
          <a:ext cx="10515600" cy="3334193"/>
        </a:xfrm>
        <a:prstGeom prst="upArrowCallou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12928" tIns="312928" rIns="312928" bIns="312928" numCol="1" spcCol="1270" anchor="ctr" anchorCtr="0">
          <a:noAutofit/>
        </a:bodyPr>
        <a:lstStyle/>
        <a:p>
          <a:pPr marL="0" lvl="0" indent="0" algn="ctr" defTabSz="1955800">
            <a:lnSpc>
              <a:spcPct val="90000"/>
            </a:lnSpc>
            <a:spcBef>
              <a:spcPct val="0"/>
            </a:spcBef>
            <a:spcAft>
              <a:spcPct val="35000"/>
            </a:spcAft>
            <a:buNone/>
          </a:pPr>
          <a:r>
            <a:rPr lang="en-US" sz="4400" kern="1200" dirty="0"/>
            <a:t>Make the information obtained from interviews &amp; questionnaires useful.</a:t>
          </a:r>
        </a:p>
      </dsp:txBody>
      <dsp:txXfrm rot="10800000">
        <a:off x="0" y="2468"/>
        <a:ext cx="10515600" cy="2166459"/>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B83E2A-2FB2-0C42-9858-AA4FFD3A0096}">
      <dsp:nvSpPr>
        <dsp:cNvPr id="0" name=""/>
        <dsp:cNvSpPr/>
      </dsp:nvSpPr>
      <dsp:spPr>
        <a:xfrm>
          <a:off x="0" y="0"/>
          <a:ext cx="5010912" cy="1211031"/>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FINDINGS OF FACT</a:t>
          </a:r>
        </a:p>
      </dsp:txBody>
      <dsp:txXfrm>
        <a:off x="35470" y="35470"/>
        <a:ext cx="3601782" cy="1140091"/>
      </dsp:txXfrm>
    </dsp:sp>
    <dsp:sp modelId="{4E162A73-9EA4-6F45-9E24-70C07F0BCD6C}">
      <dsp:nvSpPr>
        <dsp:cNvPr id="0" name=""/>
        <dsp:cNvSpPr/>
      </dsp:nvSpPr>
      <dsp:spPr>
        <a:xfrm>
          <a:off x="419663" y="1431218"/>
          <a:ext cx="5010912" cy="1211031"/>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CONCLUSIONS</a:t>
          </a:r>
        </a:p>
      </dsp:txBody>
      <dsp:txXfrm>
        <a:off x="455133" y="1466688"/>
        <a:ext cx="3733137" cy="1140091"/>
      </dsp:txXfrm>
    </dsp:sp>
    <dsp:sp modelId="{29A9C3A0-C93A-C740-BD53-FDD8B369F0F1}">
      <dsp:nvSpPr>
        <dsp:cNvPr id="0" name=""/>
        <dsp:cNvSpPr/>
      </dsp:nvSpPr>
      <dsp:spPr>
        <a:xfrm>
          <a:off x="833064" y="2862437"/>
          <a:ext cx="5010912" cy="1211031"/>
        </a:xfrm>
        <a:prstGeom prst="roundRect">
          <a:avLst>
            <a:gd name="adj" fmla="val 10000"/>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ULTIMATE DECISION</a:t>
          </a:r>
        </a:p>
      </dsp:txBody>
      <dsp:txXfrm>
        <a:off x="868534" y="2897907"/>
        <a:ext cx="3739401" cy="1140091"/>
      </dsp:txXfrm>
    </dsp:sp>
    <dsp:sp modelId="{F6C9AD9D-77B1-E540-B13D-4C18896AD601}">
      <dsp:nvSpPr>
        <dsp:cNvPr id="0" name=""/>
        <dsp:cNvSpPr/>
      </dsp:nvSpPr>
      <dsp:spPr>
        <a:xfrm>
          <a:off x="1252728" y="4293656"/>
          <a:ext cx="5010912" cy="1211031"/>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t>CORRECTIVE ACTION</a:t>
          </a:r>
        </a:p>
      </dsp:txBody>
      <dsp:txXfrm>
        <a:off x="1288198" y="4329126"/>
        <a:ext cx="3733137" cy="1140091"/>
      </dsp:txXfrm>
    </dsp:sp>
    <dsp:sp modelId="{83652B03-36AB-4147-AED9-4ADA11F4FAB5}">
      <dsp:nvSpPr>
        <dsp:cNvPr id="0" name=""/>
        <dsp:cNvSpPr/>
      </dsp:nvSpPr>
      <dsp:spPr>
        <a:xfrm>
          <a:off x="4223741" y="927539"/>
          <a:ext cx="787170" cy="787170"/>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marL="0" lvl="0" indent="0" algn="ctr" defTabSz="1555750">
            <a:lnSpc>
              <a:spcPct val="90000"/>
            </a:lnSpc>
            <a:spcBef>
              <a:spcPct val="0"/>
            </a:spcBef>
            <a:spcAft>
              <a:spcPct val="35000"/>
            </a:spcAft>
            <a:buNone/>
          </a:pPr>
          <a:endParaRPr lang="en-US" sz="3500" kern="1200"/>
        </a:p>
      </dsp:txBody>
      <dsp:txXfrm>
        <a:off x="4400854" y="927539"/>
        <a:ext cx="432944" cy="592345"/>
      </dsp:txXfrm>
    </dsp:sp>
    <dsp:sp modelId="{65A5DD2F-6654-7C43-9037-575C3448FB9E}">
      <dsp:nvSpPr>
        <dsp:cNvPr id="0" name=""/>
        <dsp:cNvSpPr/>
      </dsp:nvSpPr>
      <dsp:spPr>
        <a:xfrm>
          <a:off x="4643405" y="2358758"/>
          <a:ext cx="787170" cy="787170"/>
        </a:xfrm>
        <a:prstGeom prst="downArrow">
          <a:avLst>
            <a:gd name="adj1" fmla="val 55000"/>
            <a:gd name="adj2" fmla="val 45000"/>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marL="0" lvl="0" indent="0" algn="ctr" defTabSz="1555750">
            <a:lnSpc>
              <a:spcPct val="90000"/>
            </a:lnSpc>
            <a:spcBef>
              <a:spcPct val="0"/>
            </a:spcBef>
            <a:spcAft>
              <a:spcPct val="35000"/>
            </a:spcAft>
            <a:buNone/>
          </a:pPr>
          <a:endParaRPr lang="en-US" sz="3500" kern="1200"/>
        </a:p>
      </dsp:txBody>
      <dsp:txXfrm>
        <a:off x="4820518" y="2358758"/>
        <a:ext cx="432944" cy="592345"/>
      </dsp:txXfrm>
    </dsp:sp>
    <dsp:sp modelId="{66D7F9EB-354A-7544-8E8C-54C0D137FF08}">
      <dsp:nvSpPr>
        <dsp:cNvPr id="0" name=""/>
        <dsp:cNvSpPr/>
      </dsp:nvSpPr>
      <dsp:spPr>
        <a:xfrm>
          <a:off x="5056805" y="3789977"/>
          <a:ext cx="787170" cy="787170"/>
        </a:xfrm>
        <a:prstGeom prst="downArrow">
          <a:avLst>
            <a:gd name="adj1" fmla="val 55000"/>
            <a:gd name="adj2" fmla="val 45000"/>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marL="0" lvl="0" indent="0" algn="ctr" defTabSz="1555750">
            <a:lnSpc>
              <a:spcPct val="90000"/>
            </a:lnSpc>
            <a:spcBef>
              <a:spcPct val="0"/>
            </a:spcBef>
            <a:spcAft>
              <a:spcPct val="35000"/>
            </a:spcAft>
            <a:buNone/>
          </a:pPr>
          <a:endParaRPr lang="en-US" sz="3500" kern="1200"/>
        </a:p>
      </dsp:txBody>
      <dsp:txXfrm>
        <a:off x="5233918" y="3789977"/>
        <a:ext cx="432944" cy="592345"/>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9A4CDA-701B-CB4C-AE82-65EA61B4B37D}">
      <dsp:nvSpPr>
        <dsp:cNvPr id="0" name=""/>
        <dsp:cNvSpPr/>
      </dsp:nvSpPr>
      <dsp:spPr>
        <a:xfrm>
          <a:off x="0" y="0"/>
          <a:ext cx="10515600"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81291F0-B78E-9E41-B114-EBCDB5DBA4BD}">
      <dsp:nvSpPr>
        <dsp:cNvPr id="0" name=""/>
        <dsp:cNvSpPr/>
      </dsp:nvSpPr>
      <dsp:spPr>
        <a:xfrm>
          <a:off x="0" y="0"/>
          <a:ext cx="10515600" cy="10874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30" tIns="125730" rIns="125730" bIns="125730" numCol="1" spcCol="1270" anchor="t" anchorCtr="0">
          <a:noAutofit/>
        </a:bodyPr>
        <a:lstStyle/>
        <a:p>
          <a:pPr marL="0" lvl="0" indent="0" algn="l" defTabSz="1466850">
            <a:lnSpc>
              <a:spcPct val="90000"/>
            </a:lnSpc>
            <a:spcBef>
              <a:spcPct val="0"/>
            </a:spcBef>
            <a:spcAft>
              <a:spcPct val="35000"/>
            </a:spcAft>
            <a:buNone/>
          </a:pPr>
          <a:r>
            <a:rPr lang="en-US" sz="3300" kern="1200" dirty="0">
              <a:solidFill>
                <a:schemeClr val="tx2"/>
              </a:solidFill>
            </a:rPr>
            <a:t>Facts rarely stand alone, especially in special education.  </a:t>
          </a:r>
        </a:p>
      </dsp:txBody>
      <dsp:txXfrm>
        <a:off x="0" y="0"/>
        <a:ext cx="10515600" cy="1087437"/>
      </dsp:txXfrm>
    </dsp:sp>
    <dsp:sp modelId="{4107F722-0469-8B47-83D3-77DD41CB1C57}">
      <dsp:nvSpPr>
        <dsp:cNvPr id="0" name=""/>
        <dsp:cNvSpPr/>
      </dsp:nvSpPr>
      <dsp:spPr>
        <a:xfrm>
          <a:off x="0" y="1087437"/>
          <a:ext cx="10515600"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75E8F93-3AA3-F143-8FAE-795F77F58ED4}">
      <dsp:nvSpPr>
        <dsp:cNvPr id="0" name=""/>
        <dsp:cNvSpPr/>
      </dsp:nvSpPr>
      <dsp:spPr>
        <a:xfrm>
          <a:off x="0" y="1087437"/>
          <a:ext cx="10515600" cy="10874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30" tIns="125730" rIns="125730" bIns="125730" numCol="1" spcCol="1270" anchor="t" anchorCtr="0">
          <a:noAutofit/>
        </a:bodyPr>
        <a:lstStyle/>
        <a:p>
          <a:pPr marL="0" lvl="0" indent="0" algn="l" defTabSz="1466850">
            <a:lnSpc>
              <a:spcPct val="90000"/>
            </a:lnSpc>
            <a:spcBef>
              <a:spcPct val="0"/>
            </a:spcBef>
            <a:spcAft>
              <a:spcPct val="35000"/>
            </a:spcAft>
            <a:buNone/>
          </a:pPr>
          <a:r>
            <a:rPr lang="en-US" sz="3300" kern="1200" dirty="0">
              <a:solidFill>
                <a:schemeClr val="tx2"/>
              </a:solidFill>
            </a:rPr>
            <a:t>There will likely be another version of the detail in question.  </a:t>
          </a:r>
        </a:p>
      </dsp:txBody>
      <dsp:txXfrm>
        <a:off x="0" y="1087437"/>
        <a:ext cx="10515600" cy="1087437"/>
      </dsp:txXfrm>
    </dsp:sp>
    <dsp:sp modelId="{231C5DD3-3A8A-A04C-9C1D-DF4ACB8918F8}">
      <dsp:nvSpPr>
        <dsp:cNvPr id="0" name=""/>
        <dsp:cNvSpPr/>
      </dsp:nvSpPr>
      <dsp:spPr>
        <a:xfrm>
          <a:off x="0" y="2174874"/>
          <a:ext cx="10515600"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373C522-BDE1-BE4F-87D5-C9F741E48A55}">
      <dsp:nvSpPr>
        <dsp:cNvPr id="0" name=""/>
        <dsp:cNvSpPr/>
      </dsp:nvSpPr>
      <dsp:spPr>
        <a:xfrm>
          <a:off x="0" y="2174874"/>
          <a:ext cx="10515600" cy="10874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30" tIns="125730" rIns="125730" bIns="125730" numCol="1" spcCol="1270" anchor="t" anchorCtr="0">
          <a:noAutofit/>
        </a:bodyPr>
        <a:lstStyle/>
        <a:p>
          <a:pPr marL="0" lvl="0" indent="0" algn="l" defTabSz="1466850">
            <a:lnSpc>
              <a:spcPct val="90000"/>
            </a:lnSpc>
            <a:spcBef>
              <a:spcPct val="0"/>
            </a:spcBef>
            <a:spcAft>
              <a:spcPct val="35000"/>
            </a:spcAft>
            <a:buNone/>
          </a:pPr>
          <a:r>
            <a:rPr lang="en-US" sz="3300" kern="1200" dirty="0">
              <a:solidFill>
                <a:schemeClr val="tx2"/>
              </a:solidFill>
            </a:rPr>
            <a:t>Why is one party more believable than the other?</a:t>
          </a:r>
        </a:p>
      </dsp:txBody>
      <dsp:txXfrm>
        <a:off x="0" y="2174874"/>
        <a:ext cx="10515600" cy="1087437"/>
      </dsp:txXfrm>
    </dsp:sp>
    <dsp:sp modelId="{F685573B-CDA0-0647-ABA3-A5BC97DA19ED}">
      <dsp:nvSpPr>
        <dsp:cNvPr id="0" name=""/>
        <dsp:cNvSpPr/>
      </dsp:nvSpPr>
      <dsp:spPr>
        <a:xfrm>
          <a:off x="0" y="3262311"/>
          <a:ext cx="10515600" cy="0"/>
        </a:xfrm>
        <a:prstGeom prst="lin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254081-4001-D442-9875-35DE3CC6F5C6}">
      <dsp:nvSpPr>
        <dsp:cNvPr id="0" name=""/>
        <dsp:cNvSpPr/>
      </dsp:nvSpPr>
      <dsp:spPr>
        <a:xfrm>
          <a:off x="0" y="3262311"/>
          <a:ext cx="10515600" cy="10874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30" tIns="125730" rIns="125730" bIns="125730" numCol="1" spcCol="1270" anchor="t" anchorCtr="0">
          <a:noAutofit/>
        </a:bodyPr>
        <a:lstStyle/>
        <a:p>
          <a:pPr marL="0" lvl="0" indent="0" algn="l" defTabSz="1466850">
            <a:lnSpc>
              <a:spcPct val="90000"/>
            </a:lnSpc>
            <a:spcBef>
              <a:spcPct val="0"/>
            </a:spcBef>
            <a:spcAft>
              <a:spcPct val="35000"/>
            </a:spcAft>
            <a:buNone/>
          </a:pPr>
          <a:r>
            <a:rPr lang="en-US" sz="3300" kern="1200" dirty="0">
              <a:solidFill>
                <a:schemeClr val="tx2"/>
              </a:solidFill>
            </a:rPr>
            <a:t>What information is available to review?</a:t>
          </a:r>
        </a:p>
      </dsp:txBody>
      <dsp:txXfrm>
        <a:off x="0" y="3262311"/>
        <a:ext cx="10515600" cy="1087437"/>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AD3493-734A-0942-A26E-3613A71608AC}">
      <dsp:nvSpPr>
        <dsp:cNvPr id="0" name=""/>
        <dsp:cNvSpPr/>
      </dsp:nvSpPr>
      <dsp:spPr>
        <a:xfrm>
          <a:off x="0" y="2703"/>
          <a:ext cx="6900512"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7C70752-6F24-DC42-847B-B42C50EED4F3}">
      <dsp:nvSpPr>
        <dsp:cNvPr id="0" name=""/>
        <dsp:cNvSpPr/>
      </dsp:nvSpPr>
      <dsp:spPr>
        <a:xfrm>
          <a:off x="0" y="2703"/>
          <a:ext cx="6900512" cy="1843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90" tIns="186690" rIns="186690" bIns="186690" numCol="1" spcCol="1270" anchor="t" anchorCtr="0">
          <a:noAutofit/>
        </a:bodyPr>
        <a:lstStyle/>
        <a:p>
          <a:pPr marL="0" lvl="0" indent="0" algn="l" defTabSz="2178050">
            <a:lnSpc>
              <a:spcPct val="90000"/>
            </a:lnSpc>
            <a:spcBef>
              <a:spcPct val="0"/>
            </a:spcBef>
            <a:spcAft>
              <a:spcPct val="35000"/>
            </a:spcAft>
            <a:buNone/>
          </a:pPr>
          <a:r>
            <a:rPr lang="en-US" sz="4900" kern="1200" dirty="0"/>
            <a:t>Contemporaneous documentation of events.</a:t>
          </a:r>
        </a:p>
      </dsp:txBody>
      <dsp:txXfrm>
        <a:off x="0" y="2703"/>
        <a:ext cx="6900512" cy="1843578"/>
      </dsp:txXfrm>
    </dsp:sp>
    <dsp:sp modelId="{4E4C3CF8-6CEC-7546-8F6C-A7F67DBCC375}">
      <dsp:nvSpPr>
        <dsp:cNvPr id="0" name=""/>
        <dsp:cNvSpPr/>
      </dsp:nvSpPr>
      <dsp:spPr>
        <a:xfrm>
          <a:off x="0" y="1846281"/>
          <a:ext cx="6900512"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DD2CA98-8D52-474D-9059-5A439EDCA926}">
      <dsp:nvSpPr>
        <dsp:cNvPr id="0" name=""/>
        <dsp:cNvSpPr/>
      </dsp:nvSpPr>
      <dsp:spPr>
        <a:xfrm>
          <a:off x="0" y="1846281"/>
          <a:ext cx="6900512" cy="1843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90" tIns="186690" rIns="186690" bIns="186690" numCol="1" spcCol="1270" anchor="t" anchorCtr="0">
          <a:noAutofit/>
        </a:bodyPr>
        <a:lstStyle/>
        <a:p>
          <a:pPr marL="0" lvl="0" indent="0" algn="l" defTabSz="2178050">
            <a:lnSpc>
              <a:spcPct val="90000"/>
            </a:lnSpc>
            <a:spcBef>
              <a:spcPct val="0"/>
            </a:spcBef>
            <a:spcAft>
              <a:spcPct val="35000"/>
            </a:spcAft>
            <a:buNone/>
          </a:pPr>
          <a:r>
            <a:rPr lang="en-US" sz="4900" kern="1200" dirty="0"/>
            <a:t>Contain detailed information.</a:t>
          </a:r>
        </a:p>
      </dsp:txBody>
      <dsp:txXfrm>
        <a:off x="0" y="1846281"/>
        <a:ext cx="6900512" cy="1843578"/>
      </dsp:txXfrm>
    </dsp:sp>
    <dsp:sp modelId="{ED9EFA33-AA41-0540-A27B-9548ACF9BA8C}">
      <dsp:nvSpPr>
        <dsp:cNvPr id="0" name=""/>
        <dsp:cNvSpPr/>
      </dsp:nvSpPr>
      <dsp:spPr>
        <a:xfrm>
          <a:off x="0" y="3689859"/>
          <a:ext cx="6900512"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9C2AB97-A117-4843-91C5-DD5DD199C9BD}">
      <dsp:nvSpPr>
        <dsp:cNvPr id="0" name=""/>
        <dsp:cNvSpPr/>
      </dsp:nvSpPr>
      <dsp:spPr>
        <a:xfrm>
          <a:off x="0" y="3689859"/>
          <a:ext cx="6900512" cy="1843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90" tIns="186690" rIns="186690" bIns="186690" numCol="1" spcCol="1270" anchor="t" anchorCtr="0">
          <a:noAutofit/>
        </a:bodyPr>
        <a:lstStyle/>
        <a:p>
          <a:pPr marL="0" lvl="0" indent="0" algn="l" defTabSz="2178050">
            <a:lnSpc>
              <a:spcPct val="90000"/>
            </a:lnSpc>
            <a:spcBef>
              <a:spcPct val="0"/>
            </a:spcBef>
            <a:spcAft>
              <a:spcPct val="35000"/>
            </a:spcAft>
            <a:buNone/>
          </a:pPr>
          <a:r>
            <a:rPr lang="en-US" sz="4900" kern="1200" dirty="0"/>
            <a:t>Converge with other information.</a:t>
          </a:r>
        </a:p>
      </dsp:txBody>
      <dsp:txXfrm>
        <a:off x="0" y="3689859"/>
        <a:ext cx="6900512" cy="1843578"/>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C01A34-C6B5-4A40-BD1E-335D6FA7EDB8}">
      <dsp:nvSpPr>
        <dsp:cNvPr id="0" name=""/>
        <dsp:cNvSpPr/>
      </dsp:nvSpPr>
      <dsp:spPr>
        <a:xfrm>
          <a:off x="842" y="632719"/>
          <a:ext cx="3285155" cy="197109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en-US" sz="3400" kern="1200" dirty="0"/>
            <a:t>Created later, after actual events occurred.</a:t>
          </a:r>
        </a:p>
      </dsp:txBody>
      <dsp:txXfrm>
        <a:off x="842" y="632719"/>
        <a:ext cx="3285155" cy="1971093"/>
      </dsp:txXfrm>
    </dsp:sp>
    <dsp:sp modelId="{08BB03DA-E475-B048-8B33-AFB3691676FF}">
      <dsp:nvSpPr>
        <dsp:cNvPr id="0" name=""/>
        <dsp:cNvSpPr/>
      </dsp:nvSpPr>
      <dsp:spPr>
        <a:xfrm>
          <a:off x="3614513" y="632719"/>
          <a:ext cx="3285155" cy="1971093"/>
        </a:xfrm>
        <a:prstGeom prst="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en-US" sz="3400" kern="1200" dirty="0"/>
            <a:t>Contain cursory and/or repetitive summaries.</a:t>
          </a:r>
        </a:p>
      </dsp:txBody>
      <dsp:txXfrm>
        <a:off x="3614513" y="632719"/>
        <a:ext cx="3285155" cy="1971093"/>
      </dsp:txXfrm>
    </dsp:sp>
    <dsp:sp modelId="{5CF6D325-1725-2A49-BFE0-2D03AD26625D}">
      <dsp:nvSpPr>
        <dsp:cNvPr id="0" name=""/>
        <dsp:cNvSpPr/>
      </dsp:nvSpPr>
      <dsp:spPr>
        <a:xfrm>
          <a:off x="1807678" y="2932328"/>
          <a:ext cx="3285155" cy="1971093"/>
        </a:xfrm>
        <a:prstGeom prst="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ctr" defTabSz="1511300">
            <a:lnSpc>
              <a:spcPct val="90000"/>
            </a:lnSpc>
            <a:spcBef>
              <a:spcPct val="0"/>
            </a:spcBef>
            <a:spcAft>
              <a:spcPct val="35000"/>
            </a:spcAft>
            <a:buNone/>
          </a:pPr>
          <a:r>
            <a:rPr lang="en-US" sz="3400" kern="1200" dirty="0"/>
            <a:t>Divergent from other information.</a:t>
          </a:r>
        </a:p>
      </dsp:txBody>
      <dsp:txXfrm>
        <a:off x="1807678" y="2932328"/>
        <a:ext cx="3285155" cy="197109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D7EEC6-19F7-BD4E-8B35-BC8E5BB3A920}">
      <dsp:nvSpPr>
        <dsp:cNvPr id="0" name=""/>
        <dsp:cNvSpPr/>
      </dsp:nvSpPr>
      <dsp:spPr>
        <a:xfrm>
          <a:off x="0" y="4288216"/>
          <a:ext cx="6117335" cy="1407488"/>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i="1" kern="1200" dirty="0"/>
            <a:t>National Institute of Health (2022).</a:t>
          </a:r>
          <a:endParaRPr lang="en-US" sz="2400" kern="1200" dirty="0"/>
        </a:p>
      </dsp:txBody>
      <dsp:txXfrm>
        <a:off x="0" y="4288216"/>
        <a:ext cx="6117335" cy="1407488"/>
      </dsp:txXfrm>
    </dsp:sp>
    <dsp:sp modelId="{C111C5D0-0346-494C-9224-226293D4B748}">
      <dsp:nvSpPr>
        <dsp:cNvPr id="0" name=""/>
        <dsp:cNvSpPr/>
      </dsp:nvSpPr>
      <dsp:spPr>
        <a:xfrm rot="10800000">
          <a:off x="0" y="2144611"/>
          <a:ext cx="6117335" cy="2164717"/>
        </a:xfrm>
        <a:prstGeom prst="upArrowCallou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b="0" i="1" u="none" kern="1200" dirty="0"/>
            <a:t>Implicit bias </a:t>
          </a:r>
          <a:r>
            <a:rPr lang="en-US" sz="2400" b="0" i="0" u="none" kern="1200" dirty="0"/>
            <a:t>is based on unconscious attitudes regarding race, ethnicity, age, gender, and sexual orientation.</a:t>
          </a:r>
          <a:br>
            <a:rPr lang="en-US" sz="2400" kern="1200" dirty="0"/>
          </a:br>
          <a:endParaRPr lang="en-US" sz="2400" kern="1200" dirty="0"/>
        </a:p>
      </dsp:txBody>
      <dsp:txXfrm rot="10800000">
        <a:off x="0" y="2144611"/>
        <a:ext cx="6117335" cy="1406568"/>
      </dsp:txXfrm>
    </dsp:sp>
    <dsp:sp modelId="{52422200-4F09-454C-876E-B5878F2A8F60}">
      <dsp:nvSpPr>
        <dsp:cNvPr id="0" name=""/>
        <dsp:cNvSpPr/>
      </dsp:nvSpPr>
      <dsp:spPr>
        <a:xfrm rot="10800000">
          <a:off x="0" y="1006"/>
          <a:ext cx="6117335" cy="2164717"/>
        </a:xfrm>
        <a:prstGeom prst="upArrowCallout">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b="0" i="1" u="none" kern="1200" dirty="0"/>
            <a:t>Implicit bias </a:t>
          </a:r>
          <a:r>
            <a:rPr lang="en-US" sz="2400" b="0" i="0" u="none" kern="1200" dirty="0"/>
            <a:t>is a form of bias that occurs automatically and unintentionally, that nevertheless affects judgments, decisions, and behaviors. </a:t>
          </a:r>
          <a:endParaRPr lang="en-US" sz="2400" b="0" kern="1200" dirty="0"/>
        </a:p>
      </dsp:txBody>
      <dsp:txXfrm rot="10800000">
        <a:off x="0" y="1006"/>
        <a:ext cx="6117335" cy="1406568"/>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A5C38E-9BD8-6B40-B0EE-BEE720A3AD07}">
      <dsp:nvSpPr>
        <dsp:cNvPr id="0" name=""/>
        <dsp:cNvSpPr/>
      </dsp:nvSpPr>
      <dsp:spPr>
        <a:xfrm>
          <a:off x="192787" y="1947632"/>
          <a:ext cx="2871127" cy="9461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r>
            <a:rPr lang="en-US" sz="3100" kern="1200" dirty="0"/>
            <a:t>Disconnected Points</a:t>
          </a:r>
        </a:p>
      </dsp:txBody>
      <dsp:txXfrm>
        <a:off x="192787" y="1947632"/>
        <a:ext cx="2871127" cy="946167"/>
      </dsp:txXfrm>
    </dsp:sp>
    <dsp:sp modelId="{1E76C28E-9472-CC45-84C0-60ACC8F1EF6A}">
      <dsp:nvSpPr>
        <dsp:cNvPr id="0" name=""/>
        <dsp:cNvSpPr/>
      </dsp:nvSpPr>
      <dsp:spPr>
        <a:xfrm>
          <a:off x="189524" y="1659867"/>
          <a:ext cx="228385" cy="228385"/>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1811391-7EF3-DC44-8391-4CCEB507C94C}">
      <dsp:nvSpPr>
        <dsp:cNvPr id="0" name=""/>
        <dsp:cNvSpPr/>
      </dsp:nvSpPr>
      <dsp:spPr>
        <a:xfrm>
          <a:off x="349394" y="1340128"/>
          <a:ext cx="228385" cy="228385"/>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D30BFEF-12C5-F143-A269-D17E196DF6B2}">
      <dsp:nvSpPr>
        <dsp:cNvPr id="0" name=""/>
        <dsp:cNvSpPr/>
      </dsp:nvSpPr>
      <dsp:spPr>
        <a:xfrm>
          <a:off x="733081" y="1404075"/>
          <a:ext cx="358890" cy="358890"/>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C53CAD-624F-B748-973D-5F604906B391}">
      <dsp:nvSpPr>
        <dsp:cNvPr id="0" name=""/>
        <dsp:cNvSpPr/>
      </dsp:nvSpPr>
      <dsp:spPr>
        <a:xfrm>
          <a:off x="1052820" y="1052362"/>
          <a:ext cx="228385" cy="228385"/>
        </a:xfrm>
        <a:prstGeom prst="ellipse">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4A87C84-6A46-2D48-A904-86C71814FCBD}">
      <dsp:nvSpPr>
        <dsp:cNvPr id="0" name=""/>
        <dsp:cNvSpPr/>
      </dsp:nvSpPr>
      <dsp:spPr>
        <a:xfrm>
          <a:off x="1468481" y="924467"/>
          <a:ext cx="228385" cy="228385"/>
        </a:xfrm>
        <a:prstGeom prst="ellipse">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1C5EA72-520B-394E-9C0F-312B1A3B7AC0}">
      <dsp:nvSpPr>
        <dsp:cNvPr id="0" name=""/>
        <dsp:cNvSpPr/>
      </dsp:nvSpPr>
      <dsp:spPr>
        <a:xfrm>
          <a:off x="1980064" y="1148284"/>
          <a:ext cx="228385" cy="228385"/>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054CAF3-6F8B-CD46-BA2F-933CEE49E052}">
      <dsp:nvSpPr>
        <dsp:cNvPr id="0" name=""/>
        <dsp:cNvSpPr/>
      </dsp:nvSpPr>
      <dsp:spPr>
        <a:xfrm>
          <a:off x="2299803" y="1308154"/>
          <a:ext cx="358890" cy="358890"/>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8A236C7-EBE9-884C-9C3D-0D50ED090CF5}">
      <dsp:nvSpPr>
        <dsp:cNvPr id="0" name=""/>
        <dsp:cNvSpPr/>
      </dsp:nvSpPr>
      <dsp:spPr>
        <a:xfrm>
          <a:off x="2747438" y="1659867"/>
          <a:ext cx="228385" cy="228385"/>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E2DF152-8B22-CA4B-91F4-C9A9E9B55D12}">
      <dsp:nvSpPr>
        <dsp:cNvPr id="0" name=""/>
        <dsp:cNvSpPr/>
      </dsp:nvSpPr>
      <dsp:spPr>
        <a:xfrm>
          <a:off x="2939281" y="2011580"/>
          <a:ext cx="228385" cy="228385"/>
        </a:xfrm>
        <a:prstGeom prst="ellipse">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D696C46-2CEC-864C-99FC-EF81CF8DEA99}">
      <dsp:nvSpPr>
        <dsp:cNvPr id="0" name=""/>
        <dsp:cNvSpPr/>
      </dsp:nvSpPr>
      <dsp:spPr>
        <a:xfrm>
          <a:off x="1276637" y="1340128"/>
          <a:ext cx="587276" cy="587276"/>
        </a:xfrm>
        <a:prstGeom prst="ellipse">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29122A8-76CA-094D-861F-255C27FCE42C}">
      <dsp:nvSpPr>
        <dsp:cNvPr id="0" name=""/>
        <dsp:cNvSpPr/>
      </dsp:nvSpPr>
      <dsp:spPr>
        <a:xfrm>
          <a:off x="29654" y="2555137"/>
          <a:ext cx="228385" cy="228385"/>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A37C488-1E69-1447-AFE5-9857014FDC68}">
      <dsp:nvSpPr>
        <dsp:cNvPr id="0" name=""/>
        <dsp:cNvSpPr/>
      </dsp:nvSpPr>
      <dsp:spPr>
        <a:xfrm>
          <a:off x="221498" y="2842902"/>
          <a:ext cx="358890" cy="358890"/>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F6798A-C6BD-1643-860F-1F122E01DA3F}">
      <dsp:nvSpPr>
        <dsp:cNvPr id="0" name=""/>
        <dsp:cNvSpPr/>
      </dsp:nvSpPr>
      <dsp:spPr>
        <a:xfrm>
          <a:off x="701107" y="3098693"/>
          <a:ext cx="522023" cy="522023"/>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5B6312-6808-A246-BDCC-00055A9FA889}">
      <dsp:nvSpPr>
        <dsp:cNvPr id="0" name=""/>
        <dsp:cNvSpPr/>
      </dsp:nvSpPr>
      <dsp:spPr>
        <a:xfrm>
          <a:off x="1372559" y="3514354"/>
          <a:ext cx="228385" cy="228385"/>
        </a:xfrm>
        <a:prstGeom prst="ellipse">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D0E1406-EEBB-E147-9E66-D1F227BE2E60}">
      <dsp:nvSpPr>
        <dsp:cNvPr id="0" name=""/>
        <dsp:cNvSpPr/>
      </dsp:nvSpPr>
      <dsp:spPr>
        <a:xfrm>
          <a:off x="1500455" y="3098693"/>
          <a:ext cx="358890" cy="358890"/>
        </a:xfrm>
        <a:prstGeom prst="ellipse">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6B0FDB5-61A2-F748-B530-5E72C0C5D562}">
      <dsp:nvSpPr>
        <dsp:cNvPr id="0" name=""/>
        <dsp:cNvSpPr/>
      </dsp:nvSpPr>
      <dsp:spPr>
        <a:xfrm>
          <a:off x="1820194" y="3546328"/>
          <a:ext cx="228385" cy="228385"/>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5C9EF5D-4F44-BB4F-AFEB-42A724FFA6E2}">
      <dsp:nvSpPr>
        <dsp:cNvPr id="0" name=""/>
        <dsp:cNvSpPr/>
      </dsp:nvSpPr>
      <dsp:spPr>
        <a:xfrm>
          <a:off x="2107959" y="3034745"/>
          <a:ext cx="522023" cy="522023"/>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9626F4A-E756-D34B-AA75-7053A0FDB0A0}">
      <dsp:nvSpPr>
        <dsp:cNvPr id="0" name=""/>
        <dsp:cNvSpPr/>
      </dsp:nvSpPr>
      <dsp:spPr>
        <a:xfrm>
          <a:off x="2811386" y="2906850"/>
          <a:ext cx="358890" cy="358890"/>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9904595-8535-6644-B169-719C6CCD61FF}">
      <dsp:nvSpPr>
        <dsp:cNvPr id="0" name=""/>
        <dsp:cNvSpPr/>
      </dsp:nvSpPr>
      <dsp:spPr>
        <a:xfrm>
          <a:off x="3170277" y="1403544"/>
          <a:ext cx="1054011" cy="2012223"/>
        </a:xfrm>
        <a:prstGeom prst="chevron">
          <a:avLst>
            <a:gd name="adj" fmla="val 6231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FEC1632-5963-6045-83A4-6F8F667A2EFD}">
      <dsp:nvSpPr>
        <dsp:cNvPr id="0" name=""/>
        <dsp:cNvSpPr/>
      </dsp:nvSpPr>
      <dsp:spPr>
        <a:xfrm>
          <a:off x="4224288" y="1404521"/>
          <a:ext cx="2874577" cy="20122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r>
            <a:rPr lang="en-US" sz="3100" kern="1200" dirty="0"/>
            <a:t>Convergence</a:t>
          </a:r>
        </a:p>
      </dsp:txBody>
      <dsp:txXfrm>
        <a:off x="4224288" y="1404521"/>
        <a:ext cx="2874577" cy="2012203"/>
      </dsp:txXfrm>
    </dsp:sp>
    <dsp:sp modelId="{BB100AEB-E641-024F-AC18-E6DB8015D618}">
      <dsp:nvSpPr>
        <dsp:cNvPr id="0" name=""/>
        <dsp:cNvSpPr/>
      </dsp:nvSpPr>
      <dsp:spPr>
        <a:xfrm>
          <a:off x="7098865" y="1403544"/>
          <a:ext cx="1054011" cy="2012223"/>
        </a:xfrm>
        <a:prstGeom prst="chevron">
          <a:avLst>
            <a:gd name="adj" fmla="val 6231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D87EED0-B878-9246-98AA-621EABD063D9}">
      <dsp:nvSpPr>
        <dsp:cNvPr id="0" name=""/>
        <dsp:cNvSpPr/>
      </dsp:nvSpPr>
      <dsp:spPr>
        <a:xfrm>
          <a:off x="8267860" y="1237249"/>
          <a:ext cx="2443390" cy="2443390"/>
        </a:xfrm>
        <a:prstGeom prst="ellipse">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377950">
            <a:lnSpc>
              <a:spcPct val="90000"/>
            </a:lnSpc>
            <a:spcBef>
              <a:spcPct val="0"/>
            </a:spcBef>
            <a:spcAft>
              <a:spcPct val="35000"/>
            </a:spcAft>
            <a:buNone/>
          </a:pPr>
          <a:r>
            <a:rPr lang="en-US" sz="3100" kern="1200" dirty="0"/>
            <a:t>FACT</a:t>
          </a:r>
        </a:p>
      </dsp:txBody>
      <dsp:txXfrm>
        <a:off x="8625686" y="1595075"/>
        <a:ext cx="1727738" cy="1727738"/>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93F34B-7E98-FB4B-99DE-931302D3F039}">
      <dsp:nvSpPr>
        <dsp:cNvPr id="0" name=""/>
        <dsp:cNvSpPr/>
      </dsp:nvSpPr>
      <dsp:spPr>
        <a:xfrm>
          <a:off x="3322379" y="818173"/>
          <a:ext cx="630949" cy="91440"/>
        </a:xfrm>
        <a:custGeom>
          <a:avLst/>
          <a:gdLst/>
          <a:ahLst/>
          <a:cxnLst/>
          <a:rect l="0" t="0" r="0" b="0"/>
          <a:pathLst>
            <a:path>
              <a:moveTo>
                <a:pt x="0" y="45720"/>
              </a:moveTo>
              <a:lnTo>
                <a:pt x="630949" y="45720"/>
              </a:lnTo>
            </a:path>
          </a:pathLst>
        </a:custGeom>
        <a:noFill/>
        <a:ln w="635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3621315" y="860586"/>
        <a:ext cx="33077" cy="6615"/>
      </dsp:txXfrm>
    </dsp:sp>
    <dsp:sp modelId="{801465AD-7A38-9949-9F41-B79CF735608E}">
      <dsp:nvSpPr>
        <dsp:cNvPr id="0" name=""/>
        <dsp:cNvSpPr/>
      </dsp:nvSpPr>
      <dsp:spPr>
        <a:xfrm>
          <a:off x="252317" y="1003"/>
          <a:ext cx="3071861" cy="1725781"/>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dirty="0"/>
            <a:t>The complainant reported or stated. . .</a:t>
          </a:r>
        </a:p>
      </dsp:txBody>
      <dsp:txXfrm>
        <a:off x="252317" y="1003"/>
        <a:ext cx="3071861" cy="1725781"/>
      </dsp:txXfrm>
    </dsp:sp>
    <dsp:sp modelId="{D66D11E7-9376-144B-979B-3AEDD7D5DF93}">
      <dsp:nvSpPr>
        <dsp:cNvPr id="0" name=""/>
        <dsp:cNvSpPr/>
      </dsp:nvSpPr>
      <dsp:spPr>
        <a:xfrm>
          <a:off x="6860230" y="818173"/>
          <a:ext cx="630949" cy="91440"/>
        </a:xfrm>
        <a:custGeom>
          <a:avLst/>
          <a:gdLst/>
          <a:ahLst/>
          <a:cxnLst/>
          <a:rect l="0" t="0" r="0" b="0"/>
          <a:pathLst>
            <a:path>
              <a:moveTo>
                <a:pt x="0" y="45720"/>
              </a:moveTo>
              <a:lnTo>
                <a:pt x="630949" y="45720"/>
              </a:lnTo>
            </a:path>
          </a:pathLst>
        </a:custGeom>
        <a:noFill/>
        <a:ln w="6350" cap="flat" cmpd="sng" algn="ctr">
          <a:solidFill>
            <a:schemeClr val="accent3">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7159166" y="860586"/>
        <a:ext cx="33077" cy="6615"/>
      </dsp:txXfrm>
    </dsp:sp>
    <dsp:sp modelId="{B6B663CD-316F-7047-986D-C33D3FBD0AA5}">
      <dsp:nvSpPr>
        <dsp:cNvPr id="0" name=""/>
        <dsp:cNvSpPr/>
      </dsp:nvSpPr>
      <dsp:spPr>
        <a:xfrm>
          <a:off x="3985728" y="1003"/>
          <a:ext cx="2876301" cy="1725781"/>
        </a:xfrm>
        <a:prstGeom prst="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a:t>The documentation included. . . </a:t>
          </a:r>
        </a:p>
      </dsp:txBody>
      <dsp:txXfrm>
        <a:off x="3985728" y="1003"/>
        <a:ext cx="2876301" cy="1725781"/>
      </dsp:txXfrm>
    </dsp:sp>
    <dsp:sp modelId="{341E66DE-3353-C04C-AF3D-4F72FFEB9AC0}">
      <dsp:nvSpPr>
        <dsp:cNvPr id="0" name=""/>
        <dsp:cNvSpPr/>
      </dsp:nvSpPr>
      <dsp:spPr>
        <a:xfrm>
          <a:off x="1690468" y="1724984"/>
          <a:ext cx="7271262" cy="630949"/>
        </a:xfrm>
        <a:custGeom>
          <a:avLst/>
          <a:gdLst/>
          <a:ahLst/>
          <a:cxnLst/>
          <a:rect l="0" t="0" r="0" b="0"/>
          <a:pathLst>
            <a:path>
              <a:moveTo>
                <a:pt x="7271262" y="0"/>
              </a:moveTo>
              <a:lnTo>
                <a:pt x="7271262" y="332574"/>
              </a:lnTo>
              <a:lnTo>
                <a:pt x="0" y="332574"/>
              </a:lnTo>
              <a:lnTo>
                <a:pt x="0" y="630949"/>
              </a:lnTo>
            </a:path>
          </a:pathLst>
        </a:custGeom>
        <a:noFill/>
        <a:ln w="6350" cap="flat" cmpd="sng" algn="ctr">
          <a:solidFill>
            <a:schemeClr val="accent4">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5143567" y="2037151"/>
        <a:ext cx="365064" cy="6615"/>
      </dsp:txXfrm>
    </dsp:sp>
    <dsp:sp modelId="{D574788F-BE08-6044-AE16-AB835DA4A68A}">
      <dsp:nvSpPr>
        <dsp:cNvPr id="0" name=""/>
        <dsp:cNvSpPr/>
      </dsp:nvSpPr>
      <dsp:spPr>
        <a:xfrm>
          <a:off x="7523579" y="1003"/>
          <a:ext cx="2876301" cy="1725781"/>
        </a:xfrm>
        <a:prstGeom prst="rect">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a:t>The IEP team convened and drafted. . .</a:t>
          </a:r>
        </a:p>
      </dsp:txBody>
      <dsp:txXfrm>
        <a:off x="7523579" y="1003"/>
        <a:ext cx="2876301" cy="1725781"/>
      </dsp:txXfrm>
    </dsp:sp>
    <dsp:sp modelId="{545B7D15-D645-EB48-9790-4712438EDE78}">
      <dsp:nvSpPr>
        <dsp:cNvPr id="0" name=""/>
        <dsp:cNvSpPr/>
      </dsp:nvSpPr>
      <dsp:spPr>
        <a:xfrm>
          <a:off x="3126819" y="3205504"/>
          <a:ext cx="630949" cy="91440"/>
        </a:xfrm>
        <a:custGeom>
          <a:avLst/>
          <a:gdLst/>
          <a:ahLst/>
          <a:cxnLst/>
          <a:rect l="0" t="0" r="0" b="0"/>
          <a:pathLst>
            <a:path>
              <a:moveTo>
                <a:pt x="0" y="45720"/>
              </a:moveTo>
              <a:lnTo>
                <a:pt x="630949" y="45720"/>
              </a:lnTo>
            </a:path>
          </a:pathLst>
        </a:custGeom>
        <a:noFill/>
        <a:ln w="635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3425755" y="3247916"/>
        <a:ext cx="33077" cy="6615"/>
      </dsp:txXfrm>
    </dsp:sp>
    <dsp:sp modelId="{E07B0F32-1746-2449-9EAD-07C8E29870AE}">
      <dsp:nvSpPr>
        <dsp:cNvPr id="0" name=""/>
        <dsp:cNvSpPr/>
      </dsp:nvSpPr>
      <dsp:spPr>
        <a:xfrm>
          <a:off x="252317" y="2388333"/>
          <a:ext cx="2876301" cy="1725781"/>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dirty="0"/>
            <a:t>Notes memorialized the discussion. . .</a:t>
          </a:r>
        </a:p>
      </dsp:txBody>
      <dsp:txXfrm>
        <a:off x="252317" y="2388333"/>
        <a:ext cx="2876301" cy="1725781"/>
      </dsp:txXfrm>
    </dsp:sp>
    <dsp:sp modelId="{A5E2F77D-3B58-644E-B4C1-9723782E10D6}">
      <dsp:nvSpPr>
        <dsp:cNvPr id="0" name=""/>
        <dsp:cNvSpPr/>
      </dsp:nvSpPr>
      <dsp:spPr>
        <a:xfrm>
          <a:off x="6664670" y="3205504"/>
          <a:ext cx="630949" cy="91440"/>
        </a:xfrm>
        <a:custGeom>
          <a:avLst/>
          <a:gdLst/>
          <a:ahLst/>
          <a:cxnLst/>
          <a:rect l="0" t="0" r="0" b="0"/>
          <a:pathLst>
            <a:path>
              <a:moveTo>
                <a:pt x="0" y="45720"/>
              </a:moveTo>
              <a:lnTo>
                <a:pt x="630949" y="45720"/>
              </a:lnTo>
            </a:path>
          </a:pathLst>
        </a:custGeom>
        <a:noFill/>
        <a:ln w="6350" cap="flat" cmpd="sng" algn="ctr">
          <a:solidFill>
            <a:schemeClr val="accent6">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6963606" y="3247916"/>
        <a:ext cx="33077" cy="6615"/>
      </dsp:txXfrm>
    </dsp:sp>
    <dsp:sp modelId="{58DD6B19-98EB-434C-9E9D-142E0027FD4F}">
      <dsp:nvSpPr>
        <dsp:cNvPr id="0" name=""/>
        <dsp:cNvSpPr/>
      </dsp:nvSpPr>
      <dsp:spPr>
        <a:xfrm>
          <a:off x="3790168" y="2388333"/>
          <a:ext cx="2876301" cy="1725781"/>
        </a:xfrm>
        <a:prstGeom prst="rect">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a:t>Attendance records indicate the student was absent. . .</a:t>
          </a:r>
        </a:p>
      </dsp:txBody>
      <dsp:txXfrm>
        <a:off x="3790168" y="2388333"/>
        <a:ext cx="2876301" cy="1725781"/>
      </dsp:txXfrm>
    </dsp:sp>
    <dsp:sp modelId="{0EE79E58-51E0-DE4E-98D5-0D52CD51A299}">
      <dsp:nvSpPr>
        <dsp:cNvPr id="0" name=""/>
        <dsp:cNvSpPr/>
      </dsp:nvSpPr>
      <dsp:spPr>
        <a:xfrm>
          <a:off x="7328019" y="2388333"/>
          <a:ext cx="2876301" cy="1725781"/>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41" tIns="147943" rIns="140941" bIns="147943" numCol="1" spcCol="1270" anchor="ctr" anchorCtr="0">
          <a:noAutofit/>
        </a:bodyPr>
        <a:lstStyle/>
        <a:p>
          <a:pPr marL="0" lvl="0" indent="0" algn="ctr" defTabSz="1111250">
            <a:lnSpc>
              <a:spcPct val="90000"/>
            </a:lnSpc>
            <a:spcBef>
              <a:spcPct val="0"/>
            </a:spcBef>
            <a:spcAft>
              <a:spcPct val="35000"/>
            </a:spcAft>
            <a:buNone/>
          </a:pPr>
          <a:r>
            <a:rPr lang="en-US" sz="2500" kern="1200"/>
            <a:t>Time out records document that time out was used. . .</a:t>
          </a:r>
        </a:p>
      </dsp:txBody>
      <dsp:txXfrm>
        <a:off x="7328019" y="2388333"/>
        <a:ext cx="2876301" cy="1725781"/>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79383B-431C-E945-B827-81F19AC3302C}">
      <dsp:nvSpPr>
        <dsp:cNvPr id="0" name=""/>
        <dsp:cNvSpPr/>
      </dsp:nvSpPr>
      <dsp:spPr>
        <a:xfrm>
          <a:off x="0" y="0"/>
          <a:ext cx="5053013" cy="1116979"/>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FINDINGS OF FACT</a:t>
          </a:r>
        </a:p>
      </dsp:txBody>
      <dsp:txXfrm>
        <a:off x="32715" y="32715"/>
        <a:ext cx="3753321" cy="1051549"/>
      </dsp:txXfrm>
    </dsp:sp>
    <dsp:sp modelId="{E56E924B-D529-EE41-BA3D-A2A12ABF1BF8}">
      <dsp:nvSpPr>
        <dsp:cNvPr id="0" name=""/>
        <dsp:cNvSpPr/>
      </dsp:nvSpPr>
      <dsp:spPr>
        <a:xfrm>
          <a:off x="423189" y="1320066"/>
          <a:ext cx="5053013" cy="1116979"/>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CONCLUSIONS</a:t>
          </a:r>
        </a:p>
      </dsp:txBody>
      <dsp:txXfrm>
        <a:off x="455904" y="1352781"/>
        <a:ext cx="3838356" cy="1051549"/>
      </dsp:txXfrm>
    </dsp:sp>
    <dsp:sp modelId="{AB6AC83B-FCC1-5449-B109-B36F98E396DA}">
      <dsp:nvSpPr>
        <dsp:cNvPr id="0" name=""/>
        <dsp:cNvSpPr/>
      </dsp:nvSpPr>
      <dsp:spPr>
        <a:xfrm>
          <a:off x="840063" y="2640133"/>
          <a:ext cx="5053013" cy="1116979"/>
        </a:xfrm>
        <a:prstGeom prst="roundRect">
          <a:avLst>
            <a:gd name="adj" fmla="val 10000"/>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ULTIMATE DECISION</a:t>
          </a:r>
        </a:p>
      </dsp:txBody>
      <dsp:txXfrm>
        <a:off x="872778" y="2672848"/>
        <a:ext cx="3844673" cy="1051549"/>
      </dsp:txXfrm>
    </dsp:sp>
    <dsp:sp modelId="{24BA7C24-58C2-784C-8B81-D72B527AE7AA}">
      <dsp:nvSpPr>
        <dsp:cNvPr id="0" name=""/>
        <dsp:cNvSpPr/>
      </dsp:nvSpPr>
      <dsp:spPr>
        <a:xfrm>
          <a:off x="1263253" y="3960200"/>
          <a:ext cx="5053013" cy="1116979"/>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CORRECTIVE ACTION</a:t>
          </a:r>
        </a:p>
      </dsp:txBody>
      <dsp:txXfrm>
        <a:off x="1295968" y="3992915"/>
        <a:ext cx="3838356" cy="1051549"/>
      </dsp:txXfrm>
    </dsp:sp>
    <dsp:sp modelId="{886EBF3C-066D-F948-89A4-C2851C8772D0}">
      <dsp:nvSpPr>
        <dsp:cNvPr id="0" name=""/>
        <dsp:cNvSpPr/>
      </dsp:nvSpPr>
      <dsp:spPr>
        <a:xfrm>
          <a:off x="4326976" y="855504"/>
          <a:ext cx="726036" cy="726036"/>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4490334" y="855504"/>
        <a:ext cx="399320" cy="546342"/>
      </dsp:txXfrm>
    </dsp:sp>
    <dsp:sp modelId="{E254B962-CD9B-6C44-A765-1475AD80CA96}">
      <dsp:nvSpPr>
        <dsp:cNvPr id="0" name=""/>
        <dsp:cNvSpPr/>
      </dsp:nvSpPr>
      <dsp:spPr>
        <a:xfrm>
          <a:off x="4750166" y="2175571"/>
          <a:ext cx="726036" cy="726036"/>
        </a:xfrm>
        <a:prstGeom prst="downArrow">
          <a:avLst>
            <a:gd name="adj1" fmla="val 55000"/>
            <a:gd name="adj2" fmla="val 45000"/>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4913524" y="2175571"/>
        <a:ext cx="399320" cy="546342"/>
      </dsp:txXfrm>
    </dsp:sp>
    <dsp:sp modelId="{133215D0-81F3-BB48-950B-CD81DB9EFF54}">
      <dsp:nvSpPr>
        <dsp:cNvPr id="0" name=""/>
        <dsp:cNvSpPr/>
      </dsp:nvSpPr>
      <dsp:spPr>
        <a:xfrm>
          <a:off x="5167040" y="3495638"/>
          <a:ext cx="726036" cy="726036"/>
        </a:xfrm>
        <a:prstGeom prst="downArrow">
          <a:avLst>
            <a:gd name="adj1" fmla="val 55000"/>
            <a:gd name="adj2" fmla="val 45000"/>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5330398" y="3495638"/>
        <a:ext cx="399320" cy="546342"/>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5C01ED-22DB-46EC-AAFA-732A2851C2B7}">
      <dsp:nvSpPr>
        <dsp:cNvPr id="0" name=""/>
        <dsp:cNvSpPr/>
      </dsp:nvSpPr>
      <dsp:spPr>
        <a:xfrm>
          <a:off x="0" y="667"/>
          <a:ext cx="6875165" cy="156081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1CADAE2-CD5D-4E6D-9985-023CC4C6EB09}">
      <dsp:nvSpPr>
        <dsp:cNvPr id="0" name=""/>
        <dsp:cNvSpPr/>
      </dsp:nvSpPr>
      <dsp:spPr>
        <a:xfrm>
          <a:off x="472145" y="351849"/>
          <a:ext cx="858445" cy="85844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5F6A4EB-60DF-4759-8D79-AB5111009F1D}">
      <dsp:nvSpPr>
        <dsp:cNvPr id="0" name=""/>
        <dsp:cNvSpPr/>
      </dsp:nvSpPr>
      <dsp:spPr>
        <a:xfrm>
          <a:off x="1802735" y="667"/>
          <a:ext cx="5072429" cy="15608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5186" tIns="165186" rIns="165186" bIns="165186" numCol="1" spcCol="1270" anchor="ctr" anchorCtr="0">
          <a:noAutofit/>
        </a:bodyPr>
        <a:lstStyle/>
        <a:p>
          <a:pPr marL="0" lvl="0" indent="0" algn="l" defTabSz="1111250">
            <a:lnSpc>
              <a:spcPct val="90000"/>
            </a:lnSpc>
            <a:spcBef>
              <a:spcPct val="0"/>
            </a:spcBef>
            <a:spcAft>
              <a:spcPct val="35000"/>
            </a:spcAft>
            <a:buNone/>
          </a:pPr>
          <a:r>
            <a:rPr lang="en-US" sz="2500" b="0" i="0" kern="1200" dirty="0"/>
            <a:t>Typically include the legal basis for reaching the ultimate conclusion.  </a:t>
          </a:r>
          <a:endParaRPr lang="en-US" sz="2500" kern="1200" dirty="0"/>
        </a:p>
      </dsp:txBody>
      <dsp:txXfrm>
        <a:off x="1802735" y="667"/>
        <a:ext cx="5072429" cy="1560810"/>
      </dsp:txXfrm>
    </dsp:sp>
    <dsp:sp modelId="{117178E0-5748-4E6A-BD34-7E51F4436143}">
      <dsp:nvSpPr>
        <dsp:cNvPr id="0" name=""/>
        <dsp:cNvSpPr/>
      </dsp:nvSpPr>
      <dsp:spPr>
        <a:xfrm>
          <a:off x="0" y="1951679"/>
          <a:ext cx="6875165" cy="156081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3DC3041-9732-43AF-A3B8-7E4D5F5BE95C}">
      <dsp:nvSpPr>
        <dsp:cNvPr id="0" name=""/>
        <dsp:cNvSpPr/>
      </dsp:nvSpPr>
      <dsp:spPr>
        <a:xfrm>
          <a:off x="472145" y="2302862"/>
          <a:ext cx="858445" cy="85844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484DE73-1152-44B5-BD42-41B9C84AD6C9}">
      <dsp:nvSpPr>
        <dsp:cNvPr id="0" name=""/>
        <dsp:cNvSpPr/>
      </dsp:nvSpPr>
      <dsp:spPr>
        <a:xfrm>
          <a:off x="1802735" y="1951679"/>
          <a:ext cx="5072429" cy="15608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5186" tIns="165186" rIns="165186" bIns="165186" numCol="1" spcCol="1270" anchor="ctr" anchorCtr="0">
          <a:noAutofit/>
        </a:bodyPr>
        <a:lstStyle/>
        <a:p>
          <a:pPr marL="0" lvl="0" indent="0" algn="l" defTabSz="1111250">
            <a:lnSpc>
              <a:spcPct val="90000"/>
            </a:lnSpc>
            <a:spcBef>
              <a:spcPct val="0"/>
            </a:spcBef>
            <a:spcAft>
              <a:spcPct val="35000"/>
            </a:spcAft>
            <a:buNone/>
          </a:pPr>
          <a:r>
            <a:rPr lang="en-US" sz="2500" b="0" i="0" kern="1200" dirty="0"/>
            <a:t>Apply legal standards to the current facts.</a:t>
          </a:r>
          <a:endParaRPr lang="en-US" sz="2500" kern="1200" dirty="0"/>
        </a:p>
      </dsp:txBody>
      <dsp:txXfrm>
        <a:off x="1802735" y="1951679"/>
        <a:ext cx="5072429" cy="1560810"/>
      </dsp:txXfrm>
    </dsp:sp>
    <dsp:sp modelId="{EB35E87C-7251-4DDB-B270-B87C95715965}">
      <dsp:nvSpPr>
        <dsp:cNvPr id="0" name=""/>
        <dsp:cNvSpPr/>
      </dsp:nvSpPr>
      <dsp:spPr>
        <a:xfrm>
          <a:off x="0" y="3902692"/>
          <a:ext cx="6875165" cy="156081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9EDCB6-E4F5-4CD4-8F87-B189848C37AA}">
      <dsp:nvSpPr>
        <dsp:cNvPr id="0" name=""/>
        <dsp:cNvSpPr/>
      </dsp:nvSpPr>
      <dsp:spPr>
        <a:xfrm>
          <a:off x="472145" y="4253875"/>
          <a:ext cx="858445" cy="85844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A2290BE-3D53-478C-B46C-1FCA340714CB}">
      <dsp:nvSpPr>
        <dsp:cNvPr id="0" name=""/>
        <dsp:cNvSpPr/>
      </dsp:nvSpPr>
      <dsp:spPr>
        <a:xfrm>
          <a:off x="1802735" y="3902692"/>
          <a:ext cx="5072429" cy="15608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5186" tIns="165186" rIns="165186" bIns="165186" numCol="1" spcCol="1270" anchor="ctr" anchorCtr="0">
          <a:noAutofit/>
        </a:bodyPr>
        <a:lstStyle/>
        <a:p>
          <a:pPr marL="0" lvl="0" indent="0" algn="l" defTabSz="1111250">
            <a:lnSpc>
              <a:spcPct val="90000"/>
            </a:lnSpc>
            <a:spcBef>
              <a:spcPct val="0"/>
            </a:spcBef>
            <a:spcAft>
              <a:spcPct val="35000"/>
            </a:spcAft>
            <a:buNone/>
          </a:pPr>
          <a:r>
            <a:rPr lang="en-US" sz="2500" b="0" i="0" kern="1200" dirty="0"/>
            <a:t>Based on the current facts, did the district act consistent with the legal requirements?</a:t>
          </a:r>
          <a:endParaRPr lang="en-US" sz="2500" kern="1200" dirty="0"/>
        </a:p>
      </dsp:txBody>
      <dsp:txXfrm>
        <a:off x="1802735" y="3902692"/>
        <a:ext cx="5072429" cy="1560810"/>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BCAFF4-BB15-5944-B471-523253BEB355}">
      <dsp:nvSpPr>
        <dsp:cNvPr id="0" name=""/>
        <dsp:cNvSpPr/>
      </dsp:nvSpPr>
      <dsp:spPr>
        <a:xfrm>
          <a:off x="0" y="2492"/>
          <a:ext cx="6648685"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98784E42-6517-D041-A919-A9D00862CA66}">
      <dsp:nvSpPr>
        <dsp:cNvPr id="0" name=""/>
        <dsp:cNvSpPr/>
      </dsp:nvSpPr>
      <dsp:spPr>
        <a:xfrm>
          <a:off x="0" y="2492"/>
          <a:ext cx="6648685" cy="17001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New information must not appear in the conclusions for the first time.</a:t>
          </a:r>
        </a:p>
      </dsp:txBody>
      <dsp:txXfrm>
        <a:off x="0" y="2492"/>
        <a:ext cx="6648685" cy="1700199"/>
      </dsp:txXfrm>
    </dsp:sp>
    <dsp:sp modelId="{BEE57267-FEC3-C441-8E9B-D0942C9C95A1}">
      <dsp:nvSpPr>
        <dsp:cNvPr id="0" name=""/>
        <dsp:cNvSpPr/>
      </dsp:nvSpPr>
      <dsp:spPr>
        <a:xfrm>
          <a:off x="0" y="1702691"/>
          <a:ext cx="6648685"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D01A879B-D216-7C40-A7B0-AA122BEF0020}">
      <dsp:nvSpPr>
        <dsp:cNvPr id="0" name=""/>
        <dsp:cNvSpPr/>
      </dsp:nvSpPr>
      <dsp:spPr>
        <a:xfrm>
          <a:off x="0" y="1702691"/>
          <a:ext cx="6648685" cy="17001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A complaint alleges lack of the comprehensive evaluation, and the conclusions state new information that the LEA intended to conduct an AT evaluation, but the parent refused consent.</a:t>
          </a:r>
        </a:p>
      </dsp:txBody>
      <dsp:txXfrm>
        <a:off x="0" y="1702691"/>
        <a:ext cx="6648685" cy="1700199"/>
      </dsp:txXfrm>
    </dsp:sp>
    <dsp:sp modelId="{CB39FF71-AC44-FF41-B7AE-0B0A82E3207D}">
      <dsp:nvSpPr>
        <dsp:cNvPr id="0" name=""/>
        <dsp:cNvSpPr/>
      </dsp:nvSpPr>
      <dsp:spPr>
        <a:xfrm>
          <a:off x="0" y="3402891"/>
          <a:ext cx="6648685"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29F95A47-A80E-1D4F-A9B8-F6FDF9780BE5}">
      <dsp:nvSpPr>
        <dsp:cNvPr id="0" name=""/>
        <dsp:cNvSpPr/>
      </dsp:nvSpPr>
      <dsp:spPr>
        <a:xfrm>
          <a:off x="0" y="3402891"/>
          <a:ext cx="6648685" cy="17001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THIS IS A DISCONNECT.  The investigator should be able to pull the thread from findings to conclusion to ultimate decision.</a:t>
          </a:r>
        </a:p>
      </dsp:txBody>
      <dsp:txXfrm>
        <a:off x="0" y="3402891"/>
        <a:ext cx="6648685" cy="1700199"/>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86B3DE-68B2-C049-A315-DDC712038420}">
      <dsp:nvSpPr>
        <dsp:cNvPr id="0" name=""/>
        <dsp:cNvSpPr/>
      </dsp:nvSpPr>
      <dsp:spPr>
        <a:xfrm>
          <a:off x="0" y="1364742"/>
          <a:ext cx="1988820" cy="2784347"/>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5056" tIns="330200" rIns="155056" bIns="330200" numCol="1" spcCol="1270" anchor="t" anchorCtr="0">
          <a:noAutofit/>
        </a:bodyPr>
        <a:lstStyle/>
        <a:p>
          <a:pPr marL="0" lvl="0" indent="0" algn="ctr" defTabSz="1066800">
            <a:lnSpc>
              <a:spcPct val="90000"/>
            </a:lnSpc>
            <a:spcBef>
              <a:spcPct val="0"/>
            </a:spcBef>
            <a:spcAft>
              <a:spcPct val="35000"/>
            </a:spcAft>
            <a:buNone/>
          </a:pPr>
          <a:r>
            <a:rPr lang="en-US" sz="2400" kern="1200" dirty="0"/>
            <a:t>Follow the law in your jurisdiction.</a:t>
          </a:r>
        </a:p>
      </dsp:txBody>
      <dsp:txXfrm>
        <a:off x="0" y="2422794"/>
        <a:ext cx="1988820" cy="1670608"/>
      </dsp:txXfrm>
    </dsp:sp>
    <dsp:sp modelId="{246FE8A9-64BF-C94E-A65C-FAD5EAD322E5}">
      <dsp:nvSpPr>
        <dsp:cNvPr id="0" name=""/>
        <dsp:cNvSpPr/>
      </dsp:nvSpPr>
      <dsp:spPr>
        <a:xfrm>
          <a:off x="576757" y="1643176"/>
          <a:ext cx="835304" cy="835304"/>
        </a:xfrm>
        <a:prstGeom prst="ellips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5124" tIns="12700" rIns="65124" bIns="12700" numCol="1" spcCol="1270" anchor="ctr" anchorCtr="0">
          <a:noAutofit/>
        </a:bodyPr>
        <a:lstStyle/>
        <a:p>
          <a:pPr marL="0" lvl="0" indent="0" algn="ctr" defTabSz="1778000">
            <a:lnSpc>
              <a:spcPct val="90000"/>
            </a:lnSpc>
            <a:spcBef>
              <a:spcPct val="0"/>
            </a:spcBef>
            <a:spcAft>
              <a:spcPct val="35000"/>
            </a:spcAft>
            <a:buNone/>
          </a:pPr>
          <a:r>
            <a:rPr lang="en-US" sz="4000" kern="1200"/>
            <a:t>1</a:t>
          </a:r>
        </a:p>
      </dsp:txBody>
      <dsp:txXfrm>
        <a:off x="699084" y="1765503"/>
        <a:ext cx="590650" cy="590650"/>
      </dsp:txXfrm>
    </dsp:sp>
    <dsp:sp modelId="{61EC6842-7817-F546-AA51-806C1CA6F237}">
      <dsp:nvSpPr>
        <dsp:cNvPr id="0" name=""/>
        <dsp:cNvSpPr/>
      </dsp:nvSpPr>
      <dsp:spPr>
        <a:xfrm>
          <a:off x="0" y="4149018"/>
          <a:ext cx="1988820" cy="72"/>
        </a:xfrm>
        <a:prstGeom prst="rect">
          <a:avLst/>
        </a:prstGeom>
        <a:solidFill>
          <a:schemeClr val="accent5">
            <a:hueOff val="-1351709"/>
            <a:satOff val="-3484"/>
            <a:lumOff val="-2353"/>
            <a:alphaOff val="0"/>
          </a:schemeClr>
        </a:solidFill>
        <a:ln w="12700" cap="flat" cmpd="sng" algn="ctr">
          <a:solidFill>
            <a:schemeClr val="accent5">
              <a:hueOff val="-1351709"/>
              <a:satOff val="-3484"/>
              <a:lumOff val="-235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909DFE0-2C61-CA41-9925-EC2D767B9C98}">
      <dsp:nvSpPr>
        <dsp:cNvPr id="0" name=""/>
        <dsp:cNvSpPr/>
      </dsp:nvSpPr>
      <dsp:spPr>
        <a:xfrm>
          <a:off x="2187701" y="1364742"/>
          <a:ext cx="1988820" cy="2784347"/>
        </a:xfrm>
        <a:prstGeom prst="rect">
          <a:avLst/>
        </a:prstGeom>
        <a:solidFill>
          <a:schemeClr val="accent5">
            <a:tint val="40000"/>
            <a:alpha val="90000"/>
            <a:hueOff val="-3369881"/>
            <a:satOff val="-11416"/>
            <a:lumOff val="-1464"/>
            <a:alphaOff val="0"/>
          </a:schemeClr>
        </a:solidFill>
        <a:ln w="12700" cap="flat" cmpd="sng" algn="ctr">
          <a:solidFill>
            <a:schemeClr val="accent5">
              <a:tint val="40000"/>
              <a:alpha val="90000"/>
              <a:hueOff val="-3369881"/>
              <a:satOff val="-11416"/>
              <a:lumOff val="-1464"/>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5056" tIns="330200" rIns="155056" bIns="330200" numCol="1" spcCol="1270" anchor="t" anchorCtr="0">
          <a:noAutofit/>
        </a:bodyPr>
        <a:lstStyle/>
        <a:p>
          <a:pPr marL="0" lvl="0" indent="0" algn="ctr" defTabSz="1066800">
            <a:lnSpc>
              <a:spcPct val="90000"/>
            </a:lnSpc>
            <a:spcBef>
              <a:spcPct val="0"/>
            </a:spcBef>
            <a:spcAft>
              <a:spcPct val="35000"/>
            </a:spcAft>
            <a:buNone/>
          </a:pPr>
          <a:r>
            <a:rPr lang="en-US" sz="2400" kern="1200" dirty="0"/>
            <a:t>Use citations.</a:t>
          </a:r>
        </a:p>
      </dsp:txBody>
      <dsp:txXfrm>
        <a:off x="2187701" y="2422794"/>
        <a:ext cx="1988820" cy="1670608"/>
      </dsp:txXfrm>
    </dsp:sp>
    <dsp:sp modelId="{607C81CF-56F1-0E4C-965E-BA245FD27E8C}">
      <dsp:nvSpPr>
        <dsp:cNvPr id="0" name=""/>
        <dsp:cNvSpPr/>
      </dsp:nvSpPr>
      <dsp:spPr>
        <a:xfrm>
          <a:off x="2764459" y="1643176"/>
          <a:ext cx="835304" cy="835304"/>
        </a:xfrm>
        <a:prstGeom prst="ellipse">
          <a:avLst/>
        </a:prstGeom>
        <a:solidFill>
          <a:srgbClr val="005376"/>
        </a:solidFill>
        <a:ln w="12700" cap="flat" cmpd="sng" algn="ctr">
          <a:solidFill>
            <a:schemeClr val="accent5">
              <a:hueOff val="-2703417"/>
              <a:satOff val="-6968"/>
              <a:lumOff val="-4706"/>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5124" tIns="12700" rIns="65124" bIns="12700" numCol="1" spcCol="1270" anchor="ctr" anchorCtr="0">
          <a:noAutofit/>
        </a:bodyPr>
        <a:lstStyle/>
        <a:p>
          <a:pPr marL="0" lvl="0" indent="0" algn="ctr" defTabSz="1778000">
            <a:lnSpc>
              <a:spcPct val="90000"/>
            </a:lnSpc>
            <a:spcBef>
              <a:spcPct val="0"/>
            </a:spcBef>
            <a:spcAft>
              <a:spcPct val="35000"/>
            </a:spcAft>
            <a:buNone/>
          </a:pPr>
          <a:r>
            <a:rPr lang="en-US" sz="4000" kern="1200"/>
            <a:t>2</a:t>
          </a:r>
          <a:endParaRPr lang="en-US" sz="4000" kern="1200" dirty="0"/>
        </a:p>
      </dsp:txBody>
      <dsp:txXfrm>
        <a:off x="2886786" y="1765503"/>
        <a:ext cx="590650" cy="590650"/>
      </dsp:txXfrm>
    </dsp:sp>
    <dsp:sp modelId="{E50C9DBE-E7EC-3F42-A4E2-71ADE5569CC3}">
      <dsp:nvSpPr>
        <dsp:cNvPr id="0" name=""/>
        <dsp:cNvSpPr/>
      </dsp:nvSpPr>
      <dsp:spPr>
        <a:xfrm>
          <a:off x="2187701" y="4149018"/>
          <a:ext cx="1988820" cy="72"/>
        </a:xfrm>
        <a:prstGeom prst="rect">
          <a:avLst/>
        </a:prstGeom>
        <a:solidFill>
          <a:schemeClr val="accent5">
            <a:hueOff val="-4055126"/>
            <a:satOff val="-10451"/>
            <a:lumOff val="-7059"/>
            <a:alphaOff val="0"/>
          </a:schemeClr>
        </a:solidFill>
        <a:ln w="12700" cap="flat" cmpd="sng" algn="ctr">
          <a:solidFill>
            <a:schemeClr val="accent5">
              <a:hueOff val="-4055126"/>
              <a:satOff val="-10451"/>
              <a:lumOff val="-7059"/>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F89EB3-8803-C044-8A43-D3C750045EC7}">
      <dsp:nvSpPr>
        <dsp:cNvPr id="0" name=""/>
        <dsp:cNvSpPr/>
      </dsp:nvSpPr>
      <dsp:spPr>
        <a:xfrm>
          <a:off x="4375404" y="1364742"/>
          <a:ext cx="1988820" cy="2784347"/>
        </a:xfrm>
        <a:prstGeom prst="rect">
          <a:avLst/>
        </a:prstGeom>
        <a:solidFill>
          <a:schemeClr val="accent5">
            <a:tint val="40000"/>
            <a:alpha val="90000"/>
            <a:hueOff val="-6739762"/>
            <a:satOff val="-22832"/>
            <a:lumOff val="-2928"/>
            <a:alphaOff val="0"/>
          </a:schemeClr>
        </a:solidFill>
        <a:ln w="12700" cap="flat" cmpd="sng" algn="ctr">
          <a:solidFill>
            <a:schemeClr val="accent5">
              <a:tint val="40000"/>
              <a:alpha val="90000"/>
              <a:hueOff val="-6739762"/>
              <a:satOff val="-22832"/>
              <a:lumOff val="-292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5056" tIns="330200" rIns="155056" bIns="330200" numCol="1" spcCol="1270" anchor="t" anchorCtr="0">
          <a:noAutofit/>
        </a:bodyPr>
        <a:lstStyle/>
        <a:p>
          <a:pPr marL="0" lvl="0" indent="0" algn="ctr" defTabSz="1066800">
            <a:lnSpc>
              <a:spcPct val="90000"/>
            </a:lnSpc>
            <a:spcBef>
              <a:spcPct val="0"/>
            </a:spcBef>
            <a:spcAft>
              <a:spcPct val="35000"/>
            </a:spcAft>
            <a:buNone/>
          </a:pPr>
          <a:r>
            <a:rPr lang="en-US" sz="2400" kern="1200" dirty="0"/>
            <a:t>Be factually correct and legally correct.</a:t>
          </a:r>
        </a:p>
      </dsp:txBody>
      <dsp:txXfrm>
        <a:off x="4375404" y="2422794"/>
        <a:ext cx="1988820" cy="1670608"/>
      </dsp:txXfrm>
    </dsp:sp>
    <dsp:sp modelId="{7079E364-0E69-5C46-9464-708524199127}">
      <dsp:nvSpPr>
        <dsp:cNvPr id="0" name=""/>
        <dsp:cNvSpPr/>
      </dsp:nvSpPr>
      <dsp:spPr>
        <a:xfrm>
          <a:off x="4952161" y="1643176"/>
          <a:ext cx="835304" cy="835304"/>
        </a:xfrm>
        <a:prstGeom prst="ellipse">
          <a:avLst/>
        </a:prstGeom>
        <a:solidFill>
          <a:schemeClr val="accent5">
            <a:hueOff val="-5406834"/>
            <a:satOff val="-13935"/>
            <a:lumOff val="-9412"/>
            <a:alphaOff val="0"/>
          </a:schemeClr>
        </a:solidFill>
        <a:ln w="12700" cap="flat" cmpd="sng" algn="ctr">
          <a:solidFill>
            <a:schemeClr val="accent5">
              <a:hueOff val="-5406834"/>
              <a:satOff val="-13935"/>
              <a:lumOff val="-941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5124" tIns="12700" rIns="65124" bIns="12700" numCol="1" spcCol="1270" anchor="ctr" anchorCtr="0">
          <a:noAutofit/>
        </a:bodyPr>
        <a:lstStyle/>
        <a:p>
          <a:pPr marL="0" lvl="0" indent="0" algn="ctr" defTabSz="1778000">
            <a:lnSpc>
              <a:spcPct val="90000"/>
            </a:lnSpc>
            <a:spcBef>
              <a:spcPct val="0"/>
            </a:spcBef>
            <a:spcAft>
              <a:spcPct val="35000"/>
            </a:spcAft>
            <a:buNone/>
          </a:pPr>
          <a:r>
            <a:rPr lang="en-US" sz="4000" kern="1200"/>
            <a:t>3</a:t>
          </a:r>
        </a:p>
      </dsp:txBody>
      <dsp:txXfrm>
        <a:off x="5074488" y="1765503"/>
        <a:ext cx="590650" cy="590650"/>
      </dsp:txXfrm>
    </dsp:sp>
    <dsp:sp modelId="{14381908-5D22-234E-81A0-DA20706C794E}">
      <dsp:nvSpPr>
        <dsp:cNvPr id="0" name=""/>
        <dsp:cNvSpPr/>
      </dsp:nvSpPr>
      <dsp:spPr>
        <a:xfrm>
          <a:off x="4375404" y="4149018"/>
          <a:ext cx="1988820" cy="72"/>
        </a:xfrm>
        <a:prstGeom prst="rect">
          <a:avLst/>
        </a:prstGeom>
        <a:solidFill>
          <a:schemeClr val="accent5">
            <a:hueOff val="-6758543"/>
            <a:satOff val="-17419"/>
            <a:lumOff val="-11765"/>
            <a:alphaOff val="0"/>
          </a:schemeClr>
        </a:solidFill>
        <a:ln w="12700" cap="flat" cmpd="sng" algn="ctr">
          <a:solidFill>
            <a:schemeClr val="accent5">
              <a:hueOff val="-6758543"/>
              <a:satOff val="-17419"/>
              <a:lumOff val="-11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576AEE-5288-E34B-9AE7-58E1A8464680}">
      <dsp:nvSpPr>
        <dsp:cNvPr id="0" name=""/>
        <dsp:cNvSpPr/>
      </dsp:nvSpPr>
      <dsp:spPr>
        <a:xfrm>
          <a:off x="0" y="2668"/>
          <a:ext cx="6682534"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9378AF5-5682-3147-8D4A-2CBE5883E561}">
      <dsp:nvSpPr>
        <dsp:cNvPr id="0" name=""/>
        <dsp:cNvSpPr/>
      </dsp:nvSpPr>
      <dsp:spPr>
        <a:xfrm>
          <a:off x="0" y="2668"/>
          <a:ext cx="6682534" cy="18196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Crafting special education complaint decisions requires the artful synthesis of issues, regulations, data, and other information filtered for both factual and legal relevance.  </a:t>
          </a:r>
          <a:endParaRPr lang="en-US" sz="2400" kern="1200" dirty="0"/>
        </a:p>
      </dsp:txBody>
      <dsp:txXfrm>
        <a:off x="0" y="2668"/>
        <a:ext cx="6682534" cy="1819611"/>
      </dsp:txXfrm>
    </dsp:sp>
    <dsp:sp modelId="{4B6A4C70-3746-1446-8A68-4F165823942F}">
      <dsp:nvSpPr>
        <dsp:cNvPr id="0" name=""/>
        <dsp:cNvSpPr/>
      </dsp:nvSpPr>
      <dsp:spPr>
        <a:xfrm>
          <a:off x="0" y="1822279"/>
          <a:ext cx="6682534" cy="0"/>
        </a:xfrm>
        <a:prstGeom prst="line">
          <a:avLst/>
        </a:prstGeom>
        <a:solidFill>
          <a:schemeClr val="accent2">
            <a:hueOff val="-727682"/>
            <a:satOff val="-41964"/>
            <a:lumOff val="4314"/>
            <a:alphaOff val="0"/>
          </a:schemeClr>
        </a:solidFill>
        <a:ln w="12700" cap="flat" cmpd="sng" algn="ctr">
          <a:solidFill>
            <a:schemeClr val="accent2">
              <a:hueOff val="-727682"/>
              <a:satOff val="-41964"/>
              <a:lumOff val="431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49ED8BD-8BF6-2A42-96CF-478B1E7A9F50}">
      <dsp:nvSpPr>
        <dsp:cNvPr id="0" name=""/>
        <dsp:cNvSpPr/>
      </dsp:nvSpPr>
      <dsp:spPr>
        <a:xfrm>
          <a:off x="0" y="1822279"/>
          <a:ext cx="6682534" cy="18196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It is not sufficient to recite information or state conclusions without logical and factual connections.</a:t>
          </a:r>
          <a:endParaRPr lang="en-US" sz="2400" kern="1200" dirty="0"/>
        </a:p>
      </dsp:txBody>
      <dsp:txXfrm>
        <a:off x="0" y="1822279"/>
        <a:ext cx="6682534" cy="1819611"/>
      </dsp:txXfrm>
    </dsp:sp>
    <dsp:sp modelId="{D14D96BB-BB9C-4B4B-932D-522431AF626E}">
      <dsp:nvSpPr>
        <dsp:cNvPr id="0" name=""/>
        <dsp:cNvSpPr/>
      </dsp:nvSpPr>
      <dsp:spPr>
        <a:xfrm>
          <a:off x="0" y="3641890"/>
          <a:ext cx="6682534" cy="0"/>
        </a:xfrm>
        <a:prstGeom prst="line">
          <a:avLst/>
        </a:prstGeom>
        <a:solidFill>
          <a:schemeClr val="accent2">
            <a:hueOff val="-1455363"/>
            <a:satOff val="-83928"/>
            <a:lumOff val="8628"/>
            <a:alphaOff val="0"/>
          </a:schemeClr>
        </a:solidFill>
        <a:ln w="12700" cap="flat" cmpd="sng" algn="ctr">
          <a:solidFill>
            <a:schemeClr val="accent2">
              <a:hueOff val="-1455363"/>
              <a:satOff val="-83928"/>
              <a:lumOff val="862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54CFD2A-E53F-5D42-B9CE-0F41D1EC95B2}">
      <dsp:nvSpPr>
        <dsp:cNvPr id="0" name=""/>
        <dsp:cNvSpPr/>
      </dsp:nvSpPr>
      <dsp:spPr>
        <a:xfrm>
          <a:off x="0" y="3641890"/>
          <a:ext cx="6682534" cy="18196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0" i="0" kern="1200" dirty="0"/>
            <a:t>It is important to organize the decision in a way that emphasizes the chronology of events relevant to the issues for investigation.</a:t>
          </a:r>
          <a:endParaRPr lang="en-US" sz="2400" kern="1200" dirty="0"/>
        </a:p>
      </dsp:txBody>
      <dsp:txXfrm>
        <a:off x="0" y="3641890"/>
        <a:ext cx="6682534" cy="1819611"/>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E8AA7D-A54A-1849-A3F3-B598B23174AB}">
      <dsp:nvSpPr>
        <dsp:cNvPr id="0" name=""/>
        <dsp:cNvSpPr/>
      </dsp:nvSpPr>
      <dsp:spPr>
        <a:xfrm>
          <a:off x="0" y="4316265"/>
          <a:ext cx="8955285" cy="1728553"/>
        </a:xfrm>
        <a:prstGeom prst="rect">
          <a:avLst/>
        </a:prstGeom>
        <a:solidFill>
          <a:schemeClr val="accent2">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US" sz="3000" kern="1200" dirty="0"/>
            <a:t>This helps LEAs reduce the number of same or similar mistakes, AND educates the public about IDEA compliance.</a:t>
          </a:r>
        </a:p>
      </dsp:txBody>
      <dsp:txXfrm>
        <a:off x="0" y="4316265"/>
        <a:ext cx="8955285" cy="1728553"/>
      </dsp:txXfrm>
    </dsp:sp>
    <dsp:sp modelId="{96050F5B-F6CB-B445-8E9E-BBF46E8DF69F}">
      <dsp:nvSpPr>
        <dsp:cNvPr id="0" name=""/>
        <dsp:cNvSpPr/>
      </dsp:nvSpPr>
      <dsp:spPr>
        <a:xfrm rot="10800000">
          <a:off x="0" y="415"/>
          <a:ext cx="8955285" cy="4357936"/>
        </a:xfrm>
        <a:prstGeom prst="upArrowCallout">
          <a:avLst/>
        </a:prstGeom>
        <a:solidFill>
          <a:schemeClr val="accent3">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US" sz="3000" kern="1200" dirty="0"/>
            <a:t>Educate LEAs, parents, advocates, and attorneys about:</a:t>
          </a:r>
        </a:p>
      </dsp:txBody>
      <dsp:txXfrm rot="-10800000">
        <a:off x="0" y="415"/>
        <a:ext cx="8955285" cy="1529635"/>
      </dsp:txXfrm>
    </dsp:sp>
    <dsp:sp modelId="{A3E2FB4D-118F-C04F-8946-78392027BDB3}">
      <dsp:nvSpPr>
        <dsp:cNvPr id="0" name=""/>
        <dsp:cNvSpPr/>
      </dsp:nvSpPr>
      <dsp:spPr>
        <a:xfrm>
          <a:off x="0" y="1530051"/>
          <a:ext cx="2238821" cy="1303023"/>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tx2"/>
              </a:solidFill>
            </a:rPr>
            <a:t>Requirements of IDEA and state rules.</a:t>
          </a:r>
        </a:p>
      </dsp:txBody>
      <dsp:txXfrm>
        <a:off x="0" y="1530051"/>
        <a:ext cx="2238821" cy="1303023"/>
      </dsp:txXfrm>
    </dsp:sp>
    <dsp:sp modelId="{76524EA7-C81C-CD4E-B9EB-F3BF58F2322E}">
      <dsp:nvSpPr>
        <dsp:cNvPr id="0" name=""/>
        <dsp:cNvSpPr/>
      </dsp:nvSpPr>
      <dsp:spPr>
        <a:xfrm>
          <a:off x="2238821" y="1530051"/>
          <a:ext cx="2238821" cy="1303023"/>
        </a:xfrm>
        <a:prstGeom prst="rect">
          <a:avLst/>
        </a:prstGeom>
        <a:solidFill>
          <a:schemeClr val="accent2">
            <a:tint val="40000"/>
            <a:alpha val="90000"/>
            <a:hueOff val="-283075"/>
            <a:satOff val="-25115"/>
            <a:lumOff val="-256"/>
            <a:alphaOff val="0"/>
          </a:schemeClr>
        </a:solidFill>
        <a:ln w="12700" cap="flat" cmpd="sng" algn="ctr">
          <a:solidFill>
            <a:schemeClr val="accent2">
              <a:tint val="40000"/>
              <a:alpha val="90000"/>
              <a:hueOff val="-283075"/>
              <a:satOff val="-25115"/>
              <a:lumOff val="-256"/>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tx2"/>
              </a:solidFill>
            </a:rPr>
            <a:t>The standards of the SEA.</a:t>
          </a:r>
        </a:p>
      </dsp:txBody>
      <dsp:txXfrm>
        <a:off x="2238821" y="1530051"/>
        <a:ext cx="2238821" cy="1303023"/>
      </dsp:txXfrm>
    </dsp:sp>
    <dsp:sp modelId="{3D31EE70-AB96-F149-88C9-DA2FA0D4E11B}">
      <dsp:nvSpPr>
        <dsp:cNvPr id="0" name=""/>
        <dsp:cNvSpPr/>
      </dsp:nvSpPr>
      <dsp:spPr>
        <a:xfrm>
          <a:off x="4477642" y="1530051"/>
          <a:ext cx="2238821" cy="1303023"/>
        </a:xfrm>
        <a:prstGeom prst="rect">
          <a:avLst/>
        </a:prstGeom>
        <a:solidFill>
          <a:schemeClr val="accent2">
            <a:tint val="40000"/>
            <a:alpha val="90000"/>
            <a:hueOff val="-566151"/>
            <a:satOff val="-50231"/>
            <a:lumOff val="-513"/>
            <a:alphaOff val="0"/>
          </a:schemeClr>
        </a:solidFill>
        <a:ln w="12700" cap="flat" cmpd="sng" algn="ctr">
          <a:solidFill>
            <a:schemeClr val="accent2">
              <a:tint val="40000"/>
              <a:alpha val="90000"/>
              <a:hueOff val="-566151"/>
              <a:satOff val="-50231"/>
              <a:lumOff val="-513"/>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tx2"/>
              </a:solidFill>
            </a:rPr>
            <a:t>Relevant legal standards.</a:t>
          </a:r>
        </a:p>
      </dsp:txBody>
      <dsp:txXfrm>
        <a:off x="4477642" y="1530051"/>
        <a:ext cx="2238821" cy="1303023"/>
      </dsp:txXfrm>
    </dsp:sp>
    <dsp:sp modelId="{C564717C-7EC3-1640-8D93-2A4EA0A31FDA}">
      <dsp:nvSpPr>
        <dsp:cNvPr id="0" name=""/>
        <dsp:cNvSpPr/>
      </dsp:nvSpPr>
      <dsp:spPr>
        <a:xfrm>
          <a:off x="6716463" y="1530051"/>
          <a:ext cx="2238821" cy="1303023"/>
        </a:xfrm>
        <a:prstGeom prst="rect">
          <a:avLst/>
        </a:prstGeom>
        <a:solidFill>
          <a:schemeClr val="accent2">
            <a:tint val="40000"/>
            <a:alpha val="90000"/>
            <a:hueOff val="-849226"/>
            <a:satOff val="-75346"/>
            <a:lumOff val="-769"/>
            <a:alphaOff val="0"/>
          </a:schemeClr>
        </a:solidFill>
        <a:ln w="12700" cap="flat" cmpd="sng" algn="ctr">
          <a:solidFill>
            <a:schemeClr val="accent2">
              <a:tint val="40000"/>
              <a:alpha val="90000"/>
              <a:hueOff val="-849226"/>
              <a:satOff val="-75346"/>
              <a:lumOff val="-769"/>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solidFill>
                <a:schemeClr val="tx2"/>
              </a:solidFill>
            </a:rPr>
            <a:t>Demonstrating compliance.</a:t>
          </a:r>
        </a:p>
      </dsp:txBody>
      <dsp:txXfrm>
        <a:off x="6716463" y="1530051"/>
        <a:ext cx="2238821" cy="1303023"/>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E05A8F-3D14-41F7-85BB-FC3DBE7AD156}">
      <dsp:nvSpPr>
        <dsp:cNvPr id="0" name=""/>
        <dsp:cNvSpPr/>
      </dsp:nvSpPr>
      <dsp:spPr>
        <a:xfrm>
          <a:off x="0" y="4353"/>
          <a:ext cx="6269038" cy="92723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5715A59-AAC3-42AA-814D-F68FBF509B92}">
      <dsp:nvSpPr>
        <dsp:cNvPr id="0" name=""/>
        <dsp:cNvSpPr/>
      </dsp:nvSpPr>
      <dsp:spPr>
        <a:xfrm>
          <a:off x="280489" y="212981"/>
          <a:ext cx="509980" cy="50998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91F179F-C5FA-4674-98C8-07BC2B0504BE}">
      <dsp:nvSpPr>
        <dsp:cNvPr id="0" name=""/>
        <dsp:cNvSpPr/>
      </dsp:nvSpPr>
      <dsp:spPr>
        <a:xfrm>
          <a:off x="1070958" y="4353"/>
          <a:ext cx="5198079" cy="9272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133" tIns="98133" rIns="98133" bIns="98133" numCol="1" spcCol="1270" anchor="ctr" anchorCtr="0">
          <a:noAutofit/>
        </a:bodyPr>
        <a:lstStyle/>
        <a:p>
          <a:pPr marL="0" lvl="0" indent="0" algn="l" defTabSz="1066800">
            <a:lnSpc>
              <a:spcPct val="90000"/>
            </a:lnSpc>
            <a:spcBef>
              <a:spcPct val="0"/>
            </a:spcBef>
            <a:spcAft>
              <a:spcPct val="35000"/>
            </a:spcAft>
            <a:buNone/>
          </a:pPr>
          <a:r>
            <a:rPr lang="en-US" sz="2400" kern="1200" dirty="0"/>
            <a:t>Be mindful of print accessibility standards.</a:t>
          </a:r>
        </a:p>
      </dsp:txBody>
      <dsp:txXfrm>
        <a:off x="1070958" y="4353"/>
        <a:ext cx="5198079" cy="927236"/>
      </dsp:txXfrm>
    </dsp:sp>
    <dsp:sp modelId="{9F6B8ADF-DB3E-4CFE-9FD3-31FB18FC4CEC}">
      <dsp:nvSpPr>
        <dsp:cNvPr id="0" name=""/>
        <dsp:cNvSpPr/>
      </dsp:nvSpPr>
      <dsp:spPr>
        <a:xfrm>
          <a:off x="0" y="1163398"/>
          <a:ext cx="6269038" cy="92723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1FF9E82-0A98-47CB-AD85-EC10499AECCA}">
      <dsp:nvSpPr>
        <dsp:cNvPr id="0" name=""/>
        <dsp:cNvSpPr/>
      </dsp:nvSpPr>
      <dsp:spPr>
        <a:xfrm>
          <a:off x="280489" y="1372026"/>
          <a:ext cx="509980" cy="50998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D9318FD-9D83-452B-B973-5608E4A88EAB}">
      <dsp:nvSpPr>
        <dsp:cNvPr id="0" name=""/>
        <dsp:cNvSpPr/>
      </dsp:nvSpPr>
      <dsp:spPr>
        <a:xfrm>
          <a:off x="1070958" y="1163398"/>
          <a:ext cx="5198079" cy="9272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133" tIns="98133" rIns="98133" bIns="98133" numCol="1" spcCol="1270" anchor="ctr" anchorCtr="0">
          <a:noAutofit/>
        </a:bodyPr>
        <a:lstStyle/>
        <a:p>
          <a:pPr marL="0" lvl="0" indent="0" algn="l" defTabSz="1066800">
            <a:lnSpc>
              <a:spcPct val="90000"/>
            </a:lnSpc>
            <a:spcBef>
              <a:spcPct val="0"/>
            </a:spcBef>
            <a:spcAft>
              <a:spcPct val="35000"/>
            </a:spcAft>
            <a:buNone/>
          </a:pPr>
          <a:r>
            <a:rPr lang="en-US" sz="2400" kern="1200" dirty="0"/>
            <a:t>Maximize readability.</a:t>
          </a:r>
        </a:p>
      </dsp:txBody>
      <dsp:txXfrm>
        <a:off x="1070958" y="1163398"/>
        <a:ext cx="5198079" cy="927236"/>
      </dsp:txXfrm>
    </dsp:sp>
    <dsp:sp modelId="{B139C119-697D-4CEE-8DCA-4D4744A9E2BA}">
      <dsp:nvSpPr>
        <dsp:cNvPr id="0" name=""/>
        <dsp:cNvSpPr/>
      </dsp:nvSpPr>
      <dsp:spPr>
        <a:xfrm>
          <a:off x="0" y="2322444"/>
          <a:ext cx="6269038" cy="92723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DF5F601-8874-4C76-B15F-87F783055504}">
      <dsp:nvSpPr>
        <dsp:cNvPr id="0" name=""/>
        <dsp:cNvSpPr/>
      </dsp:nvSpPr>
      <dsp:spPr>
        <a:xfrm>
          <a:off x="280489" y="2531072"/>
          <a:ext cx="509980" cy="50998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FA3BC36-98C3-430B-B592-F58F8CC7CCC8}">
      <dsp:nvSpPr>
        <dsp:cNvPr id="0" name=""/>
        <dsp:cNvSpPr/>
      </dsp:nvSpPr>
      <dsp:spPr>
        <a:xfrm>
          <a:off x="1070958" y="2322444"/>
          <a:ext cx="5198079" cy="9272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133" tIns="98133" rIns="98133" bIns="98133" numCol="1" spcCol="1270" anchor="ctr" anchorCtr="0">
          <a:noAutofit/>
        </a:bodyPr>
        <a:lstStyle/>
        <a:p>
          <a:pPr marL="0" lvl="0" indent="0" algn="l" defTabSz="1066800">
            <a:lnSpc>
              <a:spcPct val="90000"/>
            </a:lnSpc>
            <a:spcBef>
              <a:spcPct val="0"/>
            </a:spcBef>
            <a:spcAft>
              <a:spcPct val="35000"/>
            </a:spcAft>
            <a:buNone/>
          </a:pPr>
          <a:r>
            <a:rPr lang="en-US" sz="2400" kern="1200" dirty="0"/>
            <a:t>Limit the need for redactions.</a:t>
          </a:r>
        </a:p>
      </dsp:txBody>
      <dsp:txXfrm>
        <a:off x="1070958" y="2322444"/>
        <a:ext cx="5198079" cy="927236"/>
      </dsp:txXfrm>
    </dsp:sp>
    <dsp:sp modelId="{47091E33-3867-473D-AFAD-15E9490C332A}">
      <dsp:nvSpPr>
        <dsp:cNvPr id="0" name=""/>
        <dsp:cNvSpPr/>
      </dsp:nvSpPr>
      <dsp:spPr>
        <a:xfrm>
          <a:off x="0" y="3481489"/>
          <a:ext cx="6269038" cy="92723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7A6F8AC-7830-4971-89F7-8F413DA800BA}">
      <dsp:nvSpPr>
        <dsp:cNvPr id="0" name=""/>
        <dsp:cNvSpPr/>
      </dsp:nvSpPr>
      <dsp:spPr>
        <a:xfrm>
          <a:off x="280489" y="3690118"/>
          <a:ext cx="509980" cy="50998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DC046CF-D2EC-424D-8328-B347D29AA105}">
      <dsp:nvSpPr>
        <dsp:cNvPr id="0" name=""/>
        <dsp:cNvSpPr/>
      </dsp:nvSpPr>
      <dsp:spPr>
        <a:xfrm>
          <a:off x="1070958" y="3481489"/>
          <a:ext cx="5198079" cy="9272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133" tIns="98133" rIns="98133" bIns="98133" numCol="1" spcCol="1270" anchor="ctr" anchorCtr="0">
          <a:noAutofit/>
        </a:bodyPr>
        <a:lstStyle/>
        <a:p>
          <a:pPr marL="0" lvl="0" indent="0" algn="l" defTabSz="1066800">
            <a:lnSpc>
              <a:spcPct val="90000"/>
            </a:lnSpc>
            <a:spcBef>
              <a:spcPct val="0"/>
            </a:spcBef>
            <a:spcAft>
              <a:spcPct val="35000"/>
            </a:spcAft>
            <a:buNone/>
          </a:pPr>
          <a:r>
            <a:rPr lang="en-US" sz="2400" kern="1200" dirty="0"/>
            <a:t>Avoid conversational speech.</a:t>
          </a:r>
        </a:p>
      </dsp:txBody>
      <dsp:txXfrm>
        <a:off x="1070958" y="3481489"/>
        <a:ext cx="5198079" cy="927236"/>
      </dsp:txXfrm>
    </dsp:sp>
    <dsp:sp modelId="{E2A4B18B-1CD4-4955-8DC7-8E5ED2D2A9C2}">
      <dsp:nvSpPr>
        <dsp:cNvPr id="0" name=""/>
        <dsp:cNvSpPr/>
      </dsp:nvSpPr>
      <dsp:spPr>
        <a:xfrm>
          <a:off x="0" y="4640535"/>
          <a:ext cx="6269038" cy="927236"/>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BF234D0-BC82-4BEC-8C78-0A780FEBA17C}">
      <dsp:nvSpPr>
        <dsp:cNvPr id="0" name=""/>
        <dsp:cNvSpPr/>
      </dsp:nvSpPr>
      <dsp:spPr>
        <a:xfrm>
          <a:off x="280489" y="4849163"/>
          <a:ext cx="509980" cy="509980"/>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8E0173D-22A4-4C14-9E41-8A562D24E764}">
      <dsp:nvSpPr>
        <dsp:cNvPr id="0" name=""/>
        <dsp:cNvSpPr/>
      </dsp:nvSpPr>
      <dsp:spPr>
        <a:xfrm>
          <a:off x="1070958" y="4640535"/>
          <a:ext cx="5198079" cy="9272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133" tIns="98133" rIns="98133" bIns="98133" numCol="1" spcCol="1270" anchor="ctr" anchorCtr="0">
          <a:noAutofit/>
        </a:bodyPr>
        <a:lstStyle/>
        <a:p>
          <a:pPr marL="0" lvl="0" indent="0" algn="l" defTabSz="1066800">
            <a:lnSpc>
              <a:spcPct val="90000"/>
            </a:lnSpc>
            <a:spcBef>
              <a:spcPct val="0"/>
            </a:spcBef>
            <a:spcAft>
              <a:spcPct val="35000"/>
            </a:spcAft>
            <a:buNone/>
          </a:pPr>
          <a:r>
            <a:rPr lang="en-US" sz="2400" kern="1200" dirty="0"/>
            <a:t>Consider translation needs.</a:t>
          </a:r>
        </a:p>
      </dsp:txBody>
      <dsp:txXfrm>
        <a:off x="1070958" y="4640535"/>
        <a:ext cx="5198079" cy="927236"/>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81F32E-85B3-47C1-B3BC-53014D5DFE6C}">
      <dsp:nvSpPr>
        <dsp:cNvPr id="0" name=""/>
        <dsp:cNvSpPr/>
      </dsp:nvSpPr>
      <dsp:spPr>
        <a:xfrm>
          <a:off x="0" y="671"/>
          <a:ext cx="7748427" cy="1571974"/>
        </a:xfrm>
        <a:prstGeom prst="roundRect">
          <a:avLst>
            <a:gd name="adj" fmla="val 10000"/>
          </a:avLst>
        </a:prstGeom>
        <a:solidFill>
          <a:schemeClr val="accent2"/>
        </a:solidFill>
        <a:ln>
          <a:noFill/>
        </a:ln>
        <a:effectLst/>
      </dsp:spPr>
      <dsp:style>
        <a:lnRef idx="0">
          <a:scrgbClr r="0" g="0" b="0"/>
        </a:lnRef>
        <a:fillRef idx="1">
          <a:scrgbClr r="0" g="0" b="0"/>
        </a:fillRef>
        <a:effectRef idx="0">
          <a:scrgbClr r="0" g="0" b="0"/>
        </a:effectRef>
        <a:fontRef idx="minor"/>
      </dsp:style>
    </dsp:sp>
    <dsp:sp modelId="{B428FE35-2FAD-4481-AF13-CA1A5BD9D9A7}">
      <dsp:nvSpPr>
        <dsp:cNvPr id="0" name=""/>
        <dsp:cNvSpPr/>
      </dsp:nvSpPr>
      <dsp:spPr>
        <a:xfrm>
          <a:off x="475522" y="354366"/>
          <a:ext cx="864585" cy="864585"/>
        </a:xfrm>
        <a:prstGeom prst="rect">
          <a:avLst/>
        </a:prstGeom>
        <a:blipFill>
          <a:blip xmlns:r="http://schemas.openxmlformats.org/officeDocument/2006/relationships" r:embed="rId1">
            <a:lum bright="70000" contrast="-70000"/>
            <a:extLst>
              <a:ext uri="{28A0092B-C50C-407E-A947-70E740481C1C}">
                <a14:useLocalDpi xmlns:a14="http://schemas.microsoft.com/office/drawing/2010/main" val="0"/>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166F77E-A1B4-4D35-BD5C-B3AF58C9DA1B}">
      <dsp:nvSpPr>
        <dsp:cNvPr id="0" name=""/>
        <dsp:cNvSpPr/>
      </dsp:nvSpPr>
      <dsp:spPr>
        <a:xfrm>
          <a:off x="1815630" y="671"/>
          <a:ext cx="5932796" cy="15719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6367" tIns="166367" rIns="166367" bIns="166367" numCol="1" spcCol="1270" anchor="ctr" anchorCtr="0">
          <a:noAutofit/>
        </a:bodyPr>
        <a:lstStyle/>
        <a:p>
          <a:pPr marL="0" lvl="0" indent="0" algn="l" defTabSz="1422400">
            <a:lnSpc>
              <a:spcPct val="100000"/>
            </a:lnSpc>
            <a:spcBef>
              <a:spcPct val="0"/>
            </a:spcBef>
            <a:spcAft>
              <a:spcPct val="35000"/>
            </a:spcAft>
            <a:buNone/>
          </a:pPr>
          <a:r>
            <a:rPr lang="en-US" sz="3200" kern="1200" dirty="0">
              <a:solidFill>
                <a:schemeClr val="bg1">
                  <a:lumMod val="85000"/>
                </a:schemeClr>
              </a:solidFill>
            </a:rPr>
            <a:t>It matters.</a:t>
          </a:r>
        </a:p>
      </dsp:txBody>
      <dsp:txXfrm>
        <a:off x="1815630" y="671"/>
        <a:ext cx="5932796" cy="1571974"/>
      </dsp:txXfrm>
    </dsp:sp>
    <dsp:sp modelId="{9BF53F41-62E7-4AA9-9350-087AEEEB408A}">
      <dsp:nvSpPr>
        <dsp:cNvPr id="0" name=""/>
        <dsp:cNvSpPr/>
      </dsp:nvSpPr>
      <dsp:spPr>
        <a:xfrm>
          <a:off x="0" y="1965639"/>
          <a:ext cx="7748427" cy="1571974"/>
        </a:xfrm>
        <a:prstGeom prst="roundRect">
          <a:avLst>
            <a:gd name="adj" fmla="val 10000"/>
          </a:avLst>
        </a:prstGeom>
        <a:solidFill>
          <a:schemeClr val="accent3">
            <a:lumMod val="75000"/>
          </a:schemeClr>
        </a:solidFill>
        <a:ln>
          <a:noFill/>
        </a:ln>
        <a:effectLst/>
      </dsp:spPr>
      <dsp:style>
        <a:lnRef idx="0">
          <a:scrgbClr r="0" g="0" b="0"/>
        </a:lnRef>
        <a:fillRef idx="1">
          <a:scrgbClr r="0" g="0" b="0"/>
        </a:fillRef>
        <a:effectRef idx="0">
          <a:scrgbClr r="0" g="0" b="0"/>
        </a:effectRef>
        <a:fontRef idx="minor"/>
      </dsp:style>
    </dsp:sp>
    <dsp:sp modelId="{38CFC1F8-E58C-4B3D-A0DA-7871DACC55BF}">
      <dsp:nvSpPr>
        <dsp:cNvPr id="0" name=""/>
        <dsp:cNvSpPr/>
      </dsp:nvSpPr>
      <dsp:spPr>
        <a:xfrm>
          <a:off x="475522" y="2319334"/>
          <a:ext cx="864585" cy="864585"/>
        </a:xfrm>
        <a:prstGeom prst="rect">
          <a:avLst/>
        </a:prstGeom>
        <a:blipFill>
          <a:blip xmlns:r="http://schemas.openxmlformats.org/officeDocument/2006/relationships" r:embed="rId2">
            <a:duotone>
              <a:schemeClr val="bg2">
                <a:shade val="45000"/>
                <a:satMod val="135000"/>
              </a:schemeClr>
              <a:prstClr val="white"/>
            </a:duotone>
            <a:extLst>
              <a:ext uri="{28A0092B-C50C-407E-A947-70E740481C1C}">
                <a14:useLocalDpi xmlns:a14="http://schemas.microsoft.com/office/drawing/2010/main" val="0"/>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36DBC39-7004-4858-A69E-9AEC3313091A}">
      <dsp:nvSpPr>
        <dsp:cNvPr id="0" name=""/>
        <dsp:cNvSpPr/>
      </dsp:nvSpPr>
      <dsp:spPr>
        <a:xfrm>
          <a:off x="1815630" y="1965639"/>
          <a:ext cx="5932796" cy="15719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6367" tIns="166367" rIns="166367" bIns="166367" numCol="1" spcCol="1270" anchor="ctr" anchorCtr="0">
          <a:noAutofit/>
        </a:bodyPr>
        <a:lstStyle/>
        <a:p>
          <a:pPr marL="0" lvl="0" indent="0" algn="l" defTabSz="1066800">
            <a:lnSpc>
              <a:spcPct val="100000"/>
            </a:lnSpc>
            <a:spcBef>
              <a:spcPct val="0"/>
            </a:spcBef>
            <a:spcAft>
              <a:spcPct val="35000"/>
            </a:spcAft>
            <a:buNone/>
          </a:pPr>
          <a:r>
            <a:rPr lang="en-US" sz="2400" kern="1200" dirty="0">
              <a:solidFill>
                <a:schemeClr val="bg1">
                  <a:lumMod val="85000"/>
                </a:schemeClr>
              </a:solidFill>
            </a:rPr>
            <a:t>If your state has 500 complaint decisions per year, that equates to 500 opportunities to provide technical assistance.</a:t>
          </a:r>
        </a:p>
      </dsp:txBody>
      <dsp:txXfrm>
        <a:off x="1815630" y="1965639"/>
        <a:ext cx="5932796" cy="1571974"/>
      </dsp:txXfrm>
    </dsp:sp>
    <dsp:sp modelId="{73E8E044-8534-4BBE-A283-EDA29FE74609}">
      <dsp:nvSpPr>
        <dsp:cNvPr id="0" name=""/>
        <dsp:cNvSpPr/>
      </dsp:nvSpPr>
      <dsp:spPr>
        <a:xfrm>
          <a:off x="0" y="3930607"/>
          <a:ext cx="7748427" cy="1571974"/>
        </a:xfrm>
        <a:prstGeom prst="roundRect">
          <a:avLst>
            <a:gd name="adj" fmla="val 10000"/>
          </a:avLst>
        </a:prstGeom>
        <a:solidFill>
          <a:schemeClr val="tx1">
            <a:lumMod val="75000"/>
            <a:lumOff val="25000"/>
          </a:schemeClr>
        </a:solidFill>
        <a:ln>
          <a:noFill/>
        </a:ln>
        <a:effectLst/>
      </dsp:spPr>
      <dsp:style>
        <a:lnRef idx="0">
          <a:scrgbClr r="0" g="0" b="0"/>
        </a:lnRef>
        <a:fillRef idx="1">
          <a:scrgbClr r="0" g="0" b="0"/>
        </a:fillRef>
        <a:effectRef idx="0">
          <a:scrgbClr r="0" g="0" b="0"/>
        </a:effectRef>
        <a:fontRef idx="minor"/>
      </dsp:style>
    </dsp:sp>
    <dsp:sp modelId="{2BF49507-2F67-48D6-97B3-4DF1DA6B016E}">
      <dsp:nvSpPr>
        <dsp:cNvPr id="0" name=""/>
        <dsp:cNvSpPr/>
      </dsp:nvSpPr>
      <dsp:spPr>
        <a:xfrm>
          <a:off x="475522" y="4284302"/>
          <a:ext cx="864585" cy="864585"/>
        </a:xfrm>
        <a:prstGeom prst="rect">
          <a:avLst/>
        </a:prstGeom>
        <a:blipFill>
          <a:blip xmlns:r="http://schemas.openxmlformats.org/officeDocument/2006/relationships" r:embed="rId3">
            <a:lum bright="70000" contrast="-70000"/>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681A6C4-84FD-42B6-A277-F9B45F5D12CF}">
      <dsp:nvSpPr>
        <dsp:cNvPr id="0" name=""/>
        <dsp:cNvSpPr/>
      </dsp:nvSpPr>
      <dsp:spPr>
        <a:xfrm>
          <a:off x="1815630" y="3930607"/>
          <a:ext cx="5932796" cy="15719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6367" tIns="166367" rIns="166367" bIns="166367" numCol="1" spcCol="1270" anchor="ctr" anchorCtr="0">
          <a:noAutofit/>
        </a:bodyPr>
        <a:lstStyle/>
        <a:p>
          <a:pPr marL="0" lvl="0" indent="0" algn="l" defTabSz="1066800">
            <a:lnSpc>
              <a:spcPct val="100000"/>
            </a:lnSpc>
            <a:spcBef>
              <a:spcPct val="0"/>
            </a:spcBef>
            <a:spcAft>
              <a:spcPct val="35000"/>
            </a:spcAft>
            <a:buNone/>
          </a:pPr>
          <a:r>
            <a:rPr lang="en-US" sz="2400" kern="1200" dirty="0">
              <a:solidFill>
                <a:schemeClr val="bg1">
                  <a:lumMod val="85000"/>
                </a:schemeClr>
              </a:solidFill>
            </a:rPr>
            <a:t>A complaint decision from your state should look like it.  The format is the departments, the content is unique to each complaint.</a:t>
          </a:r>
        </a:p>
      </dsp:txBody>
      <dsp:txXfrm>
        <a:off x="1815630" y="3930607"/>
        <a:ext cx="5932796" cy="157197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0E3516-C132-8349-8885-4920EEFA67D8}">
      <dsp:nvSpPr>
        <dsp:cNvPr id="0" name=""/>
        <dsp:cNvSpPr/>
      </dsp:nvSpPr>
      <dsp:spPr>
        <a:xfrm>
          <a:off x="0" y="236619"/>
          <a:ext cx="10515600" cy="123317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Cultural competence is the ability to understand and effectively interact with people from cultures different from our own. </a:t>
          </a:r>
          <a:endParaRPr lang="en-US" sz="3100" kern="1200" dirty="0"/>
        </a:p>
      </dsp:txBody>
      <dsp:txXfrm>
        <a:off x="60199" y="296818"/>
        <a:ext cx="10395202" cy="1112781"/>
      </dsp:txXfrm>
    </dsp:sp>
    <dsp:sp modelId="{343F2F3E-12A0-234F-9D3E-8DBE7CD8DB02}">
      <dsp:nvSpPr>
        <dsp:cNvPr id="0" name=""/>
        <dsp:cNvSpPr/>
      </dsp:nvSpPr>
      <dsp:spPr>
        <a:xfrm>
          <a:off x="0" y="1559079"/>
          <a:ext cx="10515600" cy="1233179"/>
        </a:xfrm>
        <a:prstGeom prst="roundRect">
          <a:avLst/>
        </a:prstGeom>
        <a:solidFill>
          <a:schemeClr val="accent5">
            <a:hueOff val="-3379271"/>
            <a:satOff val="-8710"/>
            <a:lumOff val="-5883"/>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It also means being able to negotiate cross-cultural differences to accomplish practical goals.</a:t>
          </a:r>
          <a:endParaRPr lang="en-US" sz="3100" kern="1200" dirty="0"/>
        </a:p>
      </dsp:txBody>
      <dsp:txXfrm>
        <a:off x="60199" y="1619278"/>
        <a:ext cx="10395202" cy="1112781"/>
      </dsp:txXfrm>
    </dsp:sp>
    <dsp:sp modelId="{6777F756-B501-3D47-95F5-E5CC003C02B7}">
      <dsp:nvSpPr>
        <dsp:cNvPr id="0" name=""/>
        <dsp:cNvSpPr/>
      </dsp:nvSpPr>
      <dsp:spPr>
        <a:xfrm>
          <a:off x="0" y="2881539"/>
          <a:ext cx="10515600" cy="1233179"/>
        </a:xfrm>
        <a:prstGeom prst="roundRect">
          <a:avLst/>
        </a:prstGeom>
        <a:solidFill>
          <a:schemeClr val="accent5">
            <a:hueOff val="-6758543"/>
            <a:satOff val="-17419"/>
            <a:lumOff val="-11765"/>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i="1" kern="1200" dirty="0"/>
            <a:t>Child Welfare Information Gateway, US Department of Health and Human Services.</a:t>
          </a:r>
          <a:endParaRPr lang="en-US" sz="2000" kern="1200" dirty="0"/>
        </a:p>
      </dsp:txBody>
      <dsp:txXfrm>
        <a:off x="60199" y="2941738"/>
        <a:ext cx="10395202" cy="1112781"/>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79383B-431C-E945-B827-81F19AC3302C}">
      <dsp:nvSpPr>
        <dsp:cNvPr id="0" name=""/>
        <dsp:cNvSpPr/>
      </dsp:nvSpPr>
      <dsp:spPr>
        <a:xfrm>
          <a:off x="0" y="0"/>
          <a:ext cx="5053013" cy="1116979"/>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FINDINGS OF FACT</a:t>
          </a:r>
        </a:p>
      </dsp:txBody>
      <dsp:txXfrm>
        <a:off x="32715" y="32715"/>
        <a:ext cx="3753321" cy="1051549"/>
      </dsp:txXfrm>
    </dsp:sp>
    <dsp:sp modelId="{E56E924B-D529-EE41-BA3D-A2A12ABF1BF8}">
      <dsp:nvSpPr>
        <dsp:cNvPr id="0" name=""/>
        <dsp:cNvSpPr/>
      </dsp:nvSpPr>
      <dsp:spPr>
        <a:xfrm>
          <a:off x="423189" y="1320066"/>
          <a:ext cx="5053013" cy="1116979"/>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CONCLUSIONS</a:t>
          </a:r>
        </a:p>
      </dsp:txBody>
      <dsp:txXfrm>
        <a:off x="455904" y="1352781"/>
        <a:ext cx="3838356" cy="1051549"/>
      </dsp:txXfrm>
    </dsp:sp>
    <dsp:sp modelId="{AB6AC83B-FCC1-5449-B109-B36F98E396DA}">
      <dsp:nvSpPr>
        <dsp:cNvPr id="0" name=""/>
        <dsp:cNvSpPr/>
      </dsp:nvSpPr>
      <dsp:spPr>
        <a:xfrm>
          <a:off x="840063" y="2640133"/>
          <a:ext cx="5053013" cy="1116979"/>
        </a:xfrm>
        <a:prstGeom prst="roundRect">
          <a:avLst>
            <a:gd name="adj" fmla="val 10000"/>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ULTIMATE DECISION</a:t>
          </a:r>
        </a:p>
      </dsp:txBody>
      <dsp:txXfrm>
        <a:off x="872778" y="2672848"/>
        <a:ext cx="3844673" cy="1051549"/>
      </dsp:txXfrm>
    </dsp:sp>
    <dsp:sp modelId="{24BA7C24-58C2-784C-8B81-D72B527AE7AA}">
      <dsp:nvSpPr>
        <dsp:cNvPr id="0" name=""/>
        <dsp:cNvSpPr/>
      </dsp:nvSpPr>
      <dsp:spPr>
        <a:xfrm>
          <a:off x="1263253" y="3960200"/>
          <a:ext cx="5053013" cy="1116979"/>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CORRECTIVE ACTION</a:t>
          </a:r>
        </a:p>
      </dsp:txBody>
      <dsp:txXfrm>
        <a:off x="1295968" y="3992915"/>
        <a:ext cx="3838356" cy="1051549"/>
      </dsp:txXfrm>
    </dsp:sp>
    <dsp:sp modelId="{886EBF3C-066D-F948-89A4-C2851C8772D0}">
      <dsp:nvSpPr>
        <dsp:cNvPr id="0" name=""/>
        <dsp:cNvSpPr/>
      </dsp:nvSpPr>
      <dsp:spPr>
        <a:xfrm>
          <a:off x="4326976" y="855504"/>
          <a:ext cx="726036" cy="726036"/>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4490334" y="855504"/>
        <a:ext cx="399320" cy="546342"/>
      </dsp:txXfrm>
    </dsp:sp>
    <dsp:sp modelId="{E254B962-CD9B-6C44-A765-1475AD80CA96}">
      <dsp:nvSpPr>
        <dsp:cNvPr id="0" name=""/>
        <dsp:cNvSpPr/>
      </dsp:nvSpPr>
      <dsp:spPr>
        <a:xfrm>
          <a:off x="4750166" y="2175571"/>
          <a:ext cx="726036" cy="726036"/>
        </a:xfrm>
        <a:prstGeom prst="downArrow">
          <a:avLst>
            <a:gd name="adj1" fmla="val 55000"/>
            <a:gd name="adj2" fmla="val 45000"/>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4913524" y="2175571"/>
        <a:ext cx="399320" cy="546342"/>
      </dsp:txXfrm>
    </dsp:sp>
    <dsp:sp modelId="{133215D0-81F3-BB48-950B-CD81DB9EFF54}">
      <dsp:nvSpPr>
        <dsp:cNvPr id="0" name=""/>
        <dsp:cNvSpPr/>
      </dsp:nvSpPr>
      <dsp:spPr>
        <a:xfrm>
          <a:off x="5167040" y="3495638"/>
          <a:ext cx="726036" cy="726036"/>
        </a:xfrm>
        <a:prstGeom prst="downArrow">
          <a:avLst>
            <a:gd name="adj1" fmla="val 55000"/>
            <a:gd name="adj2" fmla="val 45000"/>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marL="0" lvl="0" indent="0" algn="ctr" defTabSz="1466850">
            <a:lnSpc>
              <a:spcPct val="90000"/>
            </a:lnSpc>
            <a:spcBef>
              <a:spcPct val="0"/>
            </a:spcBef>
            <a:spcAft>
              <a:spcPct val="35000"/>
            </a:spcAft>
            <a:buNone/>
          </a:pPr>
          <a:endParaRPr lang="en-US" sz="3300" kern="1200"/>
        </a:p>
      </dsp:txBody>
      <dsp:txXfrm>
        <a:off x="5330398" y="3495638"/>
        <a:ext cx="399320" cy="546342"/>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90A7B1-E4CD-4849-B52F-FC79C464D9F5}">
      <dsp:nvSpPr>
        <dsp:cNvPr id="0" name=""/>
        <dsp:cNvSpPr/>
      </dsp:nvSpPr>
      <dsp:spPr>
        <a:xfrm>
          <a:off x="318155" y="2144"/>
          <a:ext cx="3064289" cy="1838573"/>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a:t>Compensatory education.</a:t>
          </a:r>
        </a:p>
      </dsp:txBody>
      <dsp:txXfrm>
        <a:off x="318155" y="2144"/>
        <a:ext cx="3064289" cy="1838573"/>
      </dsp:txXfrm>
    </dsp:sp>
    <dsp:sp modelId="{F0B482F0-A95B-3F4C-ABAE-F2427EC4C37D}">
      <dsp:nvSpPr>
        <dsp:cNvPr id="0" name=""/>
        <dsp:cNvSpPr/>
      </dsp:nvSpPr>
      <dsp:spPr>
        <a:xfrm>
          <a:off x="3688874" y="2144"/>
          <a:ext cx="3064289" cy="1838573"/>
        </a:xfrm>
        <a:prstGeom prst="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a:t>Reimbursement.</a:t>
          </a:r>
        </a:p>
      </dsp:txBody>
      <dsp:txXfrm>
        <a:off x="3688874" y="2144"/>
        <a:ext cx="3064289" cy="1838573"/>
      </dsp:txXfrm>
    </dsp:sp>
    <dsp:sp modelId="{71A3A10C-CABF-054A-B960-BD64F4C0D03D}">
      <dsp:nvSpPr>
        <dsp:cNvPr id="0" name=""/>
        <dsp:cNvSpPr/>
      </dsp:nvSpPr>
      <dsp:spPr>
        <a:xfrm>
          <a:off x="7059593" y="2144"/>
          <a:ext cx="3064289" cy="1838573"/>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a:t>Directives.</a:t>
          </a:r>
        </a:p>
      </dsp:txBody>
      <dsp:txXfrm>
        <a:off x="7059593" y="2144"/>
        <a:ext cx="3064289" cy="1838573"/>
      </dsp:txXfrm>
    </dsp:sp>
    <dsp:sp modelId="{BDC6C8C3-1200-9F47-B3E4-0469562F1B66}">
      <dsp:nvSpPr>
        <dsp:cNvPr id="0" name=""/>
        <dsp:cNvSpPr/>
      </dsp:nvSpPr>
      <dsp:spPr>
        <a:xfrm>
          <a:off x="2003515" y="2147147"/>
          <a:ext cx="3064289" cy="1838573"/>
        </a:xfrm>
        <a:prstGeom prst="rect">
          <a:avLst/>
        </a:prstGeom>
        <a:solidFill>
          <a:schemeClr val="tx1">
            <a:lumMod val="65000"/>
            <a:lumOff val="3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a:t>Training.</a:t>
          </a:r>
        </a:p>
      </dsp:txBody>
      <dsp:txXfrm>
        <a:off x="2003515" y="2147147"/>
        <a:ext cx="3064289" cy="1838573"/>
      </dsp:txXfrm>
    </dsp:sp>
    <dsp:sp modelId="{A1FCC6B5-3D48-FD4D-BC7F-C3581856E6D2}">
      <dsp:nvSpPr>
        <dsp:cNvPr id="0" name=""/>
        <dsp:cNvSpPr/>
      </dsp:nvSpPr>
      <dsp:spPr>
        <a:xfrm>
          <a:off x="5374233" y="2147147"/>
          <a:ext cx="3064289" cy="1838573"/>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a:t>Additional oversight.</a:t>
          </a:r>
        </a:p>
      </dsp:txBody>
      <dsp:txXfrm>
        <a:off x="5374233" y="2147147"/>
        <a:ext cx="3064289" cy="183857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00FFFF-7BB5-D849-B55D-5EC06D0D7AF8}">
      <dsp:nvSpPr>
        <dsp:cNvPr id="0" name=""/>
        <dsp:cNvSpPr/>
      </dsp:nvSpPr>
      <dsp:spPr>
        <a:xfrm>
          <a:off x="0" y="0"/>
          <a:ext cx="9346190" cy="1591649"/>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n-US" sz="4200" kern="1200" dirty="0"/>
            <a:t>Avoid gender stereotypes, AND </a:t>
          </a:r>
        </a:p>
      </dsp:txBody>
      <dsp:txXfrm>
        <a:off x="46618" y="46618"/>
        <a:ext cx="7701096" cy="1498413"/>
      </dsp:txXfrm>
    </dsp:sp>
    <dsp:sp modelId="{9F94917B-3BFF-6342-8063-7D966542251B}">
      <dsp:nvSpPr>
        <dsp:cNvPr id="0" name=""/>
        <dsp:cNvSpPr/>
      </dsp:nvSpPr>
      <dsp:spPr>
        <a:xfrm>
          <a:off x="1649327" y="1945348"/>
          <a:ext cx="9346190" cy="1591649"/>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n-US" sz="4200" kern="1200" dirty="0"/>
            <a:t>Ask how parties want to be addressed.</a:t>
          </a:r>
        </a:p>
      </dsp:txBody>
      <dsp:txXfrm>
        <a:off x="1695945" y="1991966"/>
        <a:ext cx="6569054" cy="1498413"/>
      </dsp:txXfrm>
    </dsp:sp>
    <dsp:sp modelId="{3F7F05D6-3E2D-FE47-8520-33F6932D9C35}">
      <dsp:nvSpPr>
        <dsp:cNvPr id="0" name=""/>
        <dsp:cNvSpPr/>
      </dsp:nvSpPr>
      <dsp:spPr>
        <a:xfrm>
          <a:off x="8311618" y="1251213"/>
          <a:ext cx="1034571" cy="1034571"/>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544396" y="1251213"/>
        <a:ext cx="569015" cy="77851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1AA0556-30DC-3845-8152-DD818974256C}">
      <dsp:nvSpPr>
        <dsp:cNvPr id="0" name=""/>
        <dsp:cNvSpPr/>
      </dsp:nvSpPr>
      <dsp:spPr>
        <a:xfrm>
          <a:off x="0" y="0"/>
          <a:ext cx="8938260" cy="1776994"/>
        </a:xfrm>
        <a:prstGeom prst="roundRect">
          <a:avLst>
            <a:gd name="adj" fmla="val 10000"/>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Avoid awkward pronouns like “mom and mom,” “grandma,” or “boyfriend,” AND</a:t>
          </a:r>
        </a:p>
      </dsp:txBody>
      <dsp:txXfrm>
        <a:off x="52046" y="52046"/>
        <a:ext cx="7101598" cy="1672902"/>
      </dsp:txXfrm>
    </dsp:sp>
    <dsp:sp modelId="{2FB75BF1-4BFC-0642-89B7-4DF16EEEB191}">
      <dsp:nvSpPr>
        <dsp:cNvPr id="0" name=""/>
        <dsp:cNvSpPr/>
      </dsp:nvSpPr>
      <dsp:spPr>
        <a:xfrm>
          <a:off x="1577339" y="2171881"/>
          <a:ext cx="8938260" cy="1776994"/>
        </a:xfrm>
        <a:prstGeom prst="roundRect">
          <a:avLst>
            <a:gd name="adj" fmla="val 10000"/>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dirty="0"/>
            <a:t>Adjust your language to be responsive to the participants’ requests.</a:t>
          </a:r>
        </a:p>
      </dsp:txBody>
      <dsp:txXfrm>
        <a:off x="1629385" y="2223927"/>
        <a:ext cx="6101781" cy="1672902"/>
      </dsp:txXfrm>
    </dsp:sp>
    <dsp:sp modelId="{BA785BFF-DB73-F348-B50E-F753D145D106}">
      <dsp:nvSpPr>
        <dsp:cNvPr id="0" name=""/>
        <dsp:cNvSpPr/>
      </dsp:nvSpPr>
      <dsp:spPr>
        <a:xfrm>
          <a:off x="7783213" y="1396914"/>
          <a:ext cx="1155046" cy="1155046"/>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043098" y="1396914"/>
        <a:ext cx="635276" cy="86917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77264F-74E9-3940-9A95-85C9D3540044}">
      <dsp:nvSpPr>
        <dsp:cNvPr id="0" name=""/>
        <dsp:cNvSpPr/>
      </dsp:nvSpPr>
      <dsp:spPr>
        <a:xfrm>
          <a:off x="0" y="3558996"/>
          <a:ext cx="7242048" cy="2335087"/>
        </a:xfrm>
        <a:prstGeom prst="rect">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dirty="0"/>
            <a:t>Adapt your language.  Develop communication and pace conversations to match the needs of the parties due to factors such as disability, language barriers, need for interpreters/translators, etc.</a:t>
          </a:r>
        </a:p>
      </dsp:txBody>
      <dsp:txXfrm>
        <a:off x="0" y="3558996"/>
        <a:ext cx="7242048" cy="2335087"/>
      </dsp:txXfrm>
    </dsp:sp>
    <dsp:sp modelId="{026BCBB1-AF37-8D4D-81AC-8D008B6718BB}">
      <dsp:nvSpPr>
        <dsp:cNvPr id="0" name=""/>
        <dsp:cNvSpPr/>
      </dsp:nvSpPr>
      <dsp:spPr>
        <a:xfrm rot="10800000">
          <a:off x="0" y="2659"/>
          <a:ext cx="7242048" cy="3591364"/>
        </a:xfrm>
        <a:prstGeom prst="upArrowCallou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2024" tIns="192024" rIns="192024" bIns="192024" numCol="1" spcCol="1270" anchor="ctr" anchorCtr="0">
          <a:noAutofit/>
        </a:bodyPr>
        <a:lstStyle/>
        <a:p>
          <a:pPr marL="0" lvl="0" indent="0" algn="ctr" defTabSz="1200150">
            <a:lnSpc>
              <a:spcPct val="90000"/>
            </a:lnSpc>
            <a:spcBef>
              <a:spcPct val="0"/>
            </a:spcBef>
            <a:spcAft>
              <a:spcPct val="35000"/>
            </a:spcAft>
            <a:buNone/>
          </a:pPr>
          <a:r>
            <a:rPr lang="en-US" sz="2700" kern="1200" dirty="0"/>
            <a:t>Avoid using slang and sayings; clarify and explain acronyms; AND</a:t>
          </a:r>
        </a:p>
      </dsp:txBody>
      <dsp:txXfrm rot="10800000">
        <a:off x="0" y="2659"/>
        <a:ext cx="7242048" cy="233356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609843-423E-5C43-A73D-5B2C16550E70}">
      <dsp:nvSpPr>
        <dsp:cNvPr id="0" name=""/>
        <dsp:cNvSpPr/>
      </dsp:nvSpPr>
      <dsp:spPr>
        <a:xfrm>
          <a:off x="0" y="67590"/>
          <a:ext cx="10515600" cy="194128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Avoid utilizing a single mode of communication; AND</a:t>
          </a:r>
        </a:p>
      </dsp:txBody>
      <dsp:txXfrm>
        <a:off x="94766" y="162356"/>
        <a:ext cx="10326068" cy="1751753"/>
      </dsp:txXfrm>
    </dsp:sp>
    <dsp:sp modelId="{76B6D867-4654-2B4A-854F-0F5469904EAE}">
      <dsp:nvSpPr>
        <dsp:cNvPr id="0" name=""/>
        <dsp:cNvSpPr/>
      </dsp:nvSpPr>
      <dsp:spPr>
        <a:xfrm>
          <a:off x="0" y="2090887"/>
          <a:ext cx="10515600" cy="1941285"/>
        </a:xfrm>
        <a:prstGeom prst="roundRect">
          <a:avLst/>
        </a:prstGeom>
        <a:solidFill>
          <a:schemeClr val="bg2">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Adapt your process to inquire about a preferred method of communication; culture and availability can influence how parties communicate.</a:t>
          </a:r>
        </a:p>
      </dsp:txBody>
      <dsp:txXfrm>
        <a:off x="94766" y="2185653"/>
        <a:ext cx="10326068" cy="1751753"/>
      </dsp:txXfrm>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3.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xml><?xml version="1.0" encoding="utf-8"?>
<dgm:layoutDef xmlns:dgm="http://schemas.openxmlformats.org/drawingml/2006/diagram" xmlns:a="http://schemas.openxmlformats.org/drawingml/2006/main" uniqueId="urn:microsoft.com/office/officeart/2016/7/layout/VerticalSolidActionList">
  <dgm:title val="Vertical Solid Action List"/>
  <dgm:desc val="Use to show non-sequential or grouped lists of information. Works well with large amounts of text. All text has the same level of emphasis, and direction is not implied."/>
  <dgm:catLst>
    <dgm:cat type="list"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 modelId="5">
          <dgm:prSet phldr="1"/>
        </dgm:pt>
        <dgm:pt modelId="51">
          <dgm:prSet phldr="1"/>
        </dgm:pt>
      </dgm:ptLst>
      <dgm:cxnLst>
        <dgm:cxn modelId="4" srcId="0" destId="1" srcOrd="0" destOrd="0"/>
        <dgm:cxn modelId="5" srcId="0" destId="2" srcOrd="1" destOrd="0"/>
        <dgm:cxn modelId="6" srcId="0" destId="3" srcOrd="2" destOrd="0"/>
        <dgm:cxn modelId="7" srcId="0" destId="4" srcOrd="3" destOrd="0"/>
        <dgm:cxn modelId="8" srcId="0" destId="5" srcOrd="4" destOrd="0"/>
        <dgm:cxn modelId="13" srcId="1" destId="11" srcOrd="0" destOrd="0"/>
        <dgm:cxn modelId="23" srcId="2" destId="21" srcOrd="0" destOrd="0"/>
        <dgm:cxn modelId="33" srcId="3" destId="31" srcOrd="0" destOrd="0"/>
        <dgm:cxn modelId="43" srcId="4" destId="41" srcOrd="0" destOrd="0"/>
        <dgm:cxn modelId="53" srcId="5" destId="5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6"/>
      <dgm:constr type="primFontSz" for="des" forName="parentText" op="equ" val="28"/>
      <dgm:constr type="primFontSz" for="des" forName="descendantText" refType="primFontSz" refFor="des" refForName="parentText" op="lte" fact="0.82"/>
      <dgm:constr type="primFontSz" for="des" forName="parentText" refType="primFontSz" refFor="des" refForName="descendantText" op="lte" fact="1.25"/>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2"/>
          <dgm:constr type="w" for="ch" forName="descendantText" refType="w" fact="0.8"/>
          <dgm:constr type="h" for="ch" forName="parentText" refType="h"/>
          <dgm:constr type="h" for="ch" forName="descendantText" refType="h" refFor="ch" refForName="parentText"/>
        </dgm:constrLst>
        <dgm:ruleLst/>
        <dgm:layoutNode name="parentText" styleLbl="alignNode1">
          <dgm:varLst>
            <dgm:chMax val="1"/>
            <dgm:bulletEnabled/>
          </dgm:varLst>
          <dgm:alg type="tx"/>
          <dgm:shape xmlns:r="http://schemas.openxmlformats.org/officeDocument/2006/relationships" type="rect" r:blip="" zOrderOff="3">
            <dgm:adjLst/>
          </dgm:shape>
          <dgm:presOf axis="self" ptType="node"/>
          <dgm:constrLst>
            <dgm:constr type="tMarg" refType="h" fact="0.28"/>
            <dgm:constr type="bMarg" refType="h" fact="0.28"/>
            <dgm:constr type="lMarg" refType="w" fact="0.15"/>
            <dgm:constr type="rMarg" refType="w" fact="0.15"/>
          </dgm:constrLst>
          <dgm:ruleLst>
            <dgm:rule type="primFontSz" val="15" fact="NaN" max="NaN"/>
          </dgm:ruleLst>
        </dgm:layoutNode>
        <dgm:layoutNode name="descendantText" styleLbl="alignAccFollowNode1">
          <dgm:varLst>
            <dgm:bulletEnabled/>
          </dgm:varLst>
          <dgm:alg type="tx">
            <dgm:param type="stBulletLvl" val="0"/>
            <dgm:param type="parTxLTRAlign" val="l"/>
            <dgm:param type="shpTxLTRAlignCh" val="l"/>
            <dgm:param type="parTxRTLAlign" val="r"/>
            <dgm:param type="shpTxRTLAlignCh" val="r"/>
          </dgm:alg>
          <dgm:choose name="Name10">
            <dgm:if name="Name11" func="var" arg="dir" op="equ" val="norm">
              <dgm:shape xmlns:r="http://schemas.openxmlformats.org/officeDocument/2006/relationships" type="rect" r:blip="">
                <dgm:adjLst/>
              </dgm:shape>
            </dgm:if>
            <dgm:else name="Name12">
              <dgm:shape xmlns:r="http://schemas.openxmlformats.org/officeDocument/2006/relationships" type="rect" r:blip="">
                <dgm:adjLst/>
              </dgm:shape>
            </dgm:else>
          </dgm:choose>
          <dgm:presOf axis="des" ptType="node"/>
          <dgm:constrLst>
            <dgm:constr type="primFontSz" val="24"/>
            <dgm:constr type="lMarg" refType="w" fact="0.055"/>
            <dgm:constr type="rMarg" refType="w" fact="0.055"/>
            <dgm:constr type="tMarg" refType="h" fact="0.72"/>
            <dgm:constr type="bMarg" refType="h" fact="0.72"/>
          </dgm:constrLst>
          <dgm:ruleLst>
            <dgm:rule type="primFontSz" val="11" fact="NaN" max="NaN"/>
          </dgm:ruleLst>
        </dgm:layoutNod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3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3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3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41.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4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4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5.xml><?xml version="1.0" encoding="utf-8"?>
<dgm:layoutDef xmlns:dgm="http://schemas.openxmlformats.org/drawingml/2006/diagram" xmlns:a="http://schemas.openxmlformats.org/drawingml/2006/main" uniqueId="urn:microsoft.com/office/officeart/2016/7/layout/BasicLinearProcessNumbered">
  <dgm:title val="Basic Linear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1"/>
      <dgm:constr type="primFontSz" for="des" forName="sibTransNodeCircle" op="equ"/>
      <dgm:constr type="primFontSz" for="des" forName="nodeText" op="equ"/>
      <dgm:constr type="h" for="des" forName="sibTransNodeCircle" op="equ"/>
      <dgm:constr type="w" for="des" forName="sibTransNodeCircle" op="equ"/>
    </dgm:constrLst>
    <dgm:ruleLst>
      <dgm:rule type="h" val="NaN" fact="1.2" max="NaN"/>
    </dgm:ruleLst>
    <dgm:forEach name="Name4" axis="ch" ptType="node">
      <dgm:layoutNode name="compositeNode">
        <dgm:varLst>
          <dgm:bulletEnabled val="1"/>
        </dgm:varLst>
        <dgm:alg type="composite"/>
        <dgm:constrLst>
          <dgm:constr type="h" refType="w" op="lte" fact="1.4"/>
          <dgm:constr type="w" for="ch" forName="bgRect" refType="w"/>
          <dgm:constr type="h" for="ch" forName="bgRect" refType="h"/>
          <dgm:constr type="t" for="ch" forName="bgRect"/>
          <dgm:constr type="l" for="ch" forName="bgRect"/>
          <dgm:constr type="h" for="ch" forName="sibTransNodeCircle" refType="h" refFor="ch" refForName="bgRect" fact="0.3"/>
          <dgm:constr type="w" for="ch" forName="sibTransNodeCircle" refType="h" refFor="ch" refForName="sibTransNodeCircle"/>
          <dgm:constr type="ctrX" for="ch" forName="sibTransNodeCircle" refType="w" fact="0.5"/>
          <dgm:constr type="ctrY" for="ch" forName="sibTransNodeCircle" refType="h" fact="0.25"/>
          <dgm:constr type="r" for="ch" forName="nodeText" refType="r" refFor="ch" refForName="bgRect"/>
          <dgm:constr type="h" for="ch" forName="nodeText" refType="h" refFor="ch" refForName="bgRect" fact="0.6"/>
          <dgm:constr type="t" for="ch" forName="nodeText" refType="h" refFor="ch" refForName="bgRect" fact="0.38"/>
          <dgm:constr type="b" for="ch" forName="bottomLine" refType="b" refFor="ch" refForName="bgRect"/>
          <dgm:constr type="w" for="ch" forName="bottomLine" refType="w" refFor="ch" refForName="bgRect"/>
          <dgm:constr type="h" for="ch" forName="bottomLine" val="0.002"/>
        </dgm:constrLst>
        <dgm:ruleLst/>
        <dgm:layoutNode name="bgRect" styleLbl="bgAccFollowNode1">
          <dgm:alg type="sp"/>
          <dgm:shape xmlns:r="http://schemas.openxmlformats.org/officeDocument/2006/relationships" type="rect" r:blip="">
            <dgm:adjLst/>
          </dgm:shape>
          <dgm:presOf axis="self"/>
          <dgm:constrLst/>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alg>
            <dgm:shape xmlns:r="http://schemas.openxmlformats.org/officeDocument/2006/relationships" type="ellipse" r:blip="">
              <dgm:adjLst/>
            </dgm:shape>
            <dgm:constrLst>
              <dgm:constr type="w" refType="h" op="lte"/>
              <dgm:constr type="primFontSz" val="48"/>
              <dgm:constr type="tMarg" val="1"/>
              <dgm:constr type="lMarg" refType="w" fact="0.221"/>
              <dgm:constr type="rMarg" refType="w" fact="0.221"/>
              <dgm:constr type="bMarg" val="1"/>
            </dgm:constrLst>
            <dgm:ruleLst>
              <dgm:rule type="primFontSz" val="14" fact="NaN" max="NaN"/>
            </dgm:ruleLst>
          </dgm:layoutNode>
        </dgm:forEach>
        <dgm:layoutNode name="bottomLine" styleLbl="alignNode1">
          <dgm:varLst/>
          <dgm:presOf/>
          <dgm:alg type="sp"/>
          <dgm:shape xmlns:r="http://schemas.openxmlformats.org/officeDocument/2006/relationships" type="rect" r:blip="">
            <dgm:adjLst/>
          </dgm:shape>
          <dgm:constrLst/>
          <dgm:ruleLst/>
        </dgm:layoutNode>
        <dgm:layoutNode name="nodeText" styleLbl="bgAccFollowNode1" moveWith="bgRect">
          <dgm:varLst>
            <dgm:bulletEnabled val="1"/>
          </dgm:varLst>
          <dgm:alg type="tx">
            <dgm:param type="parTxLTRAlign" val="l"/>
            <dgm:param type="parTxRTLAlign" val="r"/>
            <dgm:param type="txAnchorVert" val="t"/>
          </dgm:alg>
          <dgm:shape xmlns:r="http://schemas.openxmlformats.org/officeDocument/2006/relationships" type="rect" r:blip="" zOrderOff="-1" hideGeom="1">
            <dgm:adjLst/>
          </dgm:shape>
          <dgm:presOf axis="desOrSelf" ptType="node"/>
          <dgm:constrLst>
            <dgm:constr type="primFontSz" val="26"/>
            <dgm:constr type="tMarg" val="26"/>
            <dgm:constr type="lMarg" refType="w" fact="0.221"/>
            <dgm:constr type="rMarg" refType="w" fact="0.221"/>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layout4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7.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4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332479-6FFE-F74B-90AE-51DAC4CC95C7}" type="datetimeFigureOut">
              <a:rPr lang="en-US" smtClean="0"/>
              <a:t>10/18/22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6E928E-4776-7F41-97A0-BB80CD9FA0B4}" type="slidenum">
              <a:rPr lang="en-US" smtClean="0"/>
              <a:t>‹#›</a:t>
            </a:fld>
            <a:endParaRPr lang="en-US"/>
          </a:p>
        </p:txBody>
      </p:sp>
    </p:spTree>
    <p:extLst>
      <p:ext uri="{BB962C8B-B14F-4D97-AF65-F5344CB8AC3E}">
        <p14:creationId xmlns:p14="http://schemas.microsoft.com/office/powerpoint/2010/main" val="15093542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youtu.be/4TgJkm53OIk"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a:t>
            </a:fld>
            <a:endParaRPr lang="en-US"/>
          </a:p>
        </p:txBody>
      </p:sp>
    </p:spTree>
    <p:extLst>
      <p:ext uri="{BB962C8B-B14F-4D97-AF65-F5344CB8AC3E}">
        <p14:creationId xmlns:p14="http://schemas.microsoft.com/office/powerpoint/2010/main" val="6678574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13</a:t>
            </a:fld>
            <a:endParaRPr lang="en-US"/>
          </a:p>
        </p:txBody>
      </p:sp>
    </p:spTree>
    <p:extLst>
      <p:ext uri="{BB962C8B-B14F-4D97-AF65-F5344CB8AC3E}">
        <p14:creationId xmlns:p14="http://schemas.microsoft.com/office/powerpoint/2010/main" val="2008010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14</a:t>
            </a:fld>
            <a:endParaRPr lang="en-US"/>
          </a:p>
        </p:txBody>
      </p:sp>
    </p:spTree>
    <p:extLst>
      <p:ext uri="{BB962C8B-B14F-4D97-AF65-F5344CB8AC3E}">
        <p14:creationId xmlns:p14="http://schemas.microsoft.com/office/powerpoint/2010/main" val="15297755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16</a:t>
            </a:fld>
            <a:endParaRPr lang="en-US"/>
          </a:p>
        </p:txBody>
      </p:sp>
    </p:spTree>
    <p:extLst>
      <p:ext uri="{BB962C8B-B14F-4D97-AF65-F5344CB8AC3E}">
        <p14:creationId xmlns:p14="http://schemas.microsoft.com/office/powerpoint/2010/main" val="41472622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18</a:t>
            </a:fld>
            <a:endParaRPr lang="en-US"/>
          </a:p>
        </p:txBody>
      </p:sp>
    </p:spTree>
    <p:extLst>
      <p:ext uri="{BB962C8B-B14F-4D97-AF65-F5344CB8AC3E}">
        <p14:creationId xmlns:p14="http://schemas.microsoft.com/office/powerpoint/2010/main" val="27600673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19</a:t>
            </a:fld>
            <a:endParaRPr lang="en-US"/>
          </a:p>
        </p:txBody>
      </p:sp>
    </p:spTree>
    <p:extLst>
      <p:ext uri="{BB962C8B-B14F-4D97-AF65-F5344CB8AC3E}">
        <p14:creationId xmlns:p14="http://schemas.microsoft.com/office/powerpoint/2010/main" val="14201827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20</a:t>
            </a:fld>
            <a:endParaRPr lang="en-US"/>
          </a:p>
        </p:txBody>
      </p:sp>
    </p:spTree>
    <p:extLst>
      <p:ext uri="{BB962C8B-B14F-4D97-AF65-F5344CB8AC3E}">
        <p14:creationId xmlns:p14="http://schemas.microsoft.com/office/powerpoint/2010/main" val="28901699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21</a:t>
            </a:fld>
            <a:endParaRPr lang="en-US"/>
          </a:p>
        </p:txBody>
      </p:sp>
    </p:spTree>
    <p:extLst>
      <p:ext uri="{BB962C8B-B14F-4D97-AF65-F5344CB8AC3E}">
        <p14:creationId xmlns:p14="http://schemas.microsoft.com/office/powerpoint/2010/main" val="34905743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22</a:t>
            </a:fld>
            <a:endParaRPr lang="en-US"/>
          </a:p>
        </p:txBody>
      </p:sp>
    </p:spTree>
    <p:extLst>
      <p:ext uri="{BB962C8B-B14F-4D97-AF65-F5344CB8AC3E}">
        <p14:creationId xmlns:p14="http://schemas.microsoft.com/office/powerpoint/2010/main" val="40745144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23</a:t>
            </a:fld>
            <a:endParaRPr lang="en-US"/>
          </a:p>
        </p:txBody>
      </p:sp>
    </p:spTree>
    <p:extLst>
      <p:ext uri="{BB962C8B-B14F-4D97-AF65-F5344CB8AC3E}">
        <p14:creationId xmlns:p14="http://schemas.microsoft.com/office/powerpoint/2010/main" val="16641342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27</a:t>
            </a:fld>
            <a:endParaRPr lang="en-US"/>
          </a:p>
        </p:txBody>
      </p:sp>
    </p:spTree>
    <p:extLst>
      <p:ext uri="{BB962C8B-B14F-4D97-AF65-F5344CB8AC3E}">
        <p14:creationId xmlns:p14="http://schemas.microsoft.com/office/powerpoint/2010/main" val="3229233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a:t>
            </a:fld>
            <a:endParaRPr lang="en-US"/>
          </a:p>
        </p:txBody>
      </p:sp>
    </p:spTree>
    <p:extLst>
      <p:ext uri="{BB962C8B-B14F-4D97-AF65-F5344CB8AC3E}">
        <p14:creationId xmlns:p14="http://schemas.microsoft.com/office/powerpoint/2010/main" val="30906464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28</a:t>
            </a:fld>
            <a:endParaRPr lang="en-US"/>
          </a:p>
        </p:txBody>
      </p:sp>
    </p:spTree>
    <p:extLst>
      <p:ext uri="{BB962C8B-B14F-4D97-AF65-F5344CB8AC3E}">
        <p14:creationId xmlns:p14="http://schemas.microsoft.com/office/powerpoint/2010/main" val="41744839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30</a:t>
            </a:fld>
            <a:endParaRPr lang="en-US"/>
          </a:p>
        </p:txBody>
      </p:sp>
    </p:spTree>
    <p:extLst>
      <p:ext uri="{BB962C8B-B14F-4D97-AF65-F5344CB8AC3E}">
        <p14:creationId xmlns:p14="http://schemas.microsoft.com/office/powerpoint/2010/main" val="2641857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31</a:t>
            </a:fld>
            <a:endParaRPr lang="en-US"/>
          </a:p>
        </p:txBody>
      </p:sp>
    </p:spTree>
    <p:extLst>
      <p:ext uri="{BB962C8B-B14F-4D97-AF65-F5344CB8AC3E}">
        <p14:creationId xmlns:p14="http://schemas.microsoft.com/office/powerpoint/2010/main" val="2120411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32</a:t>
            </a:fld>
            <a:endParaRPr lang="en-US"/>
          </a:p>
        </p:txBody>
      </p:sp>
    </p:spTree>
    <p:extLst>
      <p:ext uri="{BB962C8B-B14F-4D97-AF65-F5344CB8AC3E}">
        <p14:creationId xmlns:p14="http://schemas.microsoft.com/office/powerpoint/2010/main" val="1199599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Whether = Law</a:t>
            </a:r>
          </a:p>
          <a:p>
            <a:r>
              <a:rPr lang="en-US" dirty="0"/>
              <a:t>When = Facts</a:t>
            </a:r>
          </a:p>
          <a:p>
            <a:endParaRPr lang="en-US" dirty="0"/>
          </a:p>
          <a:p>
            <a:r>
              <a:rPr lang="en-US" dirty="0"/>
              <a:t>Whether + When = Issue</a:t>
            </a:r>
          </a:p>
          <a:p>
            <a:endParaRPr lang="en-US" dirty="0"/>
          </a:p>
          <a:p>
            <a:r>
              <a:rPr lang="en-US" b="0" i="0" dirty="0">
                <a:solidFill>
                  <a:srgbClr val="1155CC"/>
                </a:solidFill>
                <a:effectLst/>
                <a:latin typeface="Arial" panose="020B0604020202020204" pitchFamily="34" charset="0"/>
                <a:hlinkClick r:id="rId3"/>
              </a:rPr>
              <a:t>https://youtu.be/4TgJkm53OIk</a:t>
            </a:r>
            <a:endParaRPr lang="en-US" dirty="0"/>
          </a:p>
        </p:txBody>
      </p:sp>
      <p:sp>
        <p:nvSpPr>
          <p:cNvPr id="4" name="Slide Number Placeholder 3"/>
          <p:cNvSpPr>
            <a:spLocks noGrp="1"/>
          </p:cNvSpPr>
          <p:nvPr>
            <p:ph type="sldNum" sz="quarter" idx="5"/>
          </p:nvPr>
        </p:nvSpPr>
        <p:spPr/>
        <p:txBody>
          <a:bodyPr/>
          <a:lstStyle/>
          <a:p>
            <a:fld id="{D32360CF-2BFA-4796-A52E-CB4CC5F8B405}" type="slidenum">
              <a:rPr lang="en-US" smtClean="0"/>
              <a:t>33</a:t>
            </a:fld>
            <a:endParaRPr lang="en-US"/>
          </a:p>
        </p:txBody>
      </p:sp>
      <p:sp>
        <p:nvSpPr>
          <p:cNvPr id="5" name="Footer Placeholder 4">
            <a:extLst>
              <a:ext uri="{FF2B5EF4-FFF2-40B4-BE49-F238E27FC236}">
                <a16:creationId xmlns:a16="http://schemas.microsoft.com/office/drawing/2014/main" id="{6669F697-354F-4B0C-8641-99EA749CFA08}"/>
              </a:ext>
            </a:extLst>
          </p:cNvPr>
          <p:cNvSpPr>
            <a:spLocks noGrp="1"/>
          </p:cNvSpPr>
          <p:nvPr>
            <p:ph type="ftr" sz="quarter" idx="4"/>
          </p:nvPr>
        </p:nvSpPr>
        <p:spPr/>
        <p:txBody>
          <a:bodyPr/>
          <a:lstStyle/>
          <a:p>
            <a:r>
              <a:rPr lang="en-US"/>
              <a:t>© Pingora Consulting, LLC</a:t>
            </a:r>
          </a:p>
        </p:txBody>
      </p:sp>
    </p:spTree>
    <p:extLst>
      <p:ext uri="{BB962C8B-B14F-4D97-AF65-F5344CB8AC3E}">
        <p14:creationId xmlns:p14="http://schemas.microsoft.com/office/powerpoint/2010/main" val="43826315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https://unsplash.com/photos/hIgeoQjS_iE</a:t>
            </a:r>
          </a:p>
        </p:txBody>
      </p:sp>
      <p:sp>
        <p:nvSpPr>
          <p:cNvPr id="4" name="Slide Number Placeholder 3"/>
          <p:cNvSpPr>
            <a:spLocks noGrp="1"/>
          </p:cNvSpPr>
          <p:nvPr>
            <p:ph type="sldNum" sz="quarter" idx="5"/>
          </p:nvPr>
        </p:nvSpPr>
        <p:spPr/>
        <p:txBody>
          <a:bodyPr/>
          <a:lstStyle/>
          <a:p>
            <a:fld id="{4F22E1E8-19DD-9846-964E-7494B0E7F513}" type="slidenum">
              <a:rPr lang="en-US" smtClean="0"/>
              <a:t>36</a:t>
            </a:fld>
            <a:endParaRPr lang="en-US"/>
          </a:p>
        </p:txBody>
      </p:sp>
      <p:sp>
        <p:nvSpPr>
          <p:cNvPr id="5" name="Footer Placeholder 4">
            <a:extLst>
              <a:ext uri="{FF2B5EF4-FFF2-40B4-BE49-F238E27FC236}">
                <a16:creationId xmlns:a16="http://schemas.microsoft.com/office/drawing/2014/main" id="{765B5CE4-007B-443B-A10E-BFE4C7300B09}"/>
              </a:ext>
            </a:extLst>
          </p:cNvPr>
          <p:cNvSpPr>
            <a:spLocks noGrp="1"/>
          </p:cNvSpPr>
          <p:nvPr>
            <p:ph type="ftr" sz="quarter" idx="4"/>
          </p:nvPr>
        </p:nvSpPr>
        <p:spPr/>
        <p:txBody>
          <a:bodyPr/>
          <a:lstStyle/>
          <a:p>
            <a:r>
              <a:rPr lang="en-US"/>
              <a:t>© Pingora Consulting, LLC</a:t>
            </a:r>
          </a:p>
        </p:txBody>
      </p:sp>
    </p:spTree>
    <p:extLst>
      <p:ext uri="{BB962C8B-B14F-4D97-AF65-F5344CB8AC3E}">
        <p14:creationId xmlns:p14="http://schemas.microsoft.com/office/powerpoint/2010/main" val="18863915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https://unsplash.com/photos/hIgeoQjS_iE</a:t>
            </a:r>
          </a:p>
        </p:txBody>
      </p:sp>
      <p:sp>
        <p:nvSpPr>
          <p:cNvPr id="4" name="Slide Number Placeholder 3"/>
          <p:cNvSpPr>
            <a:spLocks noGrp="1"/>
          </p:cNvSpPr>
          <p:nvPr>
            <p:ph type="sldNum" sz="quarter" idx="5"/>
          </p:nvPr>
        </p:nvSpPr>
        <p:spPr/>
        <p:txBody>
          <a:bodyPr/>
          <a:lstStyle/>
          <a:p>
            <a:fld id="{4F22E1E8-19DD-9846-964E-7494B0E7F513}" type="slidenum">
              <a:rPr lang="en-US" smtClean="0"/>
              <a:t>37</a:t>
            </a:fld>
            <a:endParaRPr lang="en-US"/>
          </a:p>
        </p:txBody>
      </p:sp>
      <p:sp>
        <p:nvSpPr>
          <p:cNvPr id="5" name="Footer Placeholder 4">
            <a:extLst>
              <a:ext uri="{FF2B5EF4-FFF2-40B4-BE49-F238E27FC236}">
                <a16:creationId xmlns:a16="http://schemas.microsoft.com/office/drawing/2014/main" id="{B95BC19C-A336-4580-BB5F-26ECF69260FA}"/>
              </a:ext>
            </a:extLst>
          </p:cNvPr>
          <p:cNvSpPr>
            <a:spLocks noGrp="1"/>
          </p:cNvSpPr>
          <p:nvPr>
            <p:ph type="ftr" sz="quarter" idx="4"/>
          </p:nvPr>
        </p:nvSpPr>
        <p:spPr/>
        <p:txBody>
          <a:bodyPr/>
          <a:lstStyle/>
          <a:p>
            <a:r>
              <a:rPr lang="en-US"/>
              <a:t>© Pingora Consulting, LLC</a:t>
            </a:r>
          </a:p>
        </p:txBody>
      </p:sp>
    </p:spTree>
    <p:extLst>
      <p:ext uri="{BB962C8B-B14F-4D97-AF65-F5344CB8AC3E}">
        <p14:creationId xmlns:p14="http://schemas.microsoft.com/office/powerpoint/2010/main" val="27825112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38</a:t>
            </a:fld>
            <a:endParaRPr lang="en-US"/>
          </a:p>
        </p:txBody>
      </p:sp>
    </p:spTree>
    <p:extLst>
      <p:ext uri="{BB962C8B-B14F-4D97-AF65-F5344CB8AC3E}">
        <p14:creationId xmlns:p14="http://schemas.microsoft.com/office/powerpoint/2010/main" val="21619986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39</a:t>
            </a:fld>
            <a:endParaRPr lang="en-US"/>
          </a:p>
        </p:txBody>
      </p:sp>
    </p:spTree>
    <p:extLst>
      <p:ext uri="{BB962C8B-B14F-4D97-AF65-F5344CB8AC3E}">
        <p14:creationId xmlns:p14="http://schemas.microsoft.com/office/powerpoint/2010/main" val="265840372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42</a:t>
            </a:fld>
            <a:endParaRPr lang="en-US"/>
          </a:p>
        </p:txBody>
      </p:sp>
    </p:spTree>
    <p:extLst>
      <p:ext uri="{BB962C8B-B14F-4D97-AF65-F5344CB8AC3E}">
        <p14:creationId xmlns:p14="http://schemas.microsoft.com/office/powerpoint/2010/main" val="25993136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44</a:t>
            </a:fld>
            <a:endParaRPr lang="en-US"/>
          </a:p>
        </p:txBody>
      </p:sp>
    </p:spTree>
    <p:extLst>
      <p:ext uri="{BB962C8B-B14F-4D97-AF65-F5344CB8AC3E}">
        <p14:creationId xmlns:p14="http://schemas.microsoft.com/office/powerpoint/2010/main" val="24630642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45</a:t>
            </a:fld>
            <a:endParaRPr lang="en-US"/>
          </a:p>
        </p:txBody>
      </p:sp>
    </p:spTree>
    <p:extLst>
      <p:ext uri="{BB962C8B-B14F-4D97-AF65-F5344CB8AC3E}">
        <p14:creationId xmlns:p14="http://schemas.microsoft.com/office/powerpoint/2010/main" val="18846471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F22E1E8-19DD-9846-964E-7494B0E7F513}" type="slidenum">
              <a:rPr lang="en-US" smtClean="0"/>
              <a:t>47</a:t>
            </a:fld>
            <a:endParaRPr lang="en-US"/>
          </a:p>
        </p:txBody>
      </p:sp>
    </p:spTree>
    <p:extLst>
      <p:ext uri="{BB962C8B-B14F-4D97-AF65-F5344CB8AC3E}">
        <p14:creationId xmlns:p14="http://schemas.microsoft.com/office/powerpoint/2010/main" val="3435270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https://unsplash.com/photos/S1Xl9Ag1PrQ</a:t>
            </a:r>
          </a:p>
          <a:p>
            <a:r>
              <a:rPr lang="en-US" dirty="0"/>
              <a:t>https://unsplash.com/photos/vw4-IpWQu94</a:t>
            </a:r>
          </a:p>
          <a:p>
            <a:r>
              <a:rPr lang="en-US" dirty="0"/>
              <a:t>https://unsplash.com/photos/nMyM7fxpokE</a:t>
            </a:r>
          </a:p>
        </p:txBody>
      </p:sp>
      <p:sp>
        <p:nvSpPr>
          <p:cNvPr id="4" name="Slide Number Placeholder 3"/>
          <p:cNvSpPr>
            <a:spLocks noGrp="1"/>
          </p:cNvSpPr>
          <p:nvPr>
            <p:ph type="sldNum" sz="quarter" idx="5"/>
          </p:nvPr>
        </p:nvSpPr>
        <p:spPr/>
        <p:txBody>
          <a:bodyPr/>
          <a:lstStyle/>
          <a:p>
            <a:fld id="{4F22E1E8-19DD-9846-964E-7494B0E7F513}" type="slidenum">
              <a:rPr lang="en-US" smtClean="0"/>
              <a:t>48</a:t>
            </a:fld>
            <a:endParaRPr lang="en-US"/>
          </a:p>
        </p:txBody>
      </p:sp>
    </p:spTree>
    <p:extLst>
      <p:ext uri="{BB962C8B-B14F-4D97-AF65-F5344CB8AC3E}">
        <p14:creationId xmlns:p14="http://schemas.microsoft.com/office/powerpoint/2010/main" val="32287871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49</a:t>
            </a:fld>
            <a:endParaRPr lang="en-US"/>
          </a:p>
        </p:txBody>
      </p:sp>
    </p:spTree>
    <p:extLst>
      <p:ext uri="{BB962C8B-B14F-4D97-AF65-F5344CB8AC3E}">
        <p14:creationId xmlns:p14="http://schemas.microsoft.com/office/powerpoint/2010/main" val="11578970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57</a:t>
            </a:fld>
            <a:endParaRPr lang="en-US"/>
          </a:p>
        </p:txBody>
      </p:sp>
    </p:spTree>
    <p:extLst>
      <p:ext uri="{BB962C8B-B14F-4D97-AF65-F5344CB8AC3E}">
        <p14:creationId xmlns:p14="http://schemas.microsoft.com/office/powerpoint/2010/main" val="17339985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58</a:t>
            </a:fld>
            <a:endParaRPr lang="en-US"/>
          </a:p>
        </p:txBody>
      </p:sp>
    </p:spTree>
    <p:extLst>
      <p:ext uri="{BB962C8B-B14F-4D97-AF65-F5344CB8AC3E}">
        <p14:creationId xmlns:p14="http://schemas.microsoft.com/office/powerpoint/2010/main" val="159235266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72</a:t>
            </a:fld>
            <a:endParaRPr lang="en-US"/>
          </a:p>
        </p:txBody>
      </p:sp>
    </p:spTree>
    <p:extLst>
      <p:ext uri="{BB962C8B-B14F-4D97-AF65-F5344CB8AC3E}">
        <p14:creationId xmlns:p14="http://schemas.microsoft.com/office/powerpoint/2010/main" val="20095688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77</a:t>
            </a:fld>
            <a:endParaRPr lang="en-US"/>
          </a:p>
        </p:txBody>
      </p:sp>
    </p:spTree>
    <p:extLst>
      <p:ext uri="{BB962C8B-B14F-4D97-AF65-F5344CB8AC3E}">
        <p14:creationId xmlns:p14="http://schemas.microsoft.com/office/powerpoint/2010/main" val="315685963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78</a:t>
            </a:fld>
            <a:endParaRPr lang="en-US"/>
          </a:p>
        </p:txBody>
      </p:sp>
    </p:spTree>
    <p:extLst>
      <p:ext uri="{BB962C8B-B14F-4D97-AF65-F5344CB8AC3E}">
        <p14:creationId xmlns:p14="http://schemas.microsoft.com/office/powerpoint/2010/main" val="20431526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4</a:t>
            </a:fld>
            <a:endParaRPr lang="en-US"/>
          </a:p>
        </p:txBody>
      </p:sp>
    </p:spTree>
    <p:extLst>
      <p:ext uri="{BB962C8B-B14F-4D97-AF65-F5344CB8AC3E}">
        <p14:creationId xmlns:p14="http://schemas.microsoft.com/office/powerpoint/2010/main" val="33610793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83</a:t>
            </a:fld>
            <a:endParaRPr lang="en-US"/>
          </a:p>
        </p:txBody>
      </p:sp>
    </p:spTree>
    <p:extLst>
      <p:ext uri="{BB962C8B-B14F-4D97-AF65-F5344CB8AC3E}">
        <p14:creationId xmlns:p14="http://schemas.microsoft.com/office/powerpoint/2010/main" val="35361578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84</a:t>
            </a:fld>
            <a:endParaRPr lang="en-US"/>
          </a:p>
        </p:txBody>
      </p:sp>
    </p:spTree>
    <p:extLst>
      <p:ext uri="{BB962C8B-B14F-4D97-AF65-F5344CB8AC3E}">
        <p14:creationId xmlns:p14="http://schemas.microsoft.com/office/powerpoint/2010/main" val="111792130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85</a:t>
            </a:fld>
            <a:endParaRPr lang="en-US"/>
          </a:p>
        </p:txBody>
      </p:sp>
    </p:spTree>
    <p:extLst>
      <p:ext uri="{BB962C8B-B14F-4D97-AF65-F5344CB8AC3E}">
        <p14:creationId xmlns:p14="http://schemas.microsoft.com/office/powerpoint/2010/main" val="330212578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88</a:t>
            </a:fld>
            <a:endParaRPr lang="en-US"/>
          </a:p>
        </p:txBody>
      </p:sp>
    </p:spTree>
    <p:extLst>
      <p:ext uri="{BB962C8B-B14F-4D97-AF65-F5344CB8AC3E}">
        <p14:creationId xmlns:p14="http://schemas.microsoft.com/office/powerpoint/2010/main" val="205188368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4"/>
          </p:nvPr>
        </p:nvSpPr>
        <p:spPr/>
        <p:txBody>
          <a:bodyPr/>
          <a:lstStyle/>
          <a:p>
            <a:r>
              <a:rPr lang="en-US"/>
              <a:t>© Pingora Consulting, LLC</a:t>
            </a:r>
          </a:p>
        </p:txBody>
      </p:sp>
      <p:sp>
        <p:nvSpPr>
          <p:cNvPr id="5" name="Slide Number Placeholder 4"/>
          <p:cNvSpPr>
            <a:spLocks noGrp="1"/>
          </p:cNvSpPr>
          <p:nvPr>
            <p:ph type="sldNum" sz="quarter" idx="5"/>
          </p:nvPr>
        </p:nvSpPr>
        <p:spPr/>
        <p:txBody>
          <a:bodyPr/>
          <a:lstStyle/>
          <a:p>
            <a:fld id="{D32360CF-2BFA-4796-A52E-CB4CC5F8B405}" type="slidenum">
              <a:rPr lang="en-US" smtClean="0"/>
              <a:t>92</a:t>
            </a:fld>
            <a:endParaRPr lang="en-US"/>
          </a:p>
        </p:txBody>
      </p:sp>
    </p:spTree>
    <p:extLst>
      <p:ext uri="{BB962C8B-B14F-4D97-AF65-F5344CB8AC3E}">
        <p14:creationId xmlns:p14="http://schemas.microsoft.com/office/powerpoint/2010/main" val="170329088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94</a:t>
            </a:fld>
            <a:endParaRPr lang="en-US"/>
          </a:p>
        </p:txBody>
      </p:sp>
    </p:spTree>
    <p:extLst>
      <p:ext uri="{BB962C8B-B14F-4D97-AF65-F5344CB8AC3E}">
        <p14:creationId xmlns:p14="http://schemas.microsoft.com/office/powerpoint/2010/main" val="214757911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95</a:t>
            </a:fld>
            <a:endParaRPr lang="en-US"/>
          </a:p>
        </p:txBody>
      </p:sp>
    </p:spTree>
    <p:extLst>
      <p:ext uri="{BB962C8B-B14F-4D97-AF65-F5344CB8AC3E}">
        <p14:creationId xmlns:p14="http://schemas.microsoft.com/office/powerpoint/2010/main" val="22917108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96</a:t>
            </a:fld>
            <a:endParaRPr lang="en-US"/>
          </a:p>
        </p:txBody>
      </p:sp>
    </p:spTree>
    <p:extLst>
      <p:ext uri="{BB962C8B-B14F-4D97-AF65-F5344CB8AC3E}">
        <p14:creationId xmlns:p14="http://schemas.microsoft.com/office/powerpoint/2010/main" val="17460612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98</a:t>
            </a:fld>
            <a:endParaRPr lang="en-US"/>
          </a:p>
        </p:txBody>
      </p:sp>
    </p:spTree>
    <p:extLst>
      <p:ext uri="{BB962C8B-B14F-4D97-AF65-F5344CB8AC3E}">
        <p14:creationId xmlns:p14="http://schemas.microsoft.com/office/powerpoint/2010/main" val="19052365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103</a:t>
            </a:fld>
            <a:endParaRPr lang="en-US"/>
          </a:p>
        </p:txBody>
      </p:sp>
    </p:spTree>
    <p:extLst>
      <p:ext uri="{BB962C8B-B14F-4D97-AF65-F5344CB8AC3E}">
        <p14:creationId xmlns:p14="http://schemas.microsoft.com/office/powerpoint/2010/main" val="20558150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5</a:t>
            </a:fld>
            <a:endParaRPr lang="en-US"/>
          </a:p>
        </p:txBody>
      </p:sp>
    </p:spTree>
    <p:extLst>
      <p:ext uri="{BB962C8B-B14F-4D97-AF65-F5344CB8AC3E}">
        <p14:creationId xmlns:p14="http://schemas.microsoft.com/office/powerpoint/2010/main" val="34302886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104</a:t>
            </a:fld>
            <a:endParaRPr lang="en-US"/>
          </a:p>
        </p:txBody>
      </p:sp>
    </p:spTree>
    <p:extLst>
      <p:ext uri="{BB962C8B-B14F-4D97-AF65-F5344CB8AC3E}">
        <p14:creationId xmlns:p14="http://schemas.microsoft.com/office/powerpoint/2010/main" val="125919452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106</a:t>
            </a:fld>
            <a:endParaRPr lang="en-US"/>
          </a:p>
        </p:txBody>
      </p:sp>
    </p:spTree>
    <p:extLst>
      <p:ext uri="{BB962C8B-B14F-4D97-AF65-F5344CB8AC3E}">
        <p14:creationId xmlns:p14="http://schemas.microsoft.com/office/powerpoint/2010/main" val="365122545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107</a:t>
            </a:fld>
            <a:endParaRPr lang="en-US"/>
          </a:p>
        </p:txBody>
      </p:sp>
    </p:spTree>
    <p:extLst>
      <p:ext uri="{BB962C8B-B14F-4D97-AF65-F5344CB8AC3E}">
        <p14:creationId xmlns:p14="http://schemas.microsoft.com/office/powerpoint/2010/main" val="3731988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8660187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109</a:t>
            </a:fld>
            <a:endParaRPr lang="en-US"/>
          </a:p>
        </p:txBody>
      </p:sp>
    </p:spTree>
    <p:extLst>
      <p:ext uri="{BB962C8B-B14F-4D97-AF65-F5344CB8AC3E}">
        <p14:creationId xmlns:p14="http://schemas.microsoft.com/office/powerpoint/2010/main" val="340550867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116</a:t>
            </a:fld>
            <a:endParaRPr lang="en-US"/>
          </a:p>
        </p:txBody>
      </p:sp>
    </p:spTree>
    <p:extLst>
      <p:ext uri="{BB962C8B-B14F-4D97-AF65-F5344CB8AC3E}">
        <p14:creationId xmlns:p14="http://schemas.microsoft.com/office/powerpoint/2010/main" val="243178746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16E928E-4776-7F41-97A0-BB80CD9FA0B4}" type="slidenum">
              <a:rPr lang="en-US" smtClean="0"/>
              <a:t>117</a:t>
            </a:fld>
            <a:endParaRPr lang="en-US"/>
          </a:p>
        </p:txBody>
      </p:sp>
    </p:spTree>
    <p:extLst>
      <p:ext uri="{BB962C8B-B14F-4D97-AF65-F5344CB8AC3E}">
        <p14:creationId xmlns:p14="http://schemas.microsoft.com/office/powerpoint/2010/main" val="409511389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118</a:t>
            </a:fld>
            <a:endParaRPr lang="en-US"/>
          </a:p>
        </p:txBody>
      </p:sp>
    </p:spTree>
    <p:extLst>
      <p:ext uri="{BB962C8B-B14F-4D97-AF65-F5344CB8AC3E}">
        <p14:creationId xmlns:p14="http://schemas.microsoft.com/office/powerpoint/2010/main" val="411797117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120</a:t>
            </a:fld>
            <a:endParaRPr lang="en-US"/>
          </a:p>
        </p:txBody>
      </p:sp>
    </p:spTree>
    <p:extLst>
      <p:ext uri="{BB962C8B-B14F-4D97-AF65-F5344CB8AC3E}">
        <p14:creationId xmlns:p14="http://schemas.microsoft.com/office/powerpoint/2010/main" val="26866259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6</a:t>
            </a:fld>
            <a:endParaRPr lang="en-US"/>
          </a:p>
        </p:txBody>
      </p:sp>
    </p:spTree>
    <p:extLst>
      <p:ext uri="{BB962C8B-B14F-4D97-AF65-F5344CB8AC3E}">
        <p14:creationId xmlns:p14="http://schemas.microsoft.com/office/powerpoint/2010/main" val="980434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7</a:t>
            </a:fld>
            <a:endParaRPr lang="en-US"/>
          </a:p>
        </p:txBody>
      </p:sp>
    </p:spTree>
    <p:extLst>
      <p:ext uri="{BB962C8B-B14F-4D97-AF65-F5344CB8AC3E}">
        <p14:creationId xmlns:p14="http://schemas.microsoft.com/office/powerpoint/2010/main" val="15863745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9</a:t>
            </a:fld>
            <a:endParaRPr lang="en-US"/>
          </a:p>
        </p:txBody>
      </p:sp>
    </p:spTree>
    <p:extLst>
      <p:ext uri="{BB962C8B-B14F-4D97-AF65-F5344CB8AC3E}">
        <p14:creationId xmlns:p14="http://schemas.microsoft.com/office/powerpoint/2010/main" val="5661466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16E928E-4776-7F41-97A0-BB80CD9FA0B4}" type="slidenum">
              <a:rPr lang="en-US" smtClean="0"/>
              <a:t>10</a:t>
            </a:fld>
            <a:endParaRPr lang="en-US"/>
          </a:p>
        </p:txBody>
      </p:sp>
    </p:spTree>
    <p:extLst>
      <p:ext uri="{BB962C8B-B14F-4D97-AF65-F5344CB8AC3E}">
        <p14:creationId xmlns:p14="http://schemas.microsoft.com/office/powerpoint/2010/main" val="40555670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26903F-EC33-8BDA-3EAC-8B2FA5A88E1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8F2448E-81F1-2AEF-B9AC-8043FD1FC0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1E4873-2B6F-1D18-B4BE-A81A7842386A}"/>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A090AC01-8200-9812-6253-5E4C03F4E933}"/>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3B5ECD0A-5494-5C6A-3E5B-94CBA61C4DBD}"/>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3796797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7E1096-CB08-0C61-2D06-D72BFF7ACE1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F64E367-B685-D1DF-E43C-F6D688BDBF4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81CC40-F67C-5251-0EFB-9B6A2E6B3E6F}"/>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79CEB335-85F4-5A6B-01FA-A70428769C06}"/>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883A7F01-7AE1-7FF1-3438-63F393710CE4}"/>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1783101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7C3076D-53A0-BA5E-3956-AE9C56A06ED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B7787BF-15D9-AE77-0B34-898675CBD7E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1AAE15-A935-5610-425C-2CCC986D9FA5}"/>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F282C9EE-5DD6-A3C5-397E-F5ADC9E59DB2}"/>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21BFBC33-371B-89DD-7D31-8B47E23B18EF}"/>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32789403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3698941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a:t>© Pingora Consulting</a:t>
            </a:r>
            <a:endParaRPr lang="en-US" dirty="0"/>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41568423"/>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641238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a:t>2022</a:t>
            </a:r>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a:t>© Pingora Consulting</a:t>
            </a:r>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4495639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9640259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6_Full Blank">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F11A7F19-B6AF-45E0-BC61-F0E0A0F56282}"/>
              </a:ext>
            </a:extLst>
          </p:cNvPr>
          <p:cNvSpPr>
            <a:spLocks noGrp="1"/>
          </p:cNvSpPr>
          <p:nvPr>
            <p:ph type="pic" sz="quarter" idx="11"/>
          </p:nvPr>
        </p:nvSpPr>
        <p:spPr>
          <a:xfrm>
            <a:off x="4298075" y="2092436"/>
            <a:ext cx="1521374" cy="1521374"/>
          </a:xfrm>
          <a:custGeom>
            <a:avLst/>
            <a:gdLst>
              <a:gd name="connsiteX0" fmla="*/ 760687 w 1521374"/>
              <a:gd name="connsiteY0" fmla="*/ 0 h 1521374"/>
              <a:gd name="connsiteX1" fmla="*/ 1521374 w 1521374"/>
              <a:gd name="connsiteY1" fmla="*/ 760687 h 1521374"/>
              <a:gd name="connsiteX2" fmla="*/ 760687 w 1521374"/>
              <a:gd name="connsiteY2" fmla="*/ 1521374 h 1521374"/>
              <a:gd name="connsiteX3" fmla="*/ 0 w 1521374"/>
              <a:gd name="connsiteY3" fmla="*/ 760687 h 1521374"/>
              <a:gd name="connsiteX4" fmla="*/ 760687 w 1521374"/>
              <a:gd name="connsiteY4" fmla="*/ 0 h 152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374" h="1521374">
                <a:moveTo>
                  <a:pt x="760687" y="0"/>
                </a:moveTo>
                <a:cubicBezTo>
                  <a:pt x="1180803" y="0"/>
                  <a:pt x="1521374" y="340571"/>
                  <a:pt x="1521374" y="760687"/>
                </a:cubicBezTo>
                <a:cubicBezTo>
                  <a:pt x="1521374" y="1180803"/>
                  <a:pt x="1180803" y="1521374"/>
                  <a:pt x="760687" y="1521374"/>
                </a:cubicBezTo>
                <a:cubicBezTo>
                  <a:pt x="340571" y="1521374"/>
                  <a:pt x="0" y="1180803"/>
                  <a:pt x="0" y="760687"/>
                </a:cubicBezTo>
                <a:cubicBezTo>
                  <a:pt x="0" y="340571"/>
                  <a:pt x="340571" y="0"/>
                  <a:pt x="760687" y="0"/>
                </a:cubicBezTo>
                <a:close/>
              </a:path>
            </a:pathLst>
          </a:custGeom>
        </p:spPr>
        <p:txBody>
          <a:bodyPr wrap="square">
            <a:noAutofit/>
          </a:bodyPr>
          <a:lstStyle/>
          <a:p>
            <a:endParaRPr lang="en-US"/>
          </a:p>
        </p:txBody>
      </p:sp>
      <p:sp>
        <p:nvSpPr>
          <p:cNvPr id="33" name="Picture Placeholder 32">
            <a:extLst>
              <a:ext uri="{FF2B5EF4-FFF2-40B4-BE49-F238E27FC236}">
                <a16:creationId xmlns:a16="http://schemas.microsoft.com/office/drawing/2014/main" id="{8E5E1200-62A6-49DB-863B-4BF088A01E8F}"/>
              </a:ext>
            </a:extLst>
          </p:cNvPr>
          <p:cNvSpPr>
            <a:spLocks noGrp="1"/>
          </p:cNvSpPr>
          <p:nvPr>
            <p:ph type="pic" sz="quarter" idx="12"/>
          </p:nvPr>
        </p:nvSpPr>
        <p:spPr>
          <a:xfrm>
            <a:off x="3789189" y="4621801"/>
            <a:ext cx="1034274" cy="1034274"/>
          </a:xfrm>
          <a:custGeom>
            <a:avLst/>
            <a:gdLst>
              <a:gd name="connsiteX0" fmla="*/ 517137 w 1034274"/>
              <a:gd name="connsiteY0" fmla="*/ 0 h 1034274"/>
              <a:gd name="connsiteX1" fmla="*/ 1034274 w 1034274"/>
              <a:gd name="connsiteY1" fmla="*/ 517137 h 1034274"/>
              <a:gd name="connsiteX2" fmla="*/ 517137 w 1034274"/>
              <a:gd name="connsiteY2" fmla="*/ 1034274 h 1034274"/>
              <a:gd name="connsiteX3" fmla="*/ 0 w 1034274"/>
              <a:gd name="connsiteY3" fmla="*/ 517137 h 1034274"/>
              <a:gd name="connsiteX4" fmla="*/ 517137 w 1034274"/>
              <a:gd name="connsiteY4" fmla="*/ 0 h 1034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274" h="1034274">
                <a:moveTo>
                  <a:pt x="517137" y="0"/>
                </a:moveTo>
                <a:cubicBezTo>
                  <a:pt x="802744" y="0"/>
                  <a:pt x="1034274" y="231530"/>
                  <a:pt x="1034274" y="517137"/>
                </a:cubicBezTo>
                <a:cubicBezTo>
                  <a:pt x="1034274" y="802744"/>
                  <a:pt x="802744" y="1034274"/>
                  <a:pt x="517137" y="1034274"/>
                </a:cubicBezTo>
                <a:cubicBezTo>
                  <a:pt x="231530" y="1034274"/>
                  <a:pt x="0" y="802744"/>
                  <a:pt x="0" y="517137"/>
                </a:cubicBezTo>
                <a:cubicBezTo>
                  <a:pt x="0" y="231530"/>
                  <a:pt x="231530" y="0"/>
                  <a:pt x="517137" y="0"/>
                </a:cubicBezTo>
                <a:close/>
              </a:path>
            </a:pathLst>
          </a:custGeom>
        </p:spPr>
        <p:txBody>
          <a:bodyPr wrap="square">
            <a:noAutofit/>
          </a:bodyPr>
          <a:lstStyle/>
          <a:p>
            <a:endParaRPr lang="en-US"/>
          </a:p>
        </p:txBody>
      </p:sp>
      <p:sp>
        <p:nvSpPr>
          <p:cNvPr id="18" name="Picture Placeholder 17">
            <a:extLst>
              <a:ext uri="{FF2B5EF4-FFF2-40B4-BE49-F238E27FC236}">
                <a16:creationId xmlns:a16="http://schemas.microsoft.com/office/drawing/2014/main" id="{6C7FFD07-4D5E-46F1-B724-565D5FB40B94}"/>
              </a:ext>
            </a:extLst>
          </p:cNvPr>
          <p:cNvSpPr>
            <a:spLocks noGrp="1"/>
          </p:cNvSpPr>
          <p:nvPr>
            <p:ph type="pic" sz="quarter" idx="10"/>
          </p:nvPr>
        </p:nvSpPr>
        <p:spPr>
          <a:xfrm>
            <a:off x="743678" y="1600200"/>
            <a:ext cx="3995086" cy="3995086"/>
          </a:xfrm>
          <a:custGeom>
            <a:avLst/>
            <a:gdLst>
              <a:gd name="connsiteX0" fmla="*/ 1997543 w 3995086"/>
              <a:gd name="connsiteY0" fmla="*/ 0 h 3995086"/>
              <a:gd name="connsiteX1" fmla="*/ 3995086 w 3995086"/>
              <a:gd name="connsiteY1" fmla="*/ 1997543 h 3995086"/>
              <a:gd name="connsiteX2" fmla="*/ 1997543 w 3995086"/>
              <a:gd name="connsiteY2" fmla="*/ 3995086 h 3995086"/>
              <a:gd name="connsiteX3" fmla="*/ 0 w 3995086"/>
              <a:gd name="connsiteY3" fmla="*/ 1997543 h 3995086"/>
              <a:gd name="connsiteX4" fmla="*/ 1997543 w 3995086"/>
              <a:gd name="connsiteY4" fmla="*/ 0 h 3995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5086" h="3995086">
                <a:moveTo>
                  <a:pt x="1997543" y="0"/>
                </a:moveTo>
                <a:cubicBezTo>
                  <a:pt x="3100756" y="0"/>
                  <a:pt x="3995086" y="894330"/>
                  <a:pt x="3995086" y="1997543"/>
                </a:cubicBezTo>
                <a:cubicBezTo>
                  <a:pt x="3995086" y="3100756"/>
                  <a:pt x="3100756" y="3995086"/>
                  <a:pt x="1997543" y="3995086"/>
                </a:cubicBezTo>
                <a:cubicBezTo>
                  <a:pt x="894330" y="3995086"/>
                  <a:pt x="0" y="3100756"/>
                  <a:pt x="0" y="1997543"/>
                </a:cubicBezTo>
                <a:cubicBezTo>
                  <a:pt x="0" y="894330"/>
                  <a:pt x="894330" y="0"/>
                  <a:pt x="1997543" y="0"/>
                </a:cubicBezTo>
                <a:close/>
              </a:path>
            </a:pathLst>
          </a:custGeom>
        </p:spPr>
        <p:txBody>
          <a:bodyPr wrap="square">
            <a:noAutofit/>
          </a:bodyPr>
          <a:lstStyle/>
          <a:p>
            <a:endParaRPr lang="en-US"/>
          </a:p>
        </p:txBody>
      </p:sp>
      <p:grpSp>
        <p:nvGrpSpPr>
          <p:cNvPr id="19" name="Group 18">
            <a:extLst>
              <a:ext uri="{FF2B5EF4-FFF2-40B4-BE49-F238E27FC236}">
                <a16:creationId xmlns:a16="http://schemas.microsoft.com/office/drawing/2014/main" id="{94C63F7B-68F8-434C-900A-49FA426CB7E5}"/>
              </a:ext>
            </a:extLst>
          </p:cNvPr>
          <p:cNvGrpSpPr/>
          <p:nvPr userDrawn="1"/>
        </p:nvGrpSpPr>
        <p:grpSpPr>
          <a:xfrm>
            <a:off x="743426" y="6232357"/>
            <a:ext cx="5169710" cy="430887"/>
            <a:chOff x="743426" y="6270457"/>
            <a:chExt cx="5169710" cy="430887"/>
          </a:xfrm>
        </p:grpSpPr>
        <p:sp>
          <p:nvSpPr>
            <p:cNvPr id="20" name="Rectangle: Rounded Corners 31">
              <a:extLst>
                <a:ext uri="{FF2B5EF4-FFF2-40B4-BE49-F238E27FC236}">
                  <a16:creationId xmlns:a16="http://schemas.microsoft.com/office/drawing/2014/main" id="{D2A4EFA7-7052-A440-9512-02C0CC7BBE97}"/>
                </a:ext>
              </a:extLst>
            </p:cNvPr>
            <p:cNvSpPr/>
            <p:nvPr userDrawn="1"/>
          </p:nvSpPr>
          <p:spPr>
            <a:xfrm>
              <a:off x="3618850" y="6341787"/>
              <a:ext cx="2160444" cy="30523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3">
              <a:extLst>
                <a:ext uri="{FF2B5EF4-FFF2-40B4-BE49-F238E27FC236}">
                  <a16:creationId xmlns:a16="http://schemas.microsoft.com/office/drawing/2014/main" id="{990C576E-49CF-6848-9ADC-0EC0ED39B8CF}"/>
                </a:ext>
              </a:extLst>
            </p:cNvPr>
            <p:cNvSpPr/>
            <p:nvPr userDrawn="1"/>
          </p:nvSpPr>
          <p:spPr>
            <a:xfrm>
              <a:off x="2773506" y="6341787"/>
              <a:ext cx="1127761" cy="30523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Connector 21">
              <a:extLst>
                <a:ext uri="{FF2B5EF4-FFF2-40B4-BE49-F238E27FC236}">
                  <a16:creationId xmlns:a16="http://schemas.microsoft.com/office/drawing/2014/main" id="{8908E528-CC7F-E645-A4F0-6186FA097AF6}"/>
                </a:ext>
              </a:extLst>
            </p:cNvPr>
            <p:cNvCxnSpPr>
              <a:cxnSpLocks/>
            </p:cNvCxnSpPr>
            <p:nvPr userDrawn="1"/>
          </p:nvCxnSpPr>
          <p:spPr>
            <a:xfrm>
              <a:off x="5911781" y="6354899"/>
              <a:ext cx="1355" cy="252313"/>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AA2B8F43-9845-4F45-A48B-C3F4A6ABBFB7}"/>
                </a:ext>
              </a:extLst>
            </p:cNvPr>
            <p:cNvSpPr/>
            <p:nvPr userDrawn="1"/>
          </p:nvSpPr>
          <p:spPr>
            <a:xfrm>
              <a:off x="3901267" y="6334671"/>
              <a:ext cx="1844689" cy="323165"/>
            </a:xfrm>
            <a:prstGeom prst="rect">
              <a:avLst/>
            </a:prstGeom>
          </p:spPr>
          <p:txBody>
            <a:bodyPr wrap="square">
              <a:spAutoFit/>
            </a:bodyPr>
            <a:lstStyle/>
            <a:p>
              <a:r>
                <a:rPr lang="en-US" sz="1500" b="0" spc="-100" baseline="0" dirty="0"/>
                <a:t>© </a:t>
              </a:r>
              <a:r>
                <a:rPr lang="en-US" sz="1500" b="0" spc="-100" baseline="0" dirty="0" err="1"/>
                <a:t>Pingora</a:t>
              </a:r>
              <a:r>
                <a:rPr lang="en-US" sz="1500" b="0" spc="-100" baseline="0" dirty="0"/>
                <a:t> Consulting</a:t>
              </a:r>
            </a:p>
          </p:txBody>
        </p:sp>
        <p:grpSp>
          <p:nvGrpSpPr>
            <p:cNvPr id="35" name="Group 34">
              <a:extLst>
                <a:ext uri="{FF2B5EF4-FFF2-40B4-BE49-F238E27FC236}">
                  <a16:creationId xmlns:a16="http://schemas.microsoft.com/office/drawing/2014/main" id="{CB9A9456-9295-0248-9296-9B6AEE7A86AA}"/>
                </a:ext>
              </a:extLst>
            </p:cNvPr>
            <p:cNvGrpSpPr/>
            <p:nvPr userDrawn="1"/>
          </p:nvGrpSpPr>
          <p:grpSpPr>
            <a:xfrm>
              <a:off x="743426" y="6307793"/>
              <a:ext cx="372374" cy="377962"/>
              <a:chOff x="5407025" y="2735263"/>
              <a:chExt cx="1374775" cy="1395413"/>
            </a:xfrm>
          </p:grpSpPr>
          <p:sp>
            <p:nvSpPr>
              <p:cNvPr id="38" name="Freeform 5">
                <a:extLst>
                  <a:ext uri="{FF2B5EF4-FFF2-40B4-BE49-F238E27FC236}">
                    <a16:creationId xmlns:a16="http://schemas.microsoft.com/office/drawing/2014/main" id="{005CC94A-F03E-1642-9335-E175103551DC}"/>
                  </a:ext>
                </a:extLst>
              </p:cNvPr>
              <p:cNvSpPr>
                <a:spLocks/>
              </p:cNvSpPr>
              <p:nvPr/>
            </p:nvSpPr>
            <p:spPr bwMode="auto">
              <a:xfrm>
                <a:off x="5407025" y="2735263"/>
                <a:ext cx="854075" cy="966788"/>
              </a:xfrm>
              <a:custGeom>
                <a:avLst/>
                <a:gdLst>
                  <a:gd name="T0" fmla="*/ 18 w 225"/>
                  <a:gd name="T1" fmla="*/ 241 h 255"/>
                  <a:gd name="T2" fmla="*/ 18 w 225"/>
                  <a:gd name="T3" fmla="*/ 241 h 255"/>
                  <a:gd name="T4" fmla="*/ 13 w 225"/>
                  <a:gd name="T5" fmla="*/ 189 h 255"/>
                  <a:gd name="T6" fmla="*/ 154 w 225"/>
                  <a:gd name="T7" fmla="*/ 18 h 255"/>
                  <a:gd name="T8" fmla="*/ 207 w 225"/>
                  <a:gd name="T9" fmla="*/ 13 h 255"/>
                  <a:gd name="T10" fmla="*/ 207 w 225"/>
                  <a:gd name="T11" fmla="*/ 13 h 255"/>
                  <a:gd name="T12" fmla="*/ 212 w 225"/>
                  <a:gd name="T13" fmla="*/ 65 h 255"/>
                  <a:gd name="T14" fmla="*/ 71 w 225"/>
                  <a:gd name="T15" fmla="*/ 236 h 255"/>
                  <a:gd name="T16" fmla="*/ 18 w 225"/>
                  <a:gd name="T17" fmla="*/ 24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5">
                    <a:moveTo>
                      <a:pt x="18" y="241"/>
                    </a:moveTo>
                    <a:cubicBezTo>
                      <a:pt x="18" y="241"/>
                      <a:pt x="18" y="241"/>
                      <a:pt x="18" y="241"/>
                    </a:cubicBezTo>
                    <a:cubicBezTo>
                      <a:pt x="2" y="228"/>
                      <a:pt x="0" y="205"/>
                      <a:pt x="13" y="189"/>
                    </a:cubicBezTo>
                    <a:cubicBezTo>
                      <a:pt x="154" y="18"/>
                      <a:pt x="154" y="18"/>
                      <a:pt x="154" y="18"/>
                    </a:cubicBezTo>
                    <a:cubicBezTo>
                      <a:pt x="167" y="2"/>
                      <a:pt x="191" y="0"/>
                      <a:pt x="207" y="13"/>
                    </a:cubicBezTo>
                    <a:cubicBezTo>
                      <a:pt x="207" y="13"/>
                      <a:pt x="207" y="13"/>
                      <a:pt x="207" y="13"/>
                    </a:cubicBezTo>
                    <a:cubicBezTo>
                      <a:pt x="223" y="26"/>
                      <a:pt x="225" y="50"/>
                      <a:pt x="212" y="65"/>
                    </a:cubicBezTo>
                    <a:cubicBezTo>
                      <a:pt x="71" y="236"/>
                      <a:pt x="71" y="236"/>
                      <a:pt x="71" y="236"/>
                    </a:cubicBezTo>
                    <a:cubicBezTo>
                      <a:pt x="58" y="252"/>
                      <a:pt x="34" y="255"/>
                      <a:pt x="18" y="2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63B57D6-8657-3847-BD45-7C4B1E967618}"/>
                  </a:ext>
                </a:extLst>
              </p:cNvPr>
              <p:cNvSpPr>
                <a:spLocks/>
              </p:cNvSpPr>
              <p:nvPr/>
            </p:nvSpPr>
            <p:spPr bwMode="auto">
              <a:xfrm>
                <a:off x="5832475" y="2749550"/>
                <a:ext cx="854075" cy="963613"/>
              </a:xfrm>
              <a:custGeom>
                <a:avLst/>
                <a:gdLst>
                  <a:gd name="T0" fmla="*/ 18 w 225"/>
                  <a:gd name="T1" fmla="*/ 241 h 254"/>
                  <a:gd name="T2" fmla="*/ 18 w 225"/>
                  <a:gd name="T3" fmla="*/ 241 h 254"/>
                  <a:gd name="T4" fmla="*/ 13 w 225"/>
                  <a:gd name="T5" fmla="*/ 189 h 254"/>
                  <a:gd name="T6" fmla="*/ 154 w 225"/>
                  <a:gd name="T7" fmla="*/ 18 h 254"/>
                  <a:gd name="T8" fmla="*/ 207 w 225"/>
                  <a:gd name="T9" fmla="*/ 13 h 254"/>
                  <a:gd name="T10" fmla="*/ 207 w 225"/>
                  <a:gd name="T11" fmla="*/ 13 h 254"/>
                  <a:gd name="T12" fmla="*/ 212 w 225"/>
                  <a:gd name="T13" fmla="*/ 65 h 254"/>
                  <a:gd name="T14" fmla="*/ 71 w 225"/>
                  <a:gd name="T15" fmla="*/ 236 h 254"/>
                  <a:gd name="T16" fmla="*/ 18 w 225"/>
                  <a:gd name="T17" fmla="*/ 24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4">
                    <a:moveTo>
                      <a:pt x="18" y="241"/>
                    </a:moveTo>
                    <a:cubicBezTo>
                      <a:pt x="18" y="241"/>
                      <a:pt x="18" y="241"/>
                      <a:pt x="18" y="241"/>
                    </a:cubicBezTo>
                    <a:cubicBezTo>
                      <a:pt x="2" y="228"/>
                      <a:pt x="0" y="205"/>
                      <a:pt x="13" y="189"/>
                    </a:cubicBezTo>
                    <a:cubicBezTo>
                      <a:pt x="154" y="18"/>
                      <a:pt x="154" y="18"/>
                      <a:pt x="154" y="18"/>
                    </a:cubicBezTo>
                    <a:cubicBezTo>
                      <a:pt x="167" y="2"/>
                      <a:pt x="191" y="0"/>
                      <a:pt x="207" y="13"/>
                    </a:cubicBezTo>
                    <a:cubicBezTo>
                      <a:pt x="207" y="13"/>
                      <a:pt x="207" y="13"/>
                      <a:pt x="207" y="13"/>
                    </a:cubicBezTo>
                    <a:cubicBezTo>
                      <a:pt x="223" y="26"/>
                      <a:pt x="225" y="49"/>
                      <a:pt x="212" y="65"/>
                    </a:cubicBezTo>
                    <a:cubicBezTo>
                      <a:pt x="71" y="236"/>
                      <a:pt x="71" y="236"/>
                      <a:pt x="71" y="236"/>
                    </a:cubicBezTo>
                    <a:cubicBezTo>
                      <a:pt x="58" y="252"/>
                      <a:pt x="34" y="254"/>
                      <a:pt x="18" y="24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
                <a:extLst>
                  <a:ext uri="{FF2B5EF4-FFF2-40B4-BE49-F238E27FC236}">
                    <a16:creationId xmlns:a16="http://schemas.microsoft.com/office/drawing/2014/main" id="{165458FE-2480-204E-B446-F063BD61FE3C}"/>
                  </a:ext>
                </a:extLst>
              </p:cNvPr>
              <p:cNvSpPr>
                <a:spLocks/>
              </p:cNvSpPr>
              <p:nvPr/>
            </p:nvSpPr>
            <p:spPr bwMode="auto">
              <a:xfrm>
                <a:off x="5927725" y="3163888"/>
                <a:ext cx="854075" cy="966788"/>
              </a:xfrm>
              <a:custGeom>
                <a:avLst/>
                <a:gdLst>
                  <a:gd name="T0" fmla="*/ 18 w 225"/>
                  <a:gd name="T1" fmla="*/ 242 h 255"/>
                  <a:gd name="T2" fmla="*/ 18 w 225"/>
                  <a:gd name="T3" fmla="*/ 242 h 255"/>
                  <a:gd name="T4" fmla="*/ 13 w 225"/>
                  <a:gd name="T5" fmla="*/ 189 h 255"/>
                  <a:gd name="T6" fmla="*/ 154 w 225"/>
                  <a:gd name="T7" fmla="*/ 18 h 255"/>
                  <a:gd name="T8" fmla="*/ 207 w 225"/>
                  <a:gd name="T9" fmla="*/ 13 h 255"/>
                  <a:gd name="T10" fmla="*/ 207 w 225"/>
                  <a:gd name="T11" fmla="*/ 13 h 255"/>
                  <a:gd name="T12" fmla="*/ 212 w 225"/>
                  <a:gd name="T13" fmla="*/ 65 h 255"/>
                  <a:gd name="T14" fmla="*/ 71 w 225"/>
                  <a:gd name="T15" fmla="*/ 237 h 255"/>
                  <a:gd name="T16" fmla="*/ 18 w 225"/>
                  <a:gd name="T17" fmla="*/ 242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5">
                    <a:moveTo>
                      <a:pt x="18" y="242"/>
                    </a:moveTo>
                    <a:cubicBezTo>
                      <a:pt x="18" y="242"/>
                      <a:pt x="18" y="242"/>
                      <a:pt x="18" y="242"/>
                    </a:cubicBezTo>
                    <a:cubicBezTo>
                      <a:pt x="3" y="229"/>
                      <a:pt x="0" y="205"/>
                      <a:pt x="13" y="189"/>
                    </a:cubicBezTo>
                    <a:cubicBezTo>
                      <a:pt x="154" y="18"/>
                      <a:pt x="154" y="18"/>
                      <a:pt x="154" y="18"/>
                    </a:cubicBezTo>
                    <a:cubicBezTo>
                      <a:pt x="167" y="2"/>
                      <a:pt x="191" y="0"/>
                      <a:pt x="207" y="13"/>
                    </a:cubicBezTo>
                    <a:cubicBezTo>
                      <a:pt x="207" y="13"/>
                      <a:pt x="207" y="13"/>
                      <a:pt x="207" y="13"/>
                    </a:cubicBezTo>
                    <a:cubicBezTo>
                      <a:pt x="223" y="26"/>
                      <a:pt x="225" y="50"/>
                      <a:pt x="212" y="65"/>
                    </a:cubicBezTo>
                    <a:cubicBezTo>
                      <a:pt x="71" y="237"/>
                      <a:pt x="71" y="237"/>
                      <a:pt x="71" y="237"/>
                    </a:cubicBezTo>
                    <a:cubicBezTo>
                      <a:pt x="58" y="252"/>
                      <a:pt x="34" y="255"/>
                      <a:pt x="18" y="242"/>
                    </a:cubicBezTo>
                    <a:close/>
                  </a:path>
                </a:pathLst>
              </a:custGeom>
              <a:solidFill>
                <a:srgbClr val="FD6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a:extLst>
                <a:ext uri="{FF2B5EF4-FFF2-40B4-BE49-F238E27FC236}">
                  <a16:creationId xmlns:a16="http://schemas.microsoft.com/office/drawing/2014/main" id="{CCDBB3A5-5AB0-A743-AEF8-41EADF80B52E}"/>
                </a:ext>
              </a:extLst>
            </p:cNvPr>
            <p:cNvSpPr txBox="1"/>
            <p:nvPr userDrawn="1"/>
          </p:nvSpPr>
          <p:spPr>
            <a:xfrm>
              <a:off x="1167976" y="6270457"/>
              <a:ext cx="1720663" cy="430887"/>
            </a:xfrm>
            <a:prstGeom prst="rect">
              <a:avLst/>
            </a:prstGeom>
            <a:noFill/>
            <a:effectLst/>
          </p:spPr>
          <p:txBody>
            <a:bodyPr wrap="square" rtlCol="0">
              <a:spAutoFit/>
            </a:bodyPr>
            <a:lstStyle/>
            <a:p>
              <a:pPr algn="l"/>
              <a:r>
                <a:rPr lang="en-US" sz="2200" spc="-200" baseline="0" dirty="0">
                  <a:solidFill>
                    <a:schemeClr val="accent4"/>
                  </a:solidFill>
                  <a:effectLst/>
                  <a:latin typeface="+mj-lt"/>
                </a:rPr>
                <a:t>2021</a:t>
              </a:r>
            </a:p>
          </p:txBody>
        </p:sp>
        <p:sp>
          <p:nvSpPr>
            <p:cNvPr id="37" name="TextBox 36">
              <a:extLst>
                <a:ext uri="{FF2B5EF4-FFF2-40B4-BE49-F238E27FC236}">
                  <a16:creationId xmlns:a16="http://schemas.microsoft.com/office/drawing/2014/main" id="{AABC1CF5-7CC6-FF41-A9E5-78CE16A72CE1}"/>
                </a:ext>
              </a:extLst>
            </p:cNvPr>
            <p:cNvSpPr txBox="1"/>
            <p:nvPr userDrawn="1"/>
          </p:nvSpPr>
          <p:spPr>
            <a:xfrm>
              <a:off x="2726241" y="6318566"/>
              <a:ext cx="1175026" cy="369332"/>
            </a:xfrm>
            <a:prstGeom prst="rect">
              <a:avLst/>
            </a:prstGeom>
            <a:noFill/>
            <a:effectLst/>
          </p:spPr>
          <p:txBody>
            <a:bodyPr wrap="square" rtlCol="0">
              <a:spAutoFit/>
            </a:bodyPr>
            <a:lstStyle/>
            <a:p>
              <a:pPr algn="ctr"/>
              <a:endParaRPr lang="en-US" sz="1800" spc="-100" baseline="0" dirty="0">
                <a:solidFill>
                  <a:schemeClr val="bg1"/>
                </a:solidFill>
                <a:effectLst/>
                <a:latin typeface="+mj-lt"/>
              </a:endParaRPr>
            </a:p>
          </p:txBody>
        </p:sp>
      </p:grpSp>
      <p:sp>
        <p:nvSpPr>
          <p:cNvPr id="2" name="Slide Number Placeholder 1">
            <a:extLst>
              <a:ext uri="{FF2B5EF4-FFF2-40B4-BE49-F238E27FC236}">
                <a16:creationId xmlns:a16="http://schemas.microsoft.com/office/drawing/2014/main" id="{D69CB20A-6DF9-044C-8395-9DBC0D1F0B31}"/>
              </a:ext>
            </a:extLst>
          </p:cNvPr>
          <p:cNvSpPr>
            <a:spLocks noGrp="1"/>
          </p:cNvSpPr>
          <p:nvPr>
            <p:ph type="sldNum" sz="quarter" idx="13"/>
          </p:nvPr>
        </p:nvSpPr>
        <p:spPr/>
        <p:txBody>
          <a:bodyPr/>
          <a:lstStyle/>
          <a:p>
            <a:fld id="{B7D586AF-C87D-C842-A7C8-B6273B7E49F6}" type="slidenum">
              <a:rPr lang="en-US" smtClean="0"/>
              <a:pPr/>
              <a:t>‹#›</a:t>
            </a:fld>
            <a:endParaRPr lang="en-US" dirty="0"/>
          </a:p>
        </p:txBody>
      </p:sp>
    </p:spTree>
    <p:extLst>
      <p:ext uri="{BB962C8B-B14F-4D97-AF65-F5344CB8AC3E}">
        <p14:creationId xmlns:p14="http://schemas.microsoft.com/office/powerpoint/2010/main" val="6520712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5" name="Date Placeholder 4"/>
          <p:cNvSpPr>
            <a:spLocks noGrp="1"/>
          </p:cNvSpPr>
          <p:nvPr>
            <p:ph type="dt" sz="half" idx="10"/>
          </p:nvPr>
        </p:nvSpPr>
        <p:spPr/>
        <p:txBody>
          <a:bodyPr/>
          <a:lstStyle/>
          <a:p>
            <a:r>
              <a:rPr lang="en-US"/>
              <a:t>2022</a:t>
            </a:r>
          </a:p>
        </p:txBody>
      </p:sp>
      <p:sp>
        <p:nvSpPr>
          <p:cNvPr id="6" name="Footer Placeholder 5"/>
          <p:cNvSpPr>
            <a:spLocks noGrp="1"/>
          </p:cNvSpPr>
          <p:nvPr>
            <p:ph type="ftr" sz="quarter" idx="11"/>
          </p:nvPr>
        </p:nvSpPr>
        <p:spPr/>
        <p:txBody>
          <a:bodyPr/>
          <a:lstStyle/>
          <a:p>
            <a:r>
              <a:rPr lang="en-US"/>
              <a:t>© Pingora Consulting</a:t>
            </a:r>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
        <p:nvSpPr>
          <p:cNvPr id="9" name="Content Placeholder 8"/>
          <p:cNvSpPr>
            <a:spLocks noGrp="1"/>
          </p:cNvSpPr>
          <p:nvPr>
            <p:ph sz="quarter" idx="13"/>
          </p:nvPr>
        </p:nvSpPr>
        <p:spPr>
          <a:xfrm>
            <a:off x="609600" y="1295400"/>
            <a:ext cx="5384800" cy="4876800"/>
          </a:xfrm>
        </p:spPr>
        <p:txBody>
          <a:bodyPr>
            <a:normAutofit/>
          </a:bodyPr>
          <a:lstStyle>
            <a:lvl1pPr marL="0" indent="0">
              <a:lnSpc>
                <a:spcPct val="130000"/>
              </a:lnSpc>
              <a:buFont typeface="Arial" pitchFamily="34" charset="0"/>
              <a:buNone/>
              <a:defRPr sz="1600">
                <a:solidFill>
                  <a:schemeClr val="tx1">
                    <a:lumMod val="75000"/>
                    <a:lumOff val="25000"/>
                  </a:schemeClr>
                </a:solidFill>
                <a:latin typeface="Arial" pitchFamily="34" charset="0"/>
                <a:cs typeface="Arial" pitchFamily="34" charset="0"/>
              </a:defRPr>
            </a:lvl1pPr>
            <a:lvl2pPr>
              <a:lnSpc>
                <a:spcPct val="130000"/>
              </a:lnSpc>
              <a:defRPr sz="1600">
                <a:solidFill>
                  <a:schemeClr val="tx1">
                    <a:lumMod val="75000"/>
                    <a:lumOff val="25000"/>
                  </a:schemeClr>
                </a:solidFill>
                <a:latin typeface="Arial" pitchFamily="34" charset="0"/>
                <a:cs typeface="Arial" pitchFamily="34" charset="0"/>
              </a:defRPr>
            </a:lvl2pPr>
            <a:lvl3pPr>
              <a:lnSpc>
                <a:spcPct val="130000"/>
              </a:lnSpc>
              <a:defRPr sz="1600">
                <a:solidFill>
                  <a:schemeClr val="tx1">
                    <a:lumMod val="75000"/>
                    <a:lumOff val="25000"/>
                  </a:schemeClr>
                </a:solidFill>
                <a:latin typeface="Arial" pitchFamily="34" charset="0"/>
                <a:cs typeface="Arial" pitchFamily="34" charset="0"/>
              </a:defRPr>
            </a:lvl3pPr>
            <a:lvl4pPr>
              <a:lnSpc>
                <a:spcPct val="130000"/>
              </a:lnSpc>
              <a:defRPr sz="1600">
                <a:solidFill>
                  <a:schemeClr val="tx1">
                    <a:lumMod val="75000"/>
                    <a:lumOff val="25000"/>
                  </a:schemeClr>
                </a:solidFill>
                <a:latin typeface="Arial" pitchFamily="34" charset="0"/>
                <a:cs typeface="Arial" pitchFamily="34" charset="0"/>
              </a:defRPr>
            </a:lvl4pPr>
            <a:lvl5pPr>
              <a:lnSpc>
                <a:spcPct val="130000"/>
              </a:lnSpc>
              <a:defRPr sz="1600">
                <a:solidFill>
                  <a:schemeClr val="tx1">
                    <a:lumMod val="75000"/>
                    <a:lumOff val="25000"/>
                  </a:schemeClr>
                </a:solidFill>
                <a:latin typeface="Arial" pitchFamily="34"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8"/>
          <p:cNvSpPr>
            <a:spLocks noGrp="1"/>
          </p:cNvSpPr>
          <p:nvPr>
            <p:ph sz="quarter" idx="14"/>
          </p:nvPr>
        </p:nvSpPr>
        <p:spPr>
          <a:xfrm>
            <a:off x="6197600" y="1295400"/>
            <a:ext cx="5384800" cy="4876800"/>
          </a:xfrm>
        </p:spPr>
        <p:txBody>
          <a:bodyPr>
            <a:normAutofit/>
          </a:bodyPr>
          <a:lstStyle>
            <a:lvl1pPr marL="0" indent="0">
              <a:lnSpc>
                <a:spcPct val="130000"/>
              </a:lnSpc>
              <a:buNone/>
              <a:defRPr sz="1600">
                <a:solidFill>
                  <a:schemeClr val="tx1">
                    <a:lumMod val="75000"/>
                    <a:lumOff val="25000"/>
                  </a:schemeClr>
                </a:solidFill>
                <a:latin typeface="Arial" pitchFamily="34" charset="0"/>
                <a:cs typeface="Arial" pitchFamily="34" charset="0"/>
              </a:defRPr>
            </a:lvl1pPr>
            <a:lvl2pPr>
              <a:lnSpc>
                <a:spcPct val="130000"/>
              </a:lnSpc>
              <a:defRPr sz="1600">
                <a:solidFill>
                  <a:schemeClr val="tx1">
                    <a:lumMod val="75000"/>
                    <a:lumOff val="25000"/>
                  </a:schemeClr>
                </a:solidFill>
                <a:latin typeface="Arial" pitchFamily="34" charset="0"/>
                <a:cs typeface="Arial" pitchFamily="34" charset="0"/>
              </a:defRPr>
            </a:lvl2pPr>
            <a:lvl3pPr>
              <a:lnSpc>
                <a:spcPct val="130000"/>
              </a:lnSpc>
              <a:defRPr sz="1600">
                <a:solidFill>
                  <a:schemeClr val="tx1">
                    <a:lumMod val="75000"/>
                    <a:lumOff val="25000"/>
                  </a:schemeClr>
                </a:solidFill>
                <a:latin typeface="Arial" pitchFamily="34" charset="0"/>
                <a:cs typeface="Arial" pitchFamily="34" charset="0"/>
              </a:defRPr>
            </a:lvl3pPr>
            <a:lvl4pPr>
              <a:lnSpc>
                <a:spcPct val="130000"/>
              </a:lnSpc>
              <a:defRPr sz="1600">
                <a:solidFill>
                  <a:schemeClr val="tx1">
                    <a:lumMod val="75000"/>
                    <a:lumOff val="25000"/>
                  </a:schemeClr>
                </a:solidFill>
                <a:latin typeface="Arial" pitchFamily="34" charset="0"/>
                <a:cs typeface="Arial" pitchFamily="34" charset="0"/>
              </a:defRPr>
            </a:lvl4pPr>
            <a:lvl5pPr>
              <a:lnSpc>
                <a:spcPct val="130000"/>
              </a:lnSpc>
              <a:defRPr sz="1600">
                <a:solidFill>
                  <a:schemeClr val="tx1">
                    <a:lumMod val="75000"/>
                    <a:lumOff val="25000"/>
                  </a:schemeClr>
                </a:solidFill>
                <a:latin typeface="Arial" pitchFamily="34"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057153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5_Full Blank">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ACDF3202-C88B-4493-B2E9-A20AD3377D7A}"/>
              </a:ext>
            </a:extLst>
          </p:cNvPr>
          <p:cNvSpPr>
            <a:spLocks noGrp="1"/>
          </p:cNvSpPr>
          <p:nvPr>
            <p:ph type="pic" sz="quarter" idx="11"/>
          </p:nvPr>
        </p:nvSpPr>
        <p:spPr>
          <a:xfrm>
            <a:off x="4407033"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33" name="Picture Placeholder 32">
            <a:extLst>
              <a:ext uri="{FF2B5EF4-FFF2-40B4-BE49-F238E27FC236}">
                <a16:creationId xmlns:a16="http://schemas.microsoft.com/office/drawing/2014/main" id="{710D6CA4-8DE5-4EFD-8732-BB93251D8F1B}"/>
              </a:ext>
            </a:extLst>
          </p:cNvPr>
          <p:cNvSpPr>
            <a:spLocks noGrp="1"/>
          </p:cNvSpPr>
          <p:nvPr>
            <p:ph type="pic" sz="quarter" idx="12"/>
          </p:nvPr>
        </p:nvSpPr>
        <p:spPr>
          <a:xfrm>
            <a:off x="7972424"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25" name="Picture Placeholder 24">
            <a:extLst>
              <a:ext uri="{FF2B5EF4-FFF2-40B4-BE49-F238E27FC236}">
                <a16:creationId xmlns:a16="http://schemas.microsoft.com/office/drawing/2014/main" id="{A651CF61-07A6-4456-8D8A-DE9758A73F1E}"/>
              </a:ext>
            </a:extLst>
          </p:cNvPr>
          <p:cNvSpPr>
            <a:spLocks noGrp="1"/>
          </p:cNvSpPr>
          <p:nvPr>
            <p:ph type="pic" sz="quarter" idx="10"/>
          </p:nvPr>
        </p:nvSpPr>
        <p:spPr>
          <a:xfrm>
            <a:off x="841642"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3" name="Rectangle: Diagonal Corners Rounded 2">
            <a:extLst>
              <a:ext uri="{FF2B5EF4-FFF2-40B4-BE49-F238E27FC236}">
                <a16:creationId xmlns:a16="http://schemas.microsoft.com/office/drawing/2014/main" id="{C1F4E796-5C92-4AD1-98DC-E978C1F50387}"/>
              </a:ext>
            </a:extLst>
          </p:cNvPr>
          <p:cNvSpPr/>
          <p:nvPr userDrawn="1"/>
        </p:nvSpPr>
        <p:spPr>
          <a:xfrm>
            <a:off x="11480526" y="274773"/>
            <a:ext cx="460766" cy="465177"/>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0" name="Slide Number Placeholder 2">
            <a:extLst>
              <a:ext uri="{FF2B5EF4-FFF2-40B4-BE49-F238E27FC236}">
                <a16:creationId xmlns:a16="http://schemas.microsoft.com/office/drawing/2014/main" id="{F2676BEE-DD25-4C1D-9F53-688D8C9028FE}"/>
              </a:ext>
            </a:extLst>
          </p:cNvPr>
          <p:cNvSpPr>
            <a:spLocks noGrp="1"/>
          </p:cNvSpPr>
          <p:nvPr>
            <p:ph type="sldNum" sz="quarter" idx="4"/>
          </p:nvPr>
        </p:nvSpPr>
        <p:spPr>
          <a:xfrm>
            <a:off x="11467058" y="332708"/>
            <a:ext cx="492080" cy="320734"/>
          </a:xfrm>
          <a:prstGeom prst="rect">
            <a:avLst/>
          </a:prstGeom>
        </p:spPr>
        <p:txBody>
          <a:bodyPr/>
          <a:lstStyle>
            <a:lvl1pPr algn="ctr">
              <a:defRPr sz="1700" b="1">
                <a:solidFill>
                  <a:schemeClr val="bg1"/>
                </a:solidFill>
                <a:latin typeface="+mn-lt"/>
              </a:defRPr>
            </a:lvl1pPr>
          </a:lstStyle>
          <a:p>
            <a:fld id="{DF774B5E-3D86-D744-9739-9A55B86C5C92}" type="slidenum">
              <a:rPr lang="en-US" smtClean="0"/>
              <a:pPr/>
              <a:t>‹#›</a:t>
            </a:fld>
            <a:endParaRPr lang="en-US" dirty="0"/>
          </a:p>
        </p:txBody>
      </p:sp>
    </p:spTree>
    <p:extLst>
      <p:ext uri="{BB962C8B-B14F-4D97-AF65-F5344CB8AC3E}">
        <p14:creationId xmlns:p14="http://schemas.microsoft.com/office/powerpoint/2010/main" val="3424713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C36F1C-5CA1-7598-64D9-65809BA29C9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9EB3B5B-298D-AEFF-A5C1-C7CBA9AE7F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0AF8AB-F197-0899-1114-01FEAB96155B}"/>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6FD605A4-82D0-E67F-BF9B-040914099361}"/>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040D6EA5-660F-A72D-65EA-1C1249CD51BD}"/>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2100267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0279760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Quote - Dark">
    <p:bg>
      <p:bgPr>
        <a:solidFill>
          <a:schemeClr val="tx2"/>
        </a:solidFill>
        <a:effectLst/>
      </p:bgPr>
    </p:bg>
    <p:spTree>
      <p:nvGrpSpPr>
        <p:cNvPr id="1" name=""/>
        <p:cNvGrpSpPr/>
        <p:nvPr/>
      </p:nvGrpSpPr>
      <p:grpSpPr>
        <a:xfrm>
          <a:off x="0" y="0"/>
          <a:ext cx="0" cy="0"/>
          <a:chOff x="0" y="0"/>
          <a:chExt cx="0" cy="0"/>
        </a:xfrm>
      </p:grpSpPr>
      <p:sp>
        <p:nvSpPr>
          <p:cNvPr id="9" name="Freeform: Shape 8"/>
          <p:cNvSpPr/>
          <p:nvPr userDrawn="1"/>
        </p:nvSpPr>
        <p:spPr>
          <a:xfrm>
            <a:off x="0" y="3"/>
            <a:ext cx="9962166" cy="4723331"/>
          </a:xfrm>
          <a:custGeom>
            <a:avLst/>
            <a:gdLst>
              <a:gd name="connsiteX0" fmla="*/ 0 w 9962166"/>
              <a:gd name="connsiteY0" fmla="*/ 0 h 4723331"/>
              <a:gd name="connsiteX1" fmla="*/ 9962166 w 9962166"/>
              <a:gd name="connsiteY1" fmla="*/ 0 h 4723331"/>
              <a:gd name="connsiteX2" fmla="*/ 3628293 w 9962166"/>
              <a:gd name="connsiteY2" fmla="*/ 4723331 h 4723331"/>
              <a:gd name="connsiteX3" fmla="*/ 0 w 9962166"/>
              <a:gd name="connsiteY3" fmla="*/ 2098805 h 4723331"/>
            </a:gdLst>
            <a:ahLst/>
            <a:cxnLst>
              <a:cxn ang="0">
                <a:pos x="connsiteX0" y="connsiteY0"/>
              </a:cxn>
              <a:cxn ang="0">
                <a:pos x="connsiteX1" y="connsiteY1"/>
              </a:cxn>
              <a:cxn ang="0">
                <a:pos x="connsiteX2" y="connsiteY2"/>
              </a:cxn>
              <a:cxn ang="0">
                <a:pos x="connsiteX3" y="connsiteY3"/>
              </a:cxn>
            </a:cxnLst>
            <a:rect l="l" t="t" r="r" b="b"/>
            <a:pathLst>
              <a:path w="9962166" h="4723331">
                <a:moveTo>
                  <a:pt x="0" y="0"/>
                </a:moveTo>
                <a:lnTo>
                  <a:pt x="9962166" y="0"/>
                </a:lnTo>
                <a:lnTo>
                  <a:pt x="3628293" y="4723331"/>
                </a:lnTo>
                <a:lnTo>
                  <a:pt x="0" y="2098805"/>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10" name="Freeform: Shape 9"/>
          <p:cNvSpPr/>
          <p:nvPr userDrawn="1"/>
        </p:nvSpPr>
        <p:spPr>
          <a:xfrm rot="5400000">
            <a:off x="-487321" y="3075509"/>
            <a:ext cx="4269815" cy="3295170"/>
          </a:xfrm>
          <a:custGeom>
            <a:avLst/>
            <a:gdLst>
              <a:gd name="connsiteX0" fmla="*/ 0 w 4269815"/>
              <a:gd name="connsiteY0" fmla="*/ 3295170 h 3295170"/>
              <a:gd name="connsiteX1" fmla="*/ 2383562 w 4269815"/>
              <a:gd name="connsiteY1" fmla="*/ 0 h 3295170"/>
              <a:gd name="connsiteX2" fmla="*/ 4269815 w 4269815"/>
              <a:gd name="connsiteY2" fmla="*/ 2529419 h 3295170"/>
              <a:gd name="connsiteX3" fmla="*/ 4269815 w 4269815"/>
              <a:gd name="connsiteY3" fmla="*/ 3295170 h 3295170"/>
            </a:gdLst>
            <a:ahLst/>
            <a:cxnLst>
              <a:cxn ang="0">
                <a:pos x="connsiteX0" y="connsiteY0"/>
              </a:cxn>
              <a:cxn ang="0">
                <a:pos x="connsiteX1" y="connsiteY1"/>
              </a:cxn>
              <a:cxn ang="0">
                <a:pos x="connsiteX2" y="connsiteY2"/>
              </a:cxn>
              <a:cxn ang="0">
                <a:pos x="connsiteX3" y="connsiteY3"/>
              </a:cxn>
            </a:cxnLst>
            <a:rect l="l" t="t" r="r" b="b"/>
            <a:pathLst>
              <a:path w="4269815" h="3295170">
                <a:moveTo>
                  <a:pt x="0" y="3295170"/>
                </a:moveTo>
                <a:lnTo>
                  <a:pt x="2383562" y="0"/>
                </a:lnTo>
                <a:lnTo>
                  <a:pt x="4269815" y="2529419"/>
                </a:lnTo>
                <a:lnTo>
                  <a:pt x="4269815" y="3295170"/>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11" name="Freeform: Shape 10"/>
          <p:cNvSpPr/>
          <p:nvPr userDrawn="1"/>
        </p:nvSpPr>
        <p:spPr>
          <a:xfrm rot="10800000" flipV="1">
            <a:off x="1423477" y="5213255"/>
            <a:ext cx="4479354" cy="1644747"/>
          </a:xfrm>
          <a:custGeom>
            <a:avLst/>
            <a:gdLst>
              <a:gd name="connsiteX0" fmla="*/ 2273790 w 4479354"/>
              <a:gd name="connsiteY0" fmla="*/ 0 h 1644747"/>
              <a:gd name="connsiteX1" fmla="*/ 0 w 4479354"/>
              <a:gd name="connsiteY1" fmla="*/ 1644747 h 1644747"/>
              <a:gd name="connsiteX2" fmla="*/ 4479354 w 4479354"/>
              <a:gd name="connsiteY2" fmla="*/ 1644747 h 1644747"/>
            </a:gdLst>
            <a:ahLst/>
            <a:cxnLst>
              <a:cxn ang="0">
                <a:pos x="connsiteX0" y="connsiteY0"/>
              </a:cxn>
              <a:cxn ang="0">
                <a:pos x="connsiteX1" y="connsiteY1"/>
              </a:cxn>
              <a:cxn ang="0">
                <a:pos x="connsiteX2" y="connsiteY2"/>
              </a:cxn>
            </a:cxnLst>
            <a:rect l="l" t="t" r="r" b="b"/>
            <a:pathLst>
              <a:path w="4479354" h="1644747">
                <a:moveTo>
                  <a:pt x="2273790" y="0"/>
                </a:moveTo>
                <a:lnTo>
                  <a:pt x="0" y="1644747"/>
                </a:lnTo>
                <a:lnTo>
                  <a:pt x="4479354" y="1644747"/>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6" name="Content Placeholder 2"/>
          <p:cNvSpPr>
            <a:spLocks noGrp="1"/>
          </p:cNvSpPr>
          <p:nvPr>
            <p:ph idx="1" hasCustomPrompt="1"/>
          </p:nvPr>
        </p:nvSpPr>
        <p:spPr>
          <a:xfrm>
            <a:off x="838201" y="2036486"/>
            <a:ext cx="10515600" cy="3379551"/>
          </a:xfrm>
          <a:prstGeom prst="rect">
            <a:avLst/>
          </a:prstGeom>
        </p:spPr>
        <p:txBody>
          <a:bodyPr lIns="0" tIns="274320" rIns="0" bIns="0" anchor="ctr">
            <a:normAutofit/>
          </a:bodyPr>
          <a:lstStyle>
            <a:lvl1pPr marL="0" indent="0" algn="r">
              <a:spcBef>
                <a:spcPts val="1200"/>
              </a:spcBef>
              <a:buNone/>
              <a:defRPr sz="7198">
                <a:solidFill>
                  <a:schemeClr val="bg1"/>
                </a:solidFill>
                <a:latin typeface="+mn-lt"/>
                <a:ea typeface="Roboto" panose="02000000000000000000" pitchFamily="2" charset="0"/>
              </a:defRPr>
            </a:lvl1pPr>
            <a:lvl2pPr marL="457063" indent="0" algn="ctr">
              <a:spcBef>
                <a:spcPts val="1200"/>
              </a:spcBef>
              <a:buNone/>
              <a:defRPr sz="2799">
                <a:solidFill>
                  <a:schemeClr val="bg1"/>
                </a:solidFill>
                <a:latin typeface="Roboto" panose="02000000000000000000" pitchFamily="2" charset="0"/>
                <a:ea typeface="Roboto" panose="02000000000000000000" pitchFamily="2" charset="0"/>
              </a:defRPr>
            </a:lvl2pPr>
            <a:lvl3pPr marL="914126" indent="0" algn="ctr">
              <a:spcBef>
                <a:spcPts val="1200"/>
              </a:spcBef>
              <a:buNone/>
              <a:defRPr sz="2399">
                <a:solidFill>
                  <a:schemeClr val="bg1"/>
                </a:solidFill>
                <a:latin typeface="Roboto" panose="02000000000000000000" pitchFamily="2" charset="0"/>
                <a:ea typeface="Roboto" panose="02000000000000000000" pitchFamily="2" charset="0"/>
              </a:defRPr>
            </a:lvl3pPr>
            <a:lvl4pPr marL="1371189" indent="0" algn="ctr">
              <a:spcBef>
                <a:spcPts val="1200"/>
              </a:spcBef>
              <a:buNone/>
              <a:defRPr sz="1999">
                <a:solidFill>
                  <a:schemeClr val="bg1"/>
                </a:solidFill>
                <a:latin typeface="Roboto" panose="02000000000000000000" pitchFamily="2" charset="0"/>
                <a:ea typeface="Roboto" panose="02000000000000000000" pitchFamily="2" charset="0"/>
              </a:defRPr>
            </a:lvl4pPr>
            <a:lvl5pPr marL="1828251" indent="0" algn="ctr">
              <a:spcBef>
                <a:spcPts val="1200"/>
              </a:spcBef>
              <a:buNone/>
              <a:defRPr sz="1999">
                <a:solidFill>
                  <a:schemeClr val="bg1"/>
                </a:solidFill>
                <a:latin typeface="Roboto" panose="02000000000000000000" pitchFamily="2" charset="0"/>
                <a:ea typeface="Roboto" panose="02000000000000000000" pitchFamily="2" charset="0"/>
              </a:defRPr>
            </a:lvl5pPr>
          </a:lstStyle>
          <a:p>
            <a:pPr lvl="0"/>
            <a:r>
              <a:rPr lang="en-US"/>
              <a:t>Your Quote Goes Here</a:t>
            </a:r>
          </a:p>
        </p:txBody>
      </p:sp>
      <p:sp>
        <p:nvSpPr>
          <p:cNvPr id="7" name="Text Placeholder 8"/>
          <p:cNvSpPr>
            <a:spLocks noGrp="1"/>
          </p:cNvSpPr>
          <p:nvPr>
            <p:ph type="body" sz="quarter" idx="13" hasCustomPrompt="1"/>
          </p:nvPr>
        </p:nvSpPr>
        <p:spPr>
          <a:xfrm>
            <a:off x="838201" y="5416039"/>
            <a:ext cx="10515599" cy="504849"/>
          </a:xfrm>
          <a:prstGeom prst="rect">
            <a:avLst/>
          </a:prstGeom>
        </p:spPr>
        <p:txBody>
          <a:bodyPr anchor="b"/>
          <a:lstStyle>
            <a:lvl1pPr marL="0" indent="0" algn="r">
              <a:buNone/>
              <a:defRPr i="1">
                <a:solidFill>
                  <a:schemeClr val="tx1">
                    <a:lumMod val="50000"/>
                    <a:lumOff val="50000"/>
                  </a:schemeClr>
                </a:solidFill>
              </a:defRPr>
            </a:lvl1pPr>
          </a:lstStyle>
          <a:p>
            <a:pPr lvl="0"/>
            <a:r>
              <a:rPr lang="en-US"/>
              <a:t>Author</a:t>
            </a:r>
          </a:p>
        </p:txBody>
      </p:sp>
      <p:sp>
        <p:nvSpPr>
          <p:cNvPr id="14" name="Freeform: Shape 13"/>
          <p:cNvSpPr/>
          <p:nvPr userDrawn="1"/>
        </p:nvSpPr>
        <p:spPr>
          <a:xfrm>
            <a:off x="8820598" y="548680"/>
            <a:ext cx="2533203" cy="1745300"/>
          </a:xfrm>
          <a:custGeom>
            <a:avLst/>
            <a:gdLst>
              <a:gd name="connsiteX0" fmla="*/ 850180 w 1028774"/>
              <a:gd name="connsiteY0" fmla="*/ 0 h 708794"/>
              <a:gd name="connsiteX1" fmla="*/ 958081 w 1028774"/>
              <a:gd name="connsiteY1" fmla="*/ 89297 h 708794"/>
              <a:gd name="connsiteX2" fmla="*/ 820415 w 1028774"/>
              <a:gd name="connsiteY2" fmla="*/ 319981 h 708794"/>
              <a:gd name="connsiteX3" fmla="*/ 1028774 w 1028774"/>
              <a:gd name="connsiteY3" fmla="*/ 319981 h 708794"/>
              <a:gd name="connsiteX4" fmla="*/ 1028774 w 1028774"/>
              <a:gd name="connsiteY4" fmla="*/ 708794 h 708794"/>
              <a:gd name="connsiteX5" fmla="*/ 545083 w 1028774"/>
              <a:gd name="connsiteY5" fmla="*/ 708794 h 708794"/>
              <a:gd name="connsiteX6" fmla="*/ 545083 w 1028774"/>
              <a:gd name="connsiteY6" fmla="*/ 442764 h 708794"/>
              <a:gd name="connsiteX7" fmla="*/ 850180 w 1028774"/>
              <a:gd name="connsiteY7" fmla="*/ 0 h 708794"/>
              <a:gd name="connsiteX8" fmla="*/ 303731 w 1028774"/>
              <a:gd name="connsiteY8" fmla="*/ 0 h 708794"/>
              <a:gd name="connsiteX9" fmla="*/ 411137 w 1028774"/>
              <a:gd name="connsiteY9" fmla="*/ 89297 h 708794"/>
              <a:gd name="connsiteX10" fmla="*/ 275332 w 1028774"/>
              <a:gd name="connsiteY10" fmla="*/ 319981 h 708794"/>
              <a:gd name="connsiteX11" fmla="*/ 483691 w 1028774"/>
              <a:gd name="connsiteY11" fmla="*/ 319981 h 708794"/>
              <a:gd name="connsiteX12" fmla="*/ 483691 w 1028774"/>
              <a:gd name="connsiteY12" fmla="*/ 708794 h 708794"/>
              <a:gd name="connsiteX13" fmla="*/ 0 w 1028774"/>
              <a:gd name="connsiteY13" fmla="*/ 708794 h 708794"/>
              <a:gd name="connsiteX14" fmla="*/ 0 w 1028774"/>
              <a:gd name="connsiteY14" fmla="*/ 442764 h 708794"/>
              <a:gd name="connsiteX15" fmla="*/ 303731 w 1028774"/>
              <a:gd name="connsiteY15" fmla="*/ 0 h 70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774" h="708794">
                <a:moveTo>
                  <a:pt x="850180" y="0"/>
                </a:moveTo>
                <a:lnTo>
                  <a:pt x="958081" y="89297"/>
                </a:lnTo>
                <a:cubicBezTo>
                  <a:pt x="873745" y="173633"/>
                  <a:pt x="827856" y="250527"/>
                  <a:pt x="820415" y="319981"/>
                </a:cubicBezTo>
                <a:lnTo>
                  <a:pt x="1028774" y="319981"/>
                </a:lnTo>
                <a:lnTo>
                  <a:pt x="1028774" y="708794"/>
                </a:lnTo>
                <a:lnTo>
                  <a:pt x="545083" y="708794"/>
                </a:lnTo>
                <a:lnTo>
                  <a:pt x="545083" y="442764"/>
                </a:lnTo>
                <a:cubicBezTo>
                  <a:pt x="545083" y="281533"/>
                  <a:pt x="646782" y="133945"/>
                  <a:pt x="850180" y="0"/>
                </a:cubicBezTo>
                <a:close/>
                <a:moveTo>
                  <a:pt x="303731" y="0"/>
                </a:moveTo>
                <a:lnTo>
                  <a:pt x="411137" y="89297"/>
                </a:lnTo>
                <a:cubicBezTo>
                  <a:pt x="327945" y="173633"/>
                  <a:pt x="282676" y="250527"/>
                  <a:pt x="275332" y="319981"/>
                </a:cubicBezTo>
                <a:lnTo>
                  <a:pt x="483691" y="319981"/>
                </a:lnTo>
                <a:lnTo>
                  <a:pt x="483691" y="708794"/>
                </a:lnTo>
                <a:lnTo>
                  <a:pt x="0" y="708794"/>
                </a:lnTo>
                <a:lnTo>
                  <a:pt x="0" y="442764"/>
                </a:lnTo>
                <a:cubicBezTo>
                  <a:pt x="0" y="281533"/>
                  <a:pt x="101244" y="133945"/>
                  <a:pt x="30373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cxnSp>
        <p:nvCxnSpPr>
          <p:cNvPr id="12" name="Straight Connector 11"/>
          <p:cNvCxnSpPr/>
          <p:nvPr userDrawn="1"/>
        </p:nvCxnSpPr>
        <p:spPr>
          <a:xfrm>
            <a:off x="838201" y="6268542"/>
            <a:ext cx="10515600" cy="0"/>
          </a:xfrm>
          <a:prstGeom prst="line">
            <a:avLst/>
          </a:prstGeom>
          <a:ln>
            <a:solidFill>
              <a:schemeClr val="tx2">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3" name="Date Placeholder 3"/>
          <p:cNvSpPr>
            <a:spLocks noGrp="1"/>
          </p:cNvSpPr>
          <p:nvPr>
            <p:ph type="dt" sz="half" idx="10"/>
          </p:nvPr>
        </p:nvSpPr>
        <p:spPr>
          <a:xfrm>
            <a:off x="838200" y="6356352"/>
            <a:ext cx="1297360" cy="365125"/>
          </a:xfrm>
          <a:prstGeom prst="rect">
            <a:avLst/>
          </a:prstGeom>
        </p:spPr>
        <p:txBody>
          <a:bodyPr lIns="0" rIns="0"/>
          <a:lstStyle>
            <a:lvl1pPr>
              <a:defRPr>
                <a:solidFill>
                  <a:schemeClr val="tx2">
                    <a:lumMod val="75000"/>
                    <a:lumOff val="25000"/>
                  </a:schemeClr>
                </a:solidFill>
              </a:defRPr>
            </a:lvl1pPr>
          </a:lstStyle>
          <a:p>
            <a:r>
              <a:rPr lang="en-US"/>
              <a:t>2022</a:t>
            </a:r>
          </a:p>
        </p:txBody>
      </p:sp>
      <p:sp>
        <p:nvSpPr>
          <p:cNvPr id="15" name="Footer Placeholder 4"/>
          <p:cNvSpPr>
            <a:spLocks noGrp="1"/>
          </p:cNvSpPr>
          <p:nvPr>
            <p:ph type="ftr" sz="quarter" idx="11"/>
          </p:nvPr>
        </p:nvSpPr>
        <p:spPr>
          <a:xfrm>
            <a:off x="2638639" y="6356352"/>
            <a:ext cx="6914724" cy="365125"/>
          </a:xfrm>
          <a:prstGeom prst="rect">
            <a:avLst/>
          </a:prstGeom>
        </p:spPr>
        <p:txBody>
          <a:bodyPr rIns="365760"/>
          <a:lstStyle>
            <a:lvl1pPr algn="ctr">
              <a:defRPr>
                <a:solidFill>
                  <a:schemeClr val="tx2">
                    <a:lumMod val="75000"/>
                    <a:lumOff val="25000"/>
                  </a:schemeClr>
                </a:solidFill>
              </a:defRPr>
            </a:lvl1pPr>
          </a:lstStyle>
          <a:p>
            <a:r>
              <a:rPr lang="en-US"/>
              <a:t>© Pingora Consulting</a:t>
            </a:r>
          </a:p>
        </p:txBody>
      </p:sp>
      <p:sp>
        <p:nvSpPr>
          <p:cNvPr id="16" name="Slide Number Placeholder 5"/>
          <p:cNvSpPr>
            <a:spLocks noGrp="1"/>
          </p:cNvSpPr>
          <p:nvPr>
            <p:ph type="sldNum" sz="quarter" idx="12"/>
          </p:nvPr>
        </p:nvSpPr>
        <p:spPr>
          <a:xfrm>
            <a:off x="10488488" y="6356352"/>
            <a:ext cx="865312" cy="365125"/>
          </a:xfrm>
          <a:prstGeom prst="rect">
            <a:avLst/>
          </a:prstGeom>
        </p:spPr>
        <p:txBody>
          <a:bodyPr vert="horz" lIns="0" tIns="45720" rIns="0" bIns="45720" rtlCol="0" anchor="ctr"/>
          <a:lstStyle>
            <a:lvl1pPr>
              <a:defRPr lang="en-US" smtClean="0">
                <a:solidFill>
                  <a:schemeClr val="tx2">
                    <a:lumMod val="75000"/>
                    <a:lumOff val="25000"/>
                  </a:schemeClr>
                </a:solidFill>
              </a:defRPr>
            </a:lvl1pPr>
          </a:lstStyle>
          <a:p>
            <a:fld id="{FC1CF07D-8B3F-4D32-B059-0039CEA46DB1}" type="slidenum">
              <a:rPr lang="en-US" smtClean="0"/>
              <a:pPr/>
              <a:t>‹#›</a:t>
            </a:fld>
            <a:endParaRPr lang="en-US"/>
          </a:p>
        </p:txBody>
      </p:sp>
      <p:cxnSp>
        <p:nvCxnSpPr>
          <p:cNvPr id="17" name="Straight Connector 16"/>
          <p:cNvCxnSpPr>
            <a:cxnSpLocks/>
          </p:cNvCxnSpPr>
          <p:nvPr userDrawn="1"/>
        </p:nvCxnSpPr>
        <p:spPr>
          <a:xfrm>
            <a:off x="10374766" y="6356352"/>
            <a:ext cx="0" cy="365125"/>
          </a:xfrm>
          <a:prstGeom prst="line">
            <a:avLst/>
          </a:prstGeom>
          <a:ln>
            <a:solidFill>
              <a:schemeClr val="tx2">
                <a:lumMod val="90000"/>
                <a:lumOff val="1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69242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26903F-EC33-8BDA-3EAC-8B2FA5A88E1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8F2448E-81F1-2AEF-B9AC-8043FD1FC0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1E4873-2B6F-1D18-B4BE-A81A7842386A}"/>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A090AC01-8200-9812-6253-5E4C03F4E933}"/>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3B5ECD0A-5494-5C6A-3E5B-94CBA61C4DBD}"/>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40120369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C36F1C-5CA1-7598-64D9-65809BA29C9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9EB3B5B-298D-AEFF-A5C1-C7CBA9AE7F5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0AF8AB-F197-0899-1114-01FEAB96155B}"/>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6FD605A4-82D0-E67F-BF9B-040914099361}"/>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040D6EA5-660F-A72D-65EA-1C1249CD51BD}"/>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7971727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C2F019-D23B-E5A3-ACD1-AE73D85FE06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12C762E-8551-2C2F-1466-063877DA42F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6D45E65-3B64-1059-81C8-9D722DB0FB67}"/>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0E321730-14C4-1C1F-8680-3A770030F6A7}"/>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AF71800A-568D-4C6D-8180-CCBEC3AB0782}"/>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3043852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69CBCF-2B3C-CED0-21BA-A61052758F5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B82AD6-646B-3D01-FC85-D2ED9E90CFB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BEA10BD-D62F-7886-7424-5478F0B888E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CF69EDF-8A33-BD83-C6DA-2573B96B6A81}"/>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4019FEF7-DD74-3798-2544-B439D634C303}"/>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696F3384-77D4-2F22-872F-54DDB591F297}"/>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4658962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7AF5D3-B499-7DB4-2E21-8BF56DFE739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33B6E57-BD57-BEB8-E459-B6952BF36F0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B3864BE-5551-206B-92F3-E76E8AD541A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1EC79E7-3C7C-0D6D-E02B-841FF66F7A8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1DB96A8-1AF4-65A9-67DA-390AC614E0C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919BC21-6F4D-7811-D362-7378E4F2A794}"/>
              </a:ext>
            </a:extLst>
          </p:cNvPr>
          <p:cNvSpPr>
            <a:spLocks noGrp="1"/>
          </p:cNvSpPr>
          <p:nvPr>
            <p:ph type="dt" sz="half" idx="10"/>
          </p:nvPr>
        </p:nvSpPr>
        <p:spPr/>
        <p:txBody>
          <a:bodyPr/>
          <a:lstStyle/>
          <a:p>
            <a:r>
              <a:rPr lang="en-US"/>
              <a:t>2022</a:t>
            </a:r>
          </a:p>
        </p:txBody>
      </p:sp>
      <p:sp>
        <p:nvSpPr>
          <p:cNvPr id="8" name="Footer Placeholder 7">
            <a:extLst>
              <a:ext uri="{FF2B5EF4-FFF2-40B4-BE49-F238E27FC236}">
                <a16:creationId xmlns:a16="http://schemas.microsoft.com/office/drawing/2014/main" id="{FB01EB90-D2BC-0470-18AA-9BEB265A8B9F}"/>
              </a:ext>
            </a:extLst>
          </p:cNvPr>
          <p:cNvSpPr>
            <a:spLocks noGrp="1"/>
          </p:cNvSpPr>
          <p:nvPr>
            <p:ph type="ftr" sz="quarter" idx="11"/>
          </p:nvPr>
        </p:nvSpPr>
        <p:spPr/>
        <p:txBody>
          <a:bodyPr/>
          <a:lstStyle/>
          <a:p>
            <a:r>
              <a:rPr lang="en-US"/>
              <a:t>© Pingora Consulting</a:t>
            </a:r>
          </a:p>
        </p:txBody>
      </p:sp>
      <p:sp>
        <p:nvSpPr>
          <p:cNvPr id="9" name="Slide Number Placeholder 8">
            <a:extLst>
              <a:ext uri="{FF2B5EF4-FFF2-40B4-BE49-F238E27FC236}">
                <a16:creationId xmlns:a16="http://schemas.microsoft.com/office/drawing/2014/main" id="{7DA15FB9-E065-B038-81FA-41C5E7E77151}"/>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7211931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58EF53-4B0D-1651-2030-B45E21C11AA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7272A0D-F17D-4156-DE0B-700DBE7C8697}"/>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66C793C9-CF99-922C-2A9E-29CEE82C4326}"/>
              </a:ext>
            </a:extLst>
          </p:cNvPr>
          <p:cNvSpPr>
            <a:spLocks noGrp="1"/>
          </p:cNvSpPr>
          <p:nvPr>
            <p:ph type="ftr" sz="quarter" idx="11"/>
          </p:nvPr>
        </p:nvSpPr>
        <p:spPr/>
        <p:txBody>
          <a:bodyPr/>
          <a:lstStyle/>
          <a:p>
            <a:r>
              <a:rPr lang="en-US"/>
              <a:t>© Pingora Consulting</a:t>
            </a:r>
          </a:p>
        </p:txBody>
      </p:sp>
      <p:sp>
        <p:nvSpPr>
          <p:cNvPr id="5" name="Slide Number Placeholder 4">
            <a:extLst>
              <a:ext uri="{FF2B5EF4-FFF2-40B4-BE49-F238E27FC236}">
                <a16:creationId xmlns:a16="http://schemas.microsoft.com/office/drawing/2014/main" id="{9624A72F-A43C-4AAB-96E4-4A4314C71D10}"/>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9946684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77299F4-3E88-8B4F-5069-4465ED22D6D4}"/>
              </a:ext>
            </a:extLst>
          </p:cNvPr>
          <p:cNvSpPr>
            <a:spLocks noGrp="1"/>
          </p:cNvSpPr>
          <p:nvPr>
            <p:ph type="dt" sz="half" idx="10"/>
          </p:nvPr>
        </p:nvSpPr>
        <p:spPr/>
        <p:txBody>
          <a:bodyPr/>
          <a:lstStyle/>
          <a:p>
            <a:r>
              <a:rPr lang="en-US"/>
              <a:t>2022</a:t>
            </a:r>
          </a:p>
        </p:txBody>
      </p:sp>
      <p:sp>
        <p:nvSpPr>
          <p:cNvPr id="3" name="Footer Placeholder 2">
            <a:extLst>
              <a:ext uri="{FF2B5EF4-FFF2-40B4-BE49-F238E27FC236}">
                <a16:creationId xmlns:a16="http://schemas.microsoft.com/office/drawing/2014/main" id="{8060D081-10ED-3602-563C-2D52FE703B01}"/>
              </a:ext>
            </a:extLst>
          </p:cNvPr>
          <p:cNvSpPr>
            <a:spLocks noGrp="1"/>
          </p:cNvSpPr>
          <p:nvPr>
            <p:ph type="ftr" sz="quarter" idx="11"/>
          </p:nvPr>
        </p:nvSpPr>
        <p:spPr/>
        <p:txBody>
          <a:bodyPr/>
          <a:lstStyle/>
          <a:p>
            <a:r>
              <a:rPr lang="en-US"/>
              <a:t>© Pingora Consulting</a:t>
            </a:r>
          </a:p>
        </p:txBody>
      </p:sp>
      <p:sp>
        <p:nvSpPr>
          <p:cNvPr id="4" name="Slide Number Placeholder 3">
            <a:extLst>
              <a:ext uri="{FF2B5EF4-FFF2-40B4-BE49-F238E27FC236}">
                <a16:creationId xmlns:a16="http://schemas.microsoft.com/office/drawing/2014/main" id="{E59334CE-13C1-5019-4CF5-BAC123481DBE}"/>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38237442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3AB98-5BD2-AF73-C7B4-969BFF4F6CCE}"/>
              </a:ext>
            </a:extLst>
          </p:cNvPr>
          <p:cNvSpPr>
            <a:spLocks noGrp="1"/>
          </p:cNvSpPr>
          <p:nvPr>
            <p:ph type="title"/>
          </p:nvPr>
        </p:nvSpPr>
        <p:spPr>
          <a:xfrm>
            <a:off x="836612" y="987425"/>
            <a:ext cx="3932237" cy="4338722"/>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E314568-73D3-2051-0927-521DFBC1C47A}"/>
              </a:ext>
            </a:extLst>
          </p:cNvPr>
          <p:cNvSpPr>
            <a:spLocks noGrp="1"/>
          </p:cNvSpPr>
          <p:nvPr>
            <p:ph idx="1" hasCustomPrompt="1"/>
          </p:nvPr>
        </p:nvSpPr>
        <p:spPr>
          <a:xfrm>
            <a:off x="5213684" y="987425"/>
            <a:ext cx="6141704" cy="2165853"/>
          </a:xfrm>
        </p:spPr>
        <p:txBody>
          <a:bodyPr/>
          <a:lstStyle>
            <a:lvl1pPr marL="0" indent="0">
              <a:buNone/>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5" name="Date Placeholder 4">
            <a:extLst>
              <a:ext uri="{FF2B5EF4-FFF2-40B4-BE49-F238E27FC236}">
                <a16:creationId xmlns:a16="http://schemas.microsoft.com/office/drawing/2014/main" id="{40B5BE00-B458-6290-33A9-77A1B02C8FCC}"/>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A70678C5-9A86-DA84-BA57-8E3BB6958356}"/>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9F1C797F-D465-CD55-4563-1433757064D2}"/>
              </a:ext>
            </a:extLst>
          </p:cNvPr>
          <p:cNvSpPr>
            <a:spLocks noGrp="1"/>
          </p:cNvSpPr>
          <p:nvPr>
            <p:ph type="sldNum" sz="quarter" idx="12"/>
          </p:nvPr>
        </p:nvSpPr>
        <p:spPr/>
        <p:txBody>
          <a:bodyPr/>
          <a:lstStyle/>
          <a:p>
            <a:fld id="{99A0F2D4-9C58-5448-8005-5DD1AA158DDA}" type="slidenum">
              <a:rPr lang="en-US" smtClean="0"/>
              <a:t>‹#›</a:t>
            </a:fld>
            <a:endParaRPr lang="en-US"/>
          </a:p>
        </p:txBody>
      </p:sp>
      <p:sp>
        <p:nvSpPr>
          <p:cNvPr id="9" name="Text Placeholder 8">
            <a:extLst>
              <a:ext uri="{FF2B5EF4-FFF2-40B4-BE49-F238E27FC236}">
                <a16:creationId xmlns:a16="http://schemas.microsoft.com/office/drawing/2014/main" id="{1C8F1B7B-02D5-AAB4-69FF-95BBF0721AAD}"/>
              </a:ext>
            </a:extLst>
          </p:cNvPr>
          <p:cNvSpPr>
            <a:spLocks noGrp="1"/>
          </p:cNvSpPr>
          <p:nvPr>
            <p:ph type="body" sz="quarter" idx="13" hasCustomPrompt="1"/>
          </p:nvPr>
        </p:nvSpPr>
        <p:spPr>
          <a:xfrm>
            <a:off x="5213684" y="3160294"/>
            <a:ext cx="6138528" cy="2165853"/>
          </a:xfrm>
        </p:spPr>
        <p:txBody>
          <a:bodyPr/>
          <a:lstStyle>
            <a:lvl1pPr marL="0" indent="0">
              <a:buNone/>
              <a:defRPr/>
            </a:lvl1pPr>
          </a:lstStyle>
          <a:p>
            <a:pPr lvl="0"/>
            <a:r>
              <a:rPr lang="en-US" dirty="0"/>
              <a:t>Click to add text</a:t>
            </a:r>
          </a:p>
        </p:txBody>
      </p:sp>
    </p:spTree>
    <p:extLst>
      <p:ext uri="{BB962C8B-B14F-4D97-AF65-F5344CB8AC3E}">
        <p14:creationId xmlns:p14="http://schemas.microsoft.com/office/powerpoint/2010/main" val="39951089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C2F019-D23B-E5A3-ACD1-AE73D85FE06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12C762E-8551-2C2F-1466-063877DA42F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6D45E65-3B64-1059-81C8-9D722DB0FB67}"/>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0E321730-14C4-1C1F-8680-3A770030F6A7}"/>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AF71800A-568D-4C6D-8180-CCBEC3AB0782}"/>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18337347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202928-3C5B-7696-8923-28BFFD68651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9EF877-A851-6FA6-22E4-72931A3A7A8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6479ED9-C6AC-0455-DE95-D1D206C8B1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1B1220B-201F-6E76-3808-1B4B2F291E90}"/>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2D9FA0A8-08FA-3828-6D60-AF39DDD26E9C}"/>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35E27EF0-B04D-1521-319F-066D53D198B5}"/>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2206484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7E1096-CB08-0C61-2D06-D72BFF7ACE1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F64E367-B685-D1DF-E43C-F6D688BDBF4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81CC40-F67C-5251-0EFB-9B6A2E6B3E6F}"/>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79CEB335-85F4-5A6B-01FA-A70428769C06}"/>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883A7F01-7AE1-7FF1-3438-63F393710CE4}"/>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34513620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7C3076D-53A0-BA5E-3956-AE9C56A06ED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B7787BF-15D9-AE77-0B34-898675CBD7E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1AAE15-A935-5610-425C-2CCC986D9FA5}"/>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F282C9EE-5DD6-A3C5-397E-F5ADC9E59DB2}"/>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21BFBC33-371B-89DD-7D31-8B47E23B18EF}"/>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5697856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52821642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a:t>© Pingora Consulting</a:t>
            </a:r>
            <a:endParaRPr lang="en-US" dirty="0"/>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063895995"/>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051875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a:t>2022</a:t>
            </a:r>
            <a:endParaRPr lang="en-US" dirty="0"/>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a:t>© Pingora Consulting</a:t>
            </a:r>
            <a:endParaRPr lang="en-US" dirty="0"/>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21596501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74769241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6_Full Blank">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F11A7F19-B6AF-45E0-BC61-F0E0A0F56282}"/>
              </a:ext>
            </a:extLst>
          </p:cNvPr>
          <p:cNvSpPr>
            <a:spLocks noGrp="1"/>
          </p:cNvSpPr>
          <p:nvPr>
            <p:ph type="pic" sz="quarter" idx="11"/>
          </p:nvPr>
        </p:nvSpPr>
        <p:spPr>
          <a:xfrm>
            <a:off x="4298075" y="2092436"/>
            <a:ext cx="1521374" cy="1521374"/>
          </a:xfrm>
          <a:custGeom>
            <a:avLst/>
            <a:gdLst>
              <a:gd name="connsiteX0" fmla="*/ 760687 w 1521374"/>
              <a:gd name="connsiteY0" fmla="*/ 0 h 1521374"/>
              <a:gd name="connsiteX1" fmla="*/ 1521374 w 1521374"/>
              <a:gd name="connsiteY1" fmla="*/ 760687 h 1521374"/>
              <a:gd name="connsiteX2" fmla="*/ 760687 w 1521374"/>
              <a:gd name="connsiteY2" fmla="*/ 1521374 h 1521374"/>
              <a:gd name="connsiteX3" fmla="*/ 0 w 1521374"/>
              <a:gd name="connsiteY3" fmla="*/ 760687 h 1521374"/>
              <a:gd name="connsiteX4" fmla="*/ 760687 w 1521374"/>
              <a:gd name="connsiteY4" fmla="*/ 0 h 152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374" h="1521374">
                <a:moveTo>
                  <a:pt x="760687" y="0"/>
                </a:moveTo>
                <a:cubicBezTo>
                  <a:pt x="1180803" y="0"/>
                  <a:pt x="1521374" y="340571"/>
                  <a:pt x="1521374" y="760687"/>
                </a:cubicBezTo>
                <a:cubicBezTo>
                  <a:pt x="1521374" y="1180803"/>
                  <a:pt x="1180803" y="1521374"/>
                  <a:pt x="760687" y="1521374"/>
                </a:cubicBezTo>
                <a:cubicBezTo>
                  <a:pt x="340571" y="1521374"/>
                  <a:pt x="0" y="1180803"/>
                  <a:pt x="0" y="760687"/>
                </a:cubicBezTo>
                <a:cubicBezTo>
                  <a:pt x="0" y="340571"/>
                  <a:pt x="340571" y="0"/>
                  <a:pt x="760687" y="0"/>
                </a:cubicBezTo>
                <a:close/>
              </a:path>
            </a:pathLst>
          </a:custGeom>
        </p:spPr>
        <p:txBody>
          <a:bodyPr wrap="square">
            <a:noAutofit/>
          </a:bodyPr>
          <a:lstStyle/>
          <a:p>
            <a:endParaRPr lang="en-US"/>
          </a:p>
        </p:txBody>
      </p:sp>
      <p:sp>
        <p:nvSpPr>
          <p:cNvPr id="33" name="Picture Placeholder 32">
            <a:extLst>
              <a:ext uri="{FF2B5EF4-FFF2-40B4-BE49-F238E27FC236}">
                <a16:creationId xmlns:a16="http://schemas.microsoft.com/office/drawing/2014/main" id="{8E5E1200-62A6-49DB-863B-4BF088A01E8F}"/>
              </a:ext>
            </a:extLst>
          </p:cNvPr>
          <p:cNvSpPr>
            <a:spLocks noGrp="1"/>
          </p:cNvSpPr>
          <p:nvPr>
            <p:ph type="pic" sz="quarter" idx="12"/>
          </p:nvPr>
        </p:nvSpPr>
        <p:spPr>
          <a:xfrm>
            <a:off x="3789189" y="4621801"/>
            <a:ext cx="1034274" cy="1034274"/>
          </a:xfrm>
          <a:custGeom>
            <a:avLst/>
            <a:gdLst>
              <a:gd name="connsiteX0" fmla="*/ 517137 w 1034274"/>
              <a:gd name="connsiteY0" fmla="*/ 0 h 1034274"/>
              <a:gd name="connsiteX1" fmla="*/ 1034274 w 1034274"/>
              <a:gd name="connsiteY1" fmla="*/ 517137 h 1034274"/>
              <a:gd name="connsiteX2" fmla="*/ 517137 w 1034274"/>
              <a:gd name="connsiteY2" fmla="*/ 1034274 h 1034274"/>
              <a:gd name="connsiteX3" fmla="*/ 0 w 1034274"/>
              <a:gd name="connsiteY3" fmla="*/ 517137 h 1034274"/>
              <a:gd name="connsiteX4" fmla="*/ 517137 w 1034274"/>
              <a:gd name="connsiteY4" fmla="*/ 0 h 1034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274" h="1034274">
                <a:moveTo>
                  <a:pt x="517137" y="0"/>
                </a:moveTo>
                <a:cubicBezTo>
                  <a:pt x="802744" y="0"/>
                  <a:pt x="1034274" y="231530"/>
                  <a:pt x="1034274" y="517137"/>
                </a:cubicBezTo>
                <a:cubicBezTo>
                  <a:pt x="1034274" y="802744"/>
                  <a:pt x="802744" y="1034274"/>
                  <a:pt x="517137" y="1034274"/>
                </a:cubicBezTo>
                <a:cubicBezTo>
                  <a:pt x="231530" y="1034274"/>
                  <a:pt x="0" y="802744"/>
                  <a:pt x="0" y="517137"/>
                </a:cubicBezTo>
                <a:cubicBezTo>
                  <a:pt x="0" y="231530"/>
                  <a:pt x="231530" y="0"/>
                  <a:pt x="517137" y="0"/>
                </a:cubicBezTo>
                <a:close/>
              </a:path>
            </a:pathLst>
          </a:custGeom>
        </p:spPr>
        <p:txBody>
          <a:bodyPr wrap="square">
            <a:noAutofit/>
          </a:bodyPr>
          <a:lstStyle/>
          <a:p>
            <a:endParaRPr lang="en-US"/>
          </a:p>
        </p:txBody>
      </p:sp>
      <p:sp>
        <p:nvSpPr>
          <p:cNvPr id="18" name="Picture Placeholder 17">
            <a:extLst>
              <a:ext uri="{FF2B5EF4-FFF2-40B4-BE49-F238E27FC236}">
                <a16:creationId xmlns:a16="http://schemas.microsoft.com/office/drawing/2014/main" id="{6C7FFD07-4D5E-46F1-B724-565D5FB40B94}"/>
              </a:ext>
            </a:extLst>
          </p:cNvPr>
          <p:cNvSpPr>
            <a:spLocks noGrp="1"/>
          </p:cNvSpPr>
          <p:nvPr>
            <p:ph type="pic" sz="quarter" idx="10"/>
          </p:nvPr>
        </p:nvSpPr>
        <p:spPr>
          <a:xfrm>
            <a:off x="743678" y="1600200"/>
            <a:ext cx="3995086" cy="3995086"/>
          </a:xfrm>
          <a:custGeom>
            <a:avLst/>
            <a:gdLst>
              <a:gd name="connsiteX0" fmla="*/ 1997543 w 3995086"/>
              <a:gd name="connsiteY0" fmla="*/ 0 h 3995086"/>
              <a:gd name="connsiteX1" fmla="*/ 3995086 w 3995086"/>
              <a:gd name="connsiteY1" fmla="*/ 1997543 h 3995086"/>
              <a:gd name="connsiteX2" fmla="*/ 1997543 w 3995086"/>
              <a:gd name="connsiteY2" fmla="*/ 3995086 h 3995086"/>
              <a:gd name="connsiteX3" fmla="*/ 0 w 3995086"/>
              <a:gd name="connsiteY3" fmla="*/ 1997543 h 3995086"/>
              <a:gd name="connsiteX4" fmla="*/ 1997543 w 3995086"/>
              <a:gd name="connsiteY4" fmla="*/ 0 h 3995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5086" h="3995086">
                <a:moveTo>
                  <a:pt x="1997543" y="0"/>
                </a:moveTo>
                <a:cubicBezTo>
                  <a:pt x="3100756" y="0"/>
                  <a:pt x="3995086" y="894330"/>
                  <a:pt x="3995086" y="1997543"/>
                </a:cubicBezTo>
                <a:cubicBezTo>
                  <a:pt x="3995086" y="3100756"/>
                  <a:pt x="3100756" y="3995086"/>
                  <a:pt x="1997543" y="3995086"/>
                </a:cubicBezTo>
                <a:cubicBezTo>
                  <a:pt x="894330" y="3995086"/>
                  <a:pt x="0" y="3100756"/>
                  <a:pt x="0" y="1997543"/>
                </a:cubicBezTo>
                <a:cubicBezTo>
                  <a:pt x="0" y="894330"/>
                  <a:pt x="894330" y="0"/>
                  <a:pt x="1997543" y="0"/>
                </a:cubicBezTo>
                <a:close/>
              </a:path>
            </a:pathLst>
          </a:custGeom>
        </p:spPr>
        <p:txBody>
          <a:bodyPr wrap="square">
            <a:noAutofit/>
          </a:bodyPr>
          <a:lstStyle/>
          <a:p>
            <a:endParaRPr lang="en-US"/>
          </a:p>
        </p:txBody>
      </p:sp>
      <p:grpSp>
        <p:nvGrpSpPr>
          <p:cNvPr id="19" name="Group 18">
            <a:extLst>
              <a:ext uri="{FF2B5EF4-FFF2-40B4-BE49-F238E27FC236}">
                <a16:creationId xmlns:a16="http://schemas.microsoft.com/office/drawing/2014/main" id="{94C63F7B-68F8-434C-900A-49FA426CB7E5}"/>
              </a:ext>
            </a:extLst>
          </p:cNvPr>
          <p:cNvGrpSpPr/>
          <p:nvPr userDrawn="1"/>
        </p:nvGrpSpPr>
        <p:grpSpPr>
          <a:xfrm>
            <a:off x="743426" y="6232357"/>
            <a:ext cx="5169710" cy="430887"/>
            <a:chOff x="743426" y="6270457"/>
            <a:chExt cx="5169710" cy="430887"/>
          </a:xfrm>
        </p:grpSpPr>
        <p:sp>
          <p:nvSpPr>
            <p:cNvPr id="20" name="Rectangle: Rounded Corners 31">
              <a:extLst>
                <a:ext uri="{FF2B5EF4-FFF2-40B4-BE49-F238E27FC236}">
                  <a16:creationId xmlns:a16="http://schemas.microsoft.com/office/drawing/2014/main" id="{D2A4EFA7-7052-A440-9512-02C0CC7BBE97}"/>
                </a:ext>
              </a:extLst>
            </p:cNvPr>
            <p:cNvSpPr/>
            <p:nvPr userDrawn="1"/>
          </p:nvSpPr>
          <p:spPr>
            <a:xfrm>
              <a:off x="3618850" y="6341787"/>
              <a:ext cx="2160444" cy="305233"/>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3">
              <a:extLst>
                <a:ext uri="{FF2B5EF4-FFF2-40B4-BE49-F238E27FC236}">
                  <a16:creationId xmlns:a16="http://schemas.microsoft.com/office/drawing/2014/main" id="{990C576E-49CF-6848-9ADC-0EC0ED39B8CF}"/>
                </a:ext>
              </a:extLst>
            </p:cNvPr>
            <p:cNvSpPr/>
            <p:nvPr userDrawn="1"/>
          </p:nvSpPr>
          <p:spPr>
            <a:xfrm>
              <a:off x="2773506" y="6341787"/>
              <a:ext cx="1127761" cy="30523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Connector 21">
              <a:extLst>
                <a:ext uri="{FF2B5EF4-FFF2-40B4-BE49-F238E27FC236}">
                  <a16:creationId xmlns:a16="http://schemas.microsoft.com/office/drawing/2014/main" id="{8908E528-CC7F-E645-A4F0-6186FA097AF6}"/>
                </a:ext>
              </a:extLst>
            </p:cNvPr>
            <p:cNvCxnSpPr>
              <a:cxnSpLocks/>
            </p:cNvCxnSpPr>
            <p:nvPr userDrawn="1"/>
          </p:nvCxnSpPr>
          <p:spPr>
            <a:xfrm>
              <a:off x="5911781" y="6354899"/>
              <a:ext cx="1355" cy="252313"/>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AA2B8F43-9845-4F45-A48B-C3F4A6ABBFB7}"/>
                </a:ext>
              </a:extLst>
            </p:cNvPr>
            <p:cNvSpPr/>
            <p:nvPr userDrawn="1"/>
          </p:nvSpPr>
          <p:spPr>
            <a:xfrm>
              <a:off x="3901267" y="6334671"/>
              <a:ext cx="1844689" cy="323165"/>
            </a:xfrm>
            <a:prstGeom prst="rect">
              <a:avLst/>
            </a:prstGeom>
          </p:spPr>
          <p:txBody>
            <a:bodyPr wrap="square">
              <a:spAutoFit/>
            </a:bodyPr>
            <a:lstStyle/>
            <a:p>
              <a:r>
                <a:rPr lang="en-US" sz="1500" b="0" spc="-100" baseline="0" dirty="0"/>
                <a:t>© </a:t>
              </a:r>
              <a:r>
                <a:rPr lang="en-US" sz="1500" b="0" spc="-100" baseline="0" dirty="0" err="1"/>
                <a:t>Pingora</a:t>
              </a:r>
              <a:r>
                <a:rPr lang="en-US" sz="1500" b="0" spc="-100" baseline="0" dirty="0"/>
                <a:t> Consulting</a:t>
              </a:r>
            </a:p>
          </p:txBody>
        </p:sp>
        <p:grpSp>
          <p:nvGrpSpPr>
            <p:cNvPr id="35" name="Group 34">
              <a:extLst>
                <a:ext uri="{FF2B5EF4-FFF2-40B4-BE49-F238E27FC236}">
                  <a16:creationId xmlns:a16="http://schemas.microsoft.com/office/drawing/2014/main" id="{CB9A9456-9295-0248-9296-9B6AEE7A86AA}"/>
                </a:ext>
              </a:extLst>
            </p:cNvPr>
            <p:cNvGrpSpPr/>
            <p:nvPr userDrawn="1"/>
          </p:nvGrpSpPr>
          <p:grpSpPr>
            <a:xfrm>
              <a:off x="743426" y="6307793"/>
              <a:ext cx="372374" cy="377962"/>
              <a:chOff x="5407025" y="2735263"/>
              <a:chExt cx="1374775" cy="1395413"/>
            </a:xfrm>
          </p:grpSpPr>
          <p:sp>
            <p:nvSpPr>
              <p:cNvPr id="38" name="Freeform 5">
                <a:extLst>
                  <a:ext uri="{FF2B5EF4-FFF2-40B4-BE49-F238E27FC236}">
                    <a16:creationId xmlns:a16="http://schemas.microsoft.com/office/drawing/2014/main" id="{005CC94A-F03E-1642-9335-E175103551DC}"/>
                  </a:ext>
                </a:extLst>
              </p:cNvPr>
              <p:cNvSpPr>
                <a:spLocks/>
              </p:cNvSpPr>
              <p:nvPr/>
            </p:nvSpPr>
            <p:spPr bwMode="auto">
              <a:xfrm>
                <a:off x="5407025" y="2735263"/>
                <a:ext cx="854075" cy="966788"/>
              </a:xfrm>
              <a:custGeom>
                <a:avLst/>
                <a:gdLst>
                  <a:gd name="T0" fmla="*/ 18 w 225"/>
                  <a:gd name="T1" fmla="*/ 241 h 255"/>
                  <a:gd name="T2" fmla="*/ 18 w 225"/>
                  <a:gd name="T3" fmla="*/ 241 h 255"/>
                  <a:gd name="T4" fmla="*/ 13 w 225"/>
                  <a:gd name="T5" fmla="*/ 189 h 255"/>
                  <a:gd name="T6" fmla="*/ 154 w 225"/>
                  <a:gd name="T7" fmla="*/ 18 h 255"/>
                  <a:gd name="T8" fmla="*/ 207 w 225"/>
                  <a:gd name="T9" fmla="*/ 13 h 255"/>
                  <a:gd name="T10" fmla="*/ 207 w 225"/>
                  <a:gd name="T11" fmla="*/ 13 h 255"/>
                  <a:gd name="T12" fmla="*/ 212 w 225"/>
                  <a:gd name="T13" fmla="*/ 65 h 255"/>
                  <a:gd name="T14" fmla="*/ 71 w 225"/>
                  <a:gd name="T15" fmla="*/ 236 h 255"/>
                  <a:gd name="T16" fmla="*/ 18 w 225"/>
                  <a:gd name="T17" fmla="*/ 24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5">
                    <a:moveTo>
                      <a:pt x="18" y="241"/>
                    </a:moveTo>
                    <a:cubicBezTo>
                      <a:pt x="18" y="241"/>
                      <a:pt x="18" y="241"/>
                      <a:pt x="18" y="241"/>
                    </a:cubicBezTo>
                    <a:cubicBezTo>
                      <a:pt x="2" y="228"/>
                      <a:pt x="0" y="205"/>
                      <a:pt x="13" y="189"/>
                    </a:cubicBezTo>
                    <a:cubicBezTo>
                      <a:pt x="154" y="18"/>
                      <a:pt x="154" y="18"/>
                      <a:pt x="154" y="18"/>
                    </a:cubicBezTo>
                    <a:cubicBezTo>
                      <a:pt x="167" y="2"/>
                      <a:pt x="191" y="0"/>
                      <a:pt x="207" y="13"/>
                    </a:cubicBezTo>
                    <a:cubicBezTo>
                      <a:pt x="207" y="13"/>
                      <a:pt x="207" y="13"/>
                      <a:pt x="207" y="13"/>
                    </a:cubicBezTo>
                    <a:cubicBezTo>
                      <a:pt x="223" y="26"/>
                      <a:pt x="225" y="50"/>
                      <a:pt x="212" y="65"/>
                    </a:cubicBezTo>
                    <a:cubicBezTo>
                      <a:pt x="71" y="236"/>
                      <a:pt x="71" y="236"/>
                      <a:pt x="71" y="236"/>
                    </a:cubicBezTo>
                    <a:cubicBezTo>
                      <a:pt x="58" y="252"/>
                      <a:pt x="34" y="255"/>
                      <a:pt x="18" y="2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
                <a:extLst>
                  <a:ext uri="{FF2B5EF4-FFF2-40B4-BE49-F238E27FC236}">
                    <a16:creationId xmlns:a16="http://schemas.microsoft.com/office/drawing/2014/main" id="{863B57D6-8657-3847-BD45-7C4B1E967618}"/>
                  </a:ext>
                </a:extLst>
              </p:cNvPr>
              <p:cNvSpPr>
                <a:spLocks/>
              </p:cNvSpPr>
              <p:nvPr/>
            </p:nvSpPr>
            <p:spPr bwMode="auto">
              <a:xfrm>
                <a:off x="5832475" y="2749550"/>
                <a:ext cx="854075" cy="963613"/>
              </a:xfrm>
              <a:custGeom>
                <a:avLst/>
                <a:gdLst>
                  <a:gd name="T0" fmla="*/ 18 w 225"/>
                  <a:gd name="T1" fmla="*/ 241 h 254"/>
                  <a:gd name="T2" fmla="*/ 18 w 225"/>
                  <a:gd name="T3" fmla="*/ 241 h 254"/>
                  <a:gd name="T4" fmla="*/ 13 w 225"/>
                  <a:gd name="T5" fmla="*/ 189 h 254"/>
                  <a:gd name="T6" fmla="*/ 154 w 225"/>
                  <a:gd name="T7" fmla="*/ 18 h 254"/>
                  <a:gd name="T8" fmla="*/ 207 w 225"/>
                  <a:gd name="T9" fmla="*/ 13 h 254"/>
                  <a:gd name="T10" fmla="*/ 207 w 225"/>
                  <a:gd name="T11" fmla="*/ 13 h 254"/>
                  <a:gd name="T12" fmla="*/ 212 w 225"/>
                  <a:gd name="T13" fmla="*/ 65 h 254"/>
                  <a:gd name="T14" fmla="*/ 71 w 225"/>
                  <a:gd name="T15" fmla="*/ 236 h 254"/>
                  <a:gd name="T16" fmla="*/ 18 w 225"/>
                  <a:gd name="T17" fmla="*/ 24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4">
                    <a:moveTo>
                      <a:pt x="18" y="241"/>
                    </a:moveTo>
                    <a:cubicBezTo>
                      <a:pt x="18" y="241"/>
                      <a:pt x="18" y="241"/>
                      <a:pt x="18" y="241"/>
                    </a:cubicBezTo>
                    <a:cubicBezTo>
                      <a:pt x="2" y="228"/>
                      <a:pt x="0" y="205"/>
                      <a:pt x="13" y="189"/>
                    </a:cubicBezTo>
                    <a:cubicBezTo>
                      <a:pt x="154" y="18"/>
                      <a:pt x="154" y="18"/>
                      <a:pt x="154" y="18"/>
                    </a:cubicBezTo>
                    <a:cubicBezTo>
                      <a:pt x="167" y="2"/>
                      <a:pt x="191" y="0"/>
                      <a:pt x="207" y="13"/>
                    </a:cubicBezTo>
                    <a:cubicBezTo>
                      <a:pt x="207" y="13"/>
                      <a:pt x="207" y="13"/>
                      <a:pt x="207" y="13"/>
                    </a:cubicBezTo>
                    <a:cubicBezTo>
                      <a:pt x="223" y="26"/>
                      <a:pt x="225" y="49"/>
                      <a:pt x="212" y="65"/>
                    </a:cubicBezTo>
                    <a:cubicBezTo>
                      <a:pt x="71" y="236"/>
                      <a:pt x="71" y="236"/>
                      <a:pt x="71" y="236"/>
                    </a:cubicBezTo>
                    <a:cubicBezTo>
                      <a:pt x="58" y="252"/>
                      <a:pt x="34" y="254"/>
                      <a:pt x="18" y="24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
                <a:extLst>
                  <a:ext uri="{FF2B5EF4-FFF2-40B4-BE49-F238E27FC236}">
                    <a16:creationId xmlns:a16="http://schemas.microsoft.com/office/drawing/2014/main" id="{165458FE-2480-204E-B446-F063BD61FE3C}"/>
                  </a:ext>
                </a:extLst>
              </p:cNvPr>
              <p:cNvSpPr>
                <a:spLocks/>
              </p:cNvSpPr>
              <p:nvPr/>
            </p:nvSpPr>
            <p:spPr bwMode="auto">
              <a:xfrm>
                <a:off x="5927725" y="3163888"/>
                <a:ext cx="854075" cy="966788"/>
              </a:xfrm>
              <a:custGeom>
                <a:avLst/>
                <a:gdLst>
                  <a:gd name="T0" fmla="*/ 18 w 225"/>
                  <a:gd name="T1" fmla="*/ 242 h 255"/>
                  <a:gd name="T2" fmla="*/ 18 w 225"/>
                  <a:gd name="T3" fmla="*/ 242 h 255"/>
                  <a:gd name="T4" fmla="*/ 13 w 225"/>
                  <a:gd name="T5" fmla="*/ 189 h 255"/>
                  <a:gd name="T6" fmla="*/ 154 w 225"/>
                  <a:gd name="T7" fmla="*/ 18 h 255"/>
                  <a:gd name="T8" fmla="*/ 207 w 225"/>
                  <a:gd name="T9" fmla="*/ 13 h 255"/>
                  <a:gd name="T10" fmla="*/ 207 w 225"/>
                  <a:gd name="T11" fmla="*/ 13 h 255"/>
                  <a:gd name="T12" fmla="*/ 212 w 225"/>
                  <a:gd name="T13" fmla="*/ 65 h 255"/>
                  <a:gd name="T14" fmla="*/ 71 w 225"/>
                  <a:gd name="T15" fmla="*/ 237 h 255"/>
                  <a:gd name="T16" fmla="*/ 18 w 225"/>
                  <a:gd name="T17" fmla="*/ 242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55">
                    <a:moveTo>
                      <a:pt x="18" y="242"/>
                    </a:moveTo>
                    <a:cubicBezTo>
                      <a:pt x="18" y="242"/>
                      <a:pt x="18" y="242"/>
                      <a:pt x="18" y="242"/>
                    </a:cubicBezTo>
                    <a:cubicBezTo>
                      <a:pt x="3" y="229"/>
                      <a:pt x="0" y="205"/>
                      <a:pt x="13" y="189"/>
                    </a:cubicBezTo>
                    <a:cubicBezTo>
                      <a:pt x="154" y="18"/>
                      <a:pt x="154" y="18"/>
                      <a:pt x="154" y="18"/>
                    </a:cubicBezTo>
                    <a:cubicBezTo>
                      <a:pt x="167" y="2"/>
                      <a:pt x="191" y="0"/>
                      <a:pt x="207" y="13"/>
                    </a:cubicBezTo>
                    <a:cubicBezTo>
                      <a:pt x="207" y="13"/>
                      <a:pt x="207" y="13"/>
                      <a:pt x="207" y="13"/>
                    </a:cubicBezTo>
                    <a:cubicBezTo>
                      <a:pt x="223" y="26"/>
                      <a:pt x="225" y="50"/>
                      <a:pt x="212" y="65"/>
                    </a:cubicBezTo>
                    <a:cubicBezTo>
                      <a:pt x="71" y="237"/>
                      <a:pt x="71" y="237"/>
                      <a:pt x="71" y="237"/>
                    </a:cubicBezTo>
                    <a:cubicBezTo>
                      <a:pt x="58" y="252"/>
                      <a:pt x="34" y="255"/>
                      <a:pt x="18" y="242"/>
                    </a:cubicBezTo>
                    <a:close/>
                  </a:path>
                </a:pathLst>
              </a:custGeom>
              <a:solidFill>
                <a:srgbClr val="FD6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a:extLst>
                <a:ext uri="{FF2B5EF4-FFF2-40B4-BE49-F238E27FC236}">
                  <a16:creationId xmlns:a16="http://schemas.microsoft.com/office/drawing/2014/main" id="{CCDBB3A5-5AB0-A743-AEF8-41EADF80B52E}"/>
                </a:ext>
              </a:extLst>
            </p:cNvPr>
            <p:cNvSpPr txBox="1"/>
            <p:nvPr userDrawn="1"/>
          </p:nvSpPr>
          <p:spPr>
            <a:xfrm>
              <a:off x="1167976" y="6270457"/>
              <a:ext cx="1720663" cy="430887"/>
            </a:xfrm>
            <a:prstGeom prst="rect">
              <a:avLst/>
            </a:prstGeom>
            <a:noFill/>
            <a:effectLst/>
          </p:spPr>
          <p:txBody>
            <a:bodyPr wrap="square" rtlCol="0">
              <a:spAutoFit/>
            </a:bodyPr>
            <a:lstStyle/>
            <a:p>
              <a:pPr algn="l"/>
              <a:r>
                <a:rPr lang="en-US" sz="2200" spc="-200" baseline="0" dirty="0">
                  <a:solidFill>
                    <a:schemeClr val="accent4"/>
                  </a:solidFill>
                  <a:effectLst/>
                  <a:latin typeface="+mj-lt"/>
                </a:rPr>
                <a:t>2021</a:t>
              </a:r>
            </a:p>
          </p:txBody>
        </p:sp>
        <p:sp>
          <p:nvSpPr>
            <p:cNvPr id="37" name="TextBox 36">
              <a:extLst>
                <a:ext uri="{FF2B5EF4-FFF2-40B4-BE49-F238E27FC236}">
                  <a16:creationId xmlns:a16="http://schemas.microsoft.com/office/drawing/2014/main" id="{AABC1CF5-7CC6-FF41-A9E5-78CE16A72CE1}"/>
                </a:ext>
              </a:extLst>
            </p:cNvPr>
            <p:cNvSpPr txBox="1"/>
            <p:nvPr userDrawn="1"/>
          </p:nvSpPr>
          <p:spPr>
            <a:xfrm>
              <a:off x="2726241" y="6318566"/>
              <a:ext cx="1175026" cy="369332"/>
            </a:xfrm>
            <a:prstGeom prst="rect">
              <a:avLst/>
            </a:prstGeom>
            <a:noFill/>
            <a:effectLst/>
          </p:spPr>
          <p:txBody>
            <a:bodyPr wrap="square" rtlCol="0">
              <a:spAutoFit/>
            </a:bodyPr>
            <a:lstStyle/>
            <a:p>
              <a:pPr algn="ctr"/>
              <a:endParaRPr lang="en-US" sz="1800" spc="-100" baseline="0" dirty="0">
                <a:solidFill>
                  <a:schemeClr val="bg1"/>
                </a:solidFill>
                <a:effectLst/>
                <a:latin typeface="+mj-lt"/>
              </a:endParaRPr>
            </a:p>
          </p:txBody>
        </p:sp>
      </p:grpSp>
      <p:sp>
        <p:nvSpPr>
          <p:cNvPr id="2" name="Slide Number Placeholder 1">
            <a:extLst>
              <a:ext uri="{FF2B5EF4-FFF2-40B4-BE49-F238E27FC236}">
                <a16:creationId xmlns:a16="http://schemas.microsoft.com/office/drawing/2014/main" id="{D69CB20A-6DF9-044C-8395-9DBC0D1F0B31}"/>
              </a:ext>
            </a:extLst>
          </p:cNvPr>
          <p:cNvSpPr>
            <a:spLocks noGrp="1"/>
          </p:cNvSpPr>
          <p:nvPr>
            <p:ph type="sldNum" sz="quarter" idx="13"/>
          </p:nvPr>
        </p:nvSpPr>
        <p:spPr/>
        <p:txBody>
          <a:bodyPr/>
          <a:lstStyle/>
          <a:p>
            <a:fld id="{B7D586AF-C87D-C842-A7C8-B6273B7E49F6}" type="slidenum">
              <a:rPr lang="en-US" smtClean="0"/>
              <a:pPr/>
              <a:t>‹#›</a:t>
            </a:fld>
            <a:endParaRPr lang="en-US" dirty="0"/>
          </a:p>
        </p:txBody>
      </p:sp>
    </p:spTree>
    <p:extLst>
      <p:ext uri="{BB962C8B-B14F-4D97-AF65-F5344CB8AC3E}">
        <p14:creationId xmlns:p14="http://schemas.microsoft.com/office/powerpoint/2010/main" val="3960458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 style</a:t>
            </a:r>
          </a:p>
        </p:txBody>
      </p:sp>
      <p:sp>
        <p:nvSpPr>
          <p:cNvPr id="5" name="Date Placeholder 4"/>
          <p:cNvSpPr>
            <a:spLocks noGrp="1"/>
          </p:cNvSpPr>
          <p:nvPr>
            <p:ph type="dt" sz="half" idx="10"/>
          </p:nvPr>
        </p:nvSpPr>
        <p:spPr/>
        <p:txBody>
          <a:bodyPr/>
          <a:lstStyle/>
          <a:p>
            <a:r>
              <a:rPr lang="en-US"/>
              <a:t>2022</a:t>
            </a:r>
          </a:p>
        </p:txBody>
      </p:sp>
      <p:sp>
        <p:nvSpPr>
          <p:cNvPr id="6" name="Footer Placeholder 5"/>
          <p:cNvSpPr>
            <a:spLocks noGrp="1"/>
          </p:cNvSpPr>
          <p:nvPr>
            <p:ph type="ftr" sz="quarter" idx="11"/>
          </p:nvPr>
        </p:nvSpPr>
        <p:spPr/>
        <p:txBody>
          <a:bodyPr/>
          <a:lstStyle/>
          <a:p>
            <a:r>
              <a:rPr lang="en-US"/>
              <a:t>© Pingora Consulting</a:t>
            </a:r>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
        <p:nvSpPr>
          <p:cNvPr id="9" name="Content Placeholder 8"/>
          <p:cNvSpPr>
            <a:spLocks noGrp="1"/>
          </p:cNvSpPr>
          <p:nvPr>
            <p:ph sz="quarter" idx="13"/>
          </p:nvPr>
        </p:nvSpPr>
        <p:spPr>
          <a:xfrm>
            <a:off x="609600" y="1295400"/>
            <a:ext cx="5384800" cy="4876800"/>
          </a:xfrm>
        </p:spPr>
        <p:txBody>
          <a:bodyPr>
            <a:normAutofit/>
          </a:bodyPr>
          <a:lstStyle>
            <a:lvl1pPr marL="0" indent="0">
              <a:lnSpc>
                <a:spcPct val="130000"/>
              </a:lnSpc>
              <a:buFont typeface="Arial" pitchFamily="34" charset="0"/>
              <a:buNone/>
              <a:defRPr sz="1600">
                <a:solidFill>
                  <a:schemeClr val="tx1">
                    <a:lumMod val="75000"/>
                    <a:lumOff val="25000"/>
                  </a:schemeClr>
                </a:solidFill>
                <a:latin typeface="Arial" pitchFamily="34" charset="0"/>
                <a:cs typeface="Arial" pitchFamily="34" charset="0"/>
              </a:defRPr>
            </a:lvl1pPr>
            <a:lvl2pPr>
              <a:lnSpc>
                <a:spcPct val="130000"/>
              </a:lnSpc>
              <a:defRPr sz="1600">
                <a:solidFill>
                  <a:schemeClr val="tx1">
                    <a:lumMod val="75000"/>
                    <a:lumOff val="25000"/>
                  </a:schemeClr>
                </a:solidFill>
                <a:latin typeface="Arial" pitchFamily="34" charset="0"/>
                <a:cs typeface="Arial" pitchFamily="34" charset="0"/>
              </a:defRPr>
            </a:lvl2pPr>
            <a:lvl3pPr>
              <a:lnSpc>
                <a:spcPct val="130000"/>
              </a:lnSpc>
              <a:defRPr sz="1600">
                <a:solidFill>
                  <a:schemeClr val="tx1">
                    <a:lumMod val="75000"/>
                    <a:lumOff val="25000"/>
                  </a:schemeClr>
                </a:solidFill>
                <a:latin typeface="Arial" pitchFamily="34" charset="0"/>
                <a:cs typeface="Arial" pitchFamily="34" charset="0"/>
              </a:defRPr>
            </a:lvl3pPr>
            <a:lvl4pPr>
              <a:lnSpc>
                <a:spcPct val="130000"/>
              </a:lnSpc>
              <a:defRPr sz="1600">
                <a:solidFill>
                  <a:schemeClr val="tx1">
                    <a:lumMod val="75000"/>
                    <a:lumOff val="25000"/>
                  </a:schemeClr>
                </a:solidFill>
                <a:latin typeface="Arial" pitchFamily="34" charset="0"/>
                <a:cs typeface="Arial" pitchFamily="34" charset="0"/>
              </a:defRPr>
            </a:lvl4pPr>
            <a:lvl5pPr>
              <a:lnSpc>
                <a:spcPct val="130000"/>
              </a:lnSpc>
              <a:defRPr sz="1600">
                <a:solidFill>
                  <a:schemeClr val="tx1">
                    <a:lumMod val="75000"/>
                    <a:lumOff val="25000"/>
                  </a:schemeClr>
                </a:solidFill>
                <a:latin typeface="Arial" pitchFamily="34"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8"/>
          <p:cNvSpPr>
            <a:spLocks noGrp="1"/>
          </p:cNvSpPr>
          <p:nvPr>
            <p:ph sz="quarter" idx="14"/>
          </p:nvPr>
        </p:nvSpPr>
        <p:spPr>
          <a:xfrm>
            <a:off x="6197600" y="1295400"/>
            <a:ext cx="5384800" cy="4876800"/>
          </a:xfrm>
        </p:spPr>
        <p:txBody>
          <a:bodyPr>
            <a:normAutofit/>
          </a:bodyPr>
          <a:lstStyle>
            <a:lvl1pPr marL="0" indent="0">
              <a:lnSpc>
                <a:spcPct val="130000"/>
              </a:lnSpc>
              <a:buNone/>
              <a:defRPr sz="1600">
                <a:solidFill>
                  <a:schemeClr val="tx1">
                    <a:lumMod val="75000"/>
                    <a:lumOff val="25000"/>
                  </a:schemeClr>
                </a:solidFill>
                <a:latin typeface="Arial" pitchFamily="34" charset="0"/>
                <a:cs typeface="Arial" pitchFamily="34" charset="0"/>
              </a:defRPr>
            </a:lvl1pPr>
            <a:lvl2pPr>
              <a:lnSpc>
                <a:spcPct val="130000"/>
              </a:lnSpc>
              <a:defRPr sz="1600">
                <a:solidFill>
                  <a:schemeClr val="tx1">
                    <a:lumMod val="75000"/>
                    <a:lumOff val="25000"/>
                  </a:schemeClr>
                </a:solidFill>
                <a:latin typeface="Arial" pitchFamily="34" charset="0"/>
                <a:cs typeface="Arial" pitchFamily="34" charset="0"/>
              </a:defRPr>
            </a:lvl2pPr>
            <a:lvl3pPr>
              <a:lnSpc>
                <a:spcPct val="130000"/>
              </a:lnSpc>
              <a:defRPr sz="1600">
                <a:solidFill>
                  <a:schemeClr val="tx1">
                    <a:lumMod val="75000"/>
                    <a:lumOff val="25000"/>
                  </a:schemeClr>
                </a:solidFill>
                <a:latin typeface="Arial" pitchFamily="34" charset="0"/>
                <a:cs typeface="Arial" pitchFamily="34" charset="0"/>
              </a:defRPr>
            </a:lvl3pPr>
            <a:lvl4pPr>
              <a:lnSpc>
                <a:spcPct val="130000"/>
              </a:lnSpc>
              <a:defRPr sz="1600">
                <a:solidFill>
                  <a:schemeClr val="tx1">
                    <a:lumMod val="75000"/>
                    <a:lumOff val="25000"/>
                  </a:schemeClr>
                </a:solidFill>
                <a:latin typeface="Arial" pitchFamily="34" charset="0"/>
                <a:cs typeface="Arial" pitchFamily="34" charset="0"/>
              </a:defRPr>
            </a:lvl4pPr>
            <a:lvl5pPr>
              <a:lnSpc>
                <a:spcPct val="130000"/>
              </a:lnSpc>
              <a:defRPr sz="1600">
                <a:solidFill>
                  <a:schemeClr val="tx1">
                    <a:lumMod val="75000"/>
                    <a:lumOff val="25000"/>
                  </a:schemeClr>
                </a:solidFill>
                <a:latin typeface="Arial" pitchFamily="34" charset="0"/>
                <a:cs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352873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69CBCF-2B3C-CED0-21BA-A61052758F5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B82AD6-646B-3D01-FC85-D2ED9E90CFB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BEA10BD-D62F-7886-7424-5478F0B888E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CF69EDF-8A33-BD83-C6DA-2573B96B6A81}"/>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4019FEF7-DD74-3798-2544-B439D634C303}"/>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696F3384-77D4-2F22-872F-54DDB591F297}"/>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77304910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5_Full Blank">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ACDF3202-C88B-4493-B2E9-A20AD3377D7A}"/>
              </a:ext>
            </a:extLst>
          </p:cNvPr>
          <p:cNvSpPr>
            <a:spLocks noGrp="1"/>
          </p:cNvSpPr>
          <p:nvPr>
            <p:ph type="pic" sz="quarter" idx="11"/>
          </p:nvPr>
        </p:nvSpPr>
        <p:spPr>
          <a:xfrm>
            <a:off x="4407033"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33" name="Picture Placeholder 32">
            <a:extLst>
              <a:ext uri="{FF2B5EF4-FFF2-40B4-BE49-F238E27FC236}">
                <a16:creationId xmlns:a16="http://schemas.microsoft.com/office/drawing/2014/main" id="{710D6CA4-8DE5-4EFD-8732-BB93251D8F1B}"/>
              </a:ext>
            </a:extLst>
          </p:cNvPr>
          <p:cNvSpPr>
            <a:spLocks noGrp="1"/>
          </p:cNvSpPr>
          <p:nvPr>
            <p:ph type="pic" sz="quarter" idx="12"/>
          </p:nvPr>
        </p:nvSpPr>
        <p:spPr>
          <a:xfrm>
            <a:off x="7972424"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25" name="Picture Placeholder 24">
            <a:extLst>
              <a:ext uri="{FF2B5EF4-FFF2-40B4-BE49-F238E27FC236}">
                <a16:creationId xmlns:a16="http://schemas.microsoft.com/office/drawing/2014/main" id="{A651CF61-07A6-4456-8D8A-DE9758A73F1E}"/>
              </a:ext>
            </a:extLst>
          </p:cNvPr>
          <p:cNvSpPr>
            <a:spLocks noGrp="1"/>
          </p:cNvSpPr>
          <p:nvPr>
            <p:ph type="pic" sz="quarter" idx="10"/>
          </p:nvPr>
        </p:nvSpPr>
        <p:spPr>
          <a:xfrm>
            <a:off x="841642" y="1650076"/>
            <a:ext cx="3377933" cy="2059249"/>
          </a:xfrm>
          <a:custGeom>
            <a:avLst/>
            <a:gdLst>
              <a:gd name="connsiteX0" fmla="*/ 601002 w 3377933"/>
              <a:gd name="connsiteY0" fmla="*/ 0 h 2059249"/>
              <a:gd name="connsiteX1" fmla="*/ 3377933 w 3377933"/>
              <a:gd name="connsiteY1" fmla="*/ 0 h 2059249"/>
              <a:gd name="connsiteX2" fmla="*/ 3377933 w 3377933"/>
              <a:gd name="connsiteY2" fmla="*/ 2059249 h 2059249"/>
              <a:gd name="connsiteX3" fmla="*/ 0 w 3377933"/>
              <a:gd name="connsiteY3" fmla="*/ 2059249 h 2059249"/>
              <a:gd name="connsiteX4" fmla="*/ 0 w 3377933"/>
              <a:gd name="connsiteY4" fmla="*/ 601002 h 2059249"/>
              <a:gd name="connsiteX5" fmla="*/ 601002 w 3377933"/>
              <a:gd name="connsiteY5" fmla="*/ 0 h 205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059249">
                <a:moveTo>
                  <a:pt x="601002" y="0"/>
                </a:moveTo>
                <a:lnTo>
                  <a:pt x="3377933" y="0"/>
                </a:lnTo>
                <a:lnTo>
                  <a:pt x="3377933" y="2059249"/>
                </a:lnTo>
                <a:lnTo>
                  <a:pt x="0" y="2059249"/>
                </a:lnTo>
                <a:lnTo>
                  <a:pt x="0" y="601002"/>
                </a:lnTo>
                <a:cubicBezTo>
                  <a:pt x="0" y="269078"/>
                  <a:pt x="269078" y="0"/>
                  <a:pt x="601002" y="0"/>
                </a:cubicBezTo>
                <a:close/>
              </a:path>
            </a:pathLst>
          </a:custGeom>
        </p:spPr>
        <p:txBody>
          <a:bodyPr wrap="square">
            <a:noAutofit/>
          </a:bodyPr>
          <a:lstStyle/>
          <a:p>
            <a:endParaRPr lang="en-US"/>
          </a:p>
        </p:txBody>
      </p:sp>
      <p:sp>
        <p:nvSpPr>
          <p:cNvPr id="3" name="Rectangle: Diagonal Corners Rounded 2">
            <a:extLst>
              <a:ext uri="{FF2B5EF4-FFF2-40B4-BE49-F238E27FC236}">
                <a16:creationId xmlns:a16="http://schemas.microsoft.com/office/drawing/2014/main" id="{C1F4E796-5C92-4AD1-98DC-E978C1F50387}"/>
              </a:ext>
            </a:extLst>
          </p:cNvPr>
          <p:cNvSpPr/>
          <p:nvPr userDrawn="1"/>
        </p:nvSpPr>
        <p:spPr>
          <a:xfrm>
            <a:off x="11480526" y="274773"/>
            <a:ext cx="460766" cy="465177"/>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0" name="Slide Number Placeholder 2">
            <a:extLst>
              <a:ext uri="{FF2B5EF4-FFF2-40B4-BE49-F238E27FC236}">
                <a16:creationId xmlns:a16="http://schemas.microsoft.com/office/drawing/2014/main" id="{F2676BEE-DD25-4C1D-9F53-688D8C9028FE}"/>
              </a:ext>
            </a:extLst>
          </p:cNvPr>
          <p:cNvSpPr>
            <a:spLocks noGrp="1"/>
          </p:cNvSpPr>
          <p:nvPr>
            <p:ph type="sldNum" sz="quarter" idx="4"/>
          </p:nvPr>
        </p:nvSpPr>
        <p:spPr>
          <a:xfrm>
            <a:off x="11467058" y="332708"/>
            <a:ext cx="492080" cy="320734"/>
          </a:xfrm>
          <a:prstGeom prst="rect">
            <a:avLst/>
          </a:prstGeom>
        </p:spPr>
        <p:txBody>
          <a:bodyPr/>
          <a:lstStyle>
            <a:lvl1pPr algn="ctr">
              <a:defRPr sz="1700" b="1">
                <a:solidFill>
                  <a:schemeClr val="bg1"/>
                </a:solidFill>
                <a:latin typeface="+mn-lt"/>
              </a:defRPr>
            </a:lvl1pPr>
          </a:lstStyle>
          <a:p>
            <a:fld id="{DF774B5E-3D86-D744-9739-9A55B86C5C92}" type="slidenum">
              <a:rPr lang="en-US" smtClean="0"/>
              <a:pPr/>
              <a:t>‹#›</a:t>
            </a:fld>
            <a:endParaRPr lang="en-US" dirty="0"/>
          </a:p>
        </p:txBody>
      </p:sp>
    </p:spTree>
    <p:extLst>
      <p:ext uri="{BB962C8B-B14F-4D97-AF65-F5344CB8AC3E}">
        <p14:creationId xmlns:p14="http://schemas.microsoft.com/office/powerpoint/2010/main" val="28103563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2022</a:t>
            </a:r>
            <a:endParaRPr lang="en-US" dirty="0"/>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72164611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Quote - Dark">
    <p:bg>
      <p:bgPr>
        <a:solidFill>
          <a:schemeClr val="tx2"/>
        </a:solidFill>
        <a:effectLst/>
      </p:bgPr>
    </p:bg>
    <p:spTree>
      <p:nvGrpSpPr>
        <p:cNvPr id="1" name=""/>
        <p:cNvGrpSpPr/>
        <p:nvPr/>
      </p:nvGrpSpPr>
      <p:grpSpPr>
        <a:xfrm>
          <a:off x="0" y="0"/>
          <a:ext cx="0" cy="0"/>
          <a:chOff x="0" y="0"/>
          <a:chExt cx="0" cy="0"/>
        </a:xfrm>
      </p:grpSpPr>
      <p:sp>
        <p:nvSpPr>
          <p:cNvPr id="9" name="Freeform: Shape 8"/>
          <p:cNvSpPr/>
          <p:nvPr userDrawn="1"/>
        </p:nvSpPr>
        <p:spPr>
          <a:xfrm>
            <a:off x="0" y="3"/>
            <a:ext cx="9962166" cy="4723331"/>
          </a:xfrm>
          <a:custGeom>
            <a:avLst/>
            <a:gdLst>
              <a:gd name="connsiteX0" fmla="*/ 0 w 9962166"/>
              <a:gd name="connsiteY0" fmla="*/ 0 h 4723331"/>
              <a:gd name="connsiteX1" fmla="*/ 9962166 w 9962166"/>
              <a:gd name="connsiteY1" fmla="*/ 0 h 4723331"/>
              <a:gd name="connsiteX2" fmla="*/ 3628293 w 9962166"/>
              <a:gd name="connsiteY2" fmla="*/ 4723331 h 4723331"/>
              <a:gd name="connsiteX3" fmla="*/ 0 w 9962166"/>
              <a:gd name="connsiteY3" fmla="*/ 2098805 h 4723331"/>
            </a:gdLst>
            <a:ahLst/>
            <a:cxnLst>
              <a:cxn ang="0">
                <a:pos x="connsiteX0" y="connsiteY0"/>
              </a:cxn>
              <a:cxn ang="0">
                <a:pos x="connsiteX1" y="connsiteY1"/>
              </a:cxn>
              <a:cxn ang="0">
                <a:pos x="connsiteX2" y="connsiteY2"/>
              </a:cxn>
              <a:cxn ang="0">
                <a:pos x="connsiteX3" y="connsiteY3"/>
              </a:cxn>
            </a:cxnLst>
            <a:rect l="l" t="t" r="r" b="b"/>
            <a:pathLst>
              <a:path w="9962166" h="4723331">
                <a:moveTo>
                  <a:pt x="0" y="0"/>
                </a:moveTo>
                <a:lnTo>
                  <a:pt x="9962166" y="0"/>
                </a:lnTo>
                <a:lnTo>
                  <a:pt x="3628293" y="4723331"/>
                </a:lnTo>
                <a:lnTo>
                  <a:pt x="0" y="2098805"/>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10" name="Freeform: Shape 9"/>
          <p:cNvSpPr/>
          <p:nvPr userDrawn="1"/>
        </p:nvSpPr>
        <p:spPr>
          <a:xfrm rot="5400000">
            <a:off x="-487321" y="3075509"/>
            <a:ext cx="4269815" cy="3295170"/>
          </a:xfrm>
          <a:custGeom>
            <a:avLst/>
            <a:gdLst>
              <a:gd name="connsiteX0" fmla="*/ 0 w 4269815"/>
              <a:gd name="connsiteY0" fmla="*/ 3295170 h 3295170"/>
              <a:gd name="connsiteX1" fmla="*/ 2383562 w 4269815"/>
              <a:gd name="connsiteY1" fmla="*/ 0 h 3295170"/>
              <a:gd name="connsiteX2" fmla="*/ 4269815 w 4269815"/>
              <a:gd name="connsiteY2" fmla="*/ 2529419 h 3295170"/>
              <a:gd name="connsiteX3" fmla="*/ 4269815 w 4269815"/>
              <a:gd name="connsiteY3" fmla="*/ 3295170 h 3295170"/>
            </a:gdLst>
            <a:ahLst/>
            <a:cxnLst>
              <a:cxn ang="0">
                <a:pos x="connsiteX0" y="connsiteY0"/>
              </a:cxn>
              <a:cxn ang="0">
                <a:pos x="connsiteX1" y="connsiteY1"/>
              </a:cxn>
              <a:cxn ang="0">
                <a:pos x="connsiteX2" y="connsiteY2"/>
              </a:cxn>
              <a:cxn ang="0">
                <a:pos x="connsiteX3" y="connsiteY3"/>
              </a:cxn>
            </a:cxnLst>
            <a:rect l="l" t="t" r="r" b="b"/>
            <a:pathLst>
              <a:path w="4269815" h="3295170">
                <a:moveTo>
                  <a:pt x="0" y="3295170"/>
                </a:moveTo>
                <a:lnTo>
                  <a:pt x="2383562" y="0"/>
                </a:lnTo>
                <a:lnTo>
                  <a:pt x="4269815" y="2529419"/>
                </a:lnTo>
                <a:lnTo>
                  <a:pt x="4269815" y="3295170"/>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11" name="Freeform: Shape 10"/>
          <p:cNvSpPr/>
          <p:nvPr userDrawn="1"/>
        </p:nvSpPr>
        <p:spPr>
          <a:xfrm rot="10800000" flipV="1">
            <a:off x="1423477" y="5213255"/>
            <a:ext cx="4479354" cy="1644747"/>
          </a:xfrm>
          <a:custGeom>
            <a:avLst/>
            <a:gdLst>
              <a:gd name="connsiteX0" fmla="*/ 2273790 w 4479354"/>
              <a:gd name="connsiteY0" fmla="*/ 0 h 1644747"/>
              <a:gd name="connsiteX1" fmla="*/ 0 w 4479354"/>
              <a:gd name="connsiteY1" fmla="*/ 1644747 h 1644747"/>
              <a:gd name="connsiteX2" fmla="*/ 4479354 w 4479354"/>
              <a:gd name="connsiteY2" fmla="*/ 1644747 h 1644747"/>
            </a:gdLst>
            <a:ahLst/>
            <a:cxnLst>
              <a:cxn ang="0">
                <a:pos x="connsiteX0" y="connsiteY0"/>
              </a:cxn>
              <a:cxn ang="0">
                <a:pos x="connsiteX1" y="connsiteY1"/>
              </a:cxn>
              <a:cxn ang="0">
                <a:pos x="connsiteX2" y="connsiteY2"/>
              </a:cxn>
            </a:cxnLst>
            <a:rect l="l" t="t" r="r" b="b"/>
            <a:pathLst>
              <a:path w="4479354" h="1644747">
                <a:moveTo>
                  <a:pt x="2273790" y="0"/>
                </a:moveTo>
                <a:lnTo>
                  <a:pt x="0" y="1644747"/>
                </a:lnTo>
                <a:lnTo>
                  <a:pt x="4479354" y="1644747"/>
                </a:lnTo>
                <a:close/>
              </a:path>
            </a:pathLst>
          </a:custGeom>
          <a:solidFill>
            <a:schemeClr val="bg1">
              <a:lumMod val="95000"/>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6" name="Content Placeholder 2"/>
          <p:cNvSpPr>
            <a:spLocks noGrp="1"/>
          </p:cNvSpPr>
          <p:nvPr>
            <p:ph idx="1" hasCustomPrompt="1"/>
          </p:nvPr>
        </p:nvSpPr>
        <p:spPr>
          <a:xfrm>
            <a:off x="838201" y="2036486"/>
            <a:ext cx="10515600" cy="3379551"/>
          </a:xfrm>
          <a:prstGeom prst="rect">
            <a:avLst/>
          </a:prstGeom>
        </p:spPr>
        <p:txBody>
          <a:bodyPr lIns="0" tIns="274320" rIns="0" bIns="0" anchor="ctr">
            <a:normAutofit/>
          </a:bodyPr>
          <a:lstStyle>
            <a:lvl1pPr marL="0" indent="0" algn="r">
              <a:spcBef>
                <a:spcPts val="1200"/>
              </a:spcBef>
              <a:buNone/>
              <a:defRPr sz="7198">
                <a:solidFill>
                  <a:schemeClr val="bg1"/>
                </a:solidFill>
                <a:latin typeface="+mn-lt"/>
                <a:ea typeface="Roboto" panose="02000000000000000000" pitchFamily="2" charset="0"/>
              </a:defRPr>
            </a:lvl1pPr>
            <a:lvl2pPr marL="457063" indent="0" algn="ctr">
              <a:spcBef>
                <a:spcPts val="1200"/>
              </a:spcBef>
              <a:buNone/>
              <a:defRPr sz="2799">
                <a:solidFill>
                  <a:schemeClr val="bg1"/>
                </a:solidFill>
                <a:latin typeface="Roboto" panose="02000000000000000000" pitchFamily="2" charset="0"/>
                <a:ea typeface="Roboto" panose="02000000000000000000" pitchFamily="2" charset="0"/>
              </a:defRPr>
            </a:lvl2pPr>
            <a:lvl3pPr marL="914126" indent="0" algn="ctr">
              <a:spcBef>
                <a:spcPts val="1200"/>
              </a:spcBef>
              <a:buNone/>
              <a:defRPr sz="2399">
                <a:solidFill>
                  <a:schemeClr val="bg1"/>
                </a:solidFill>
                <a:latin typeface="Roboto" panose="02000000000000000000" pitchFamily="2" charset="0"/>
                <a:ea typeface="Roboto" panose="02000000000000000000" pitchFamily="2" charset="0"/>
              </a:defRPr>
            </a:lvl3pPr>
            <a:lvl4pPr marL="1371189" indent="0" algn="ctr">
              <a:spcBef>
                <a:spcPts val="1200"/>
              </a:spcBef>
              <a:buNone/>
              <a:defRPr sz="1999">
                <a:solidFill>
                  <a:schemeClr val="bg1"/>
                </a:solidFill>
                <a:latin typeface="Roboto" panose="02000000000000000000" pitchFamily="2" charset="0"/>
                <a:ea typeface="Roboto" panose="02000000000000000000" pitchFamily="2" charset="0"/>
              </a:defRPr>
            </a:lvl4pPr>
            <a:lvl5pPr marL="1828251" indent="0" algn="ctr">
              <a:spcBef>
                <a:spcPts val="1200"/>
              </a:spcBef>
              <a:buNone/>
              <a:defRPr sz="1999">
                <a:solidFill>
                  <a:schemeClr val="bg1"/>
                </a:solidFill>
                <a:latin typeface="Roboto" panose="02000000000000000000" pitchFamily="2" charset="0"/>
                <a:ea typeface="Roboto" panose="02000000000000000000" pitchFamily="2" charset="0"/>
              </a:defRPr>
            </a:lvl5pPr>
          </a:lstStyle>
          <a:p>
            <a:pPr lvl="0"/>
            <a:r>
              <a:rPr lang="en-US"/>
              <a:t>Your Quote Goes Here</a:t>
            </a:r>
          </a:p>
        </p:txBody>
      </p:sp>
      <p:sp>
        <p:nvSpPr>
          <p:cNvPr id="7" name="Text Placeholder 8"/>
          <p:cNvSpPr>
            <a:spLocks noGrp="1"/>
          </p:cNvSpPr>
          <p:nvPr>
            <p:ph type="body" sz="quarter" idx="13" hasCustomPrompt="1"/>
          </p:nvPr>
        </p:nvSpPr>
        <p:spPr>
          <a:xfrm>
            <a:off x="838201" y="5416039"/>
            <a:ext cx="10515599" cy="504849"/>
          </a:xfrm>
          <a:prstGeom prst="rect">
            <a:avLst/>
          </a:prstGeom>
        </p:spPr>
        <p:txBody>
          <a:bodyPr anchor="b"/>
          <a:lstStyle>
            <a:lvl1pPr marL="0" indent="0" algn="r">
              <a:buNone/>
              <a:defRPr i="1">
                <a:solidFill>
                  <a:schemeClr val="tx1">
                    <a:lumMod val="50000"/>
                    <a:lumOff val="50000"/>
                  </a:schemeClr>
                </a:solidFill>
              </a:defRPr>
            </a:lvl1pPr>
          </a:lstStyle>
          <a:p>
            <a:pPr lvl="0"/>
            <a:r>
              <a:rPr lang="en-US"/>
              <a:t>Author</a:t>
            </a:r>
          </a:p>
        </p:txBody>
      </p:sp>
      <p:sp>
        <p:nvSpPr>
          <p:cNvPr id="14" name="Freeform: Shape 13"/>
          <p:cNvSpPr/>
          <p:nvPr userDrawn="1"/>
        </p:nvSpPr>
        <p:spPr>
          <a:xfrm>
            <a:off x="8820598" y="548680"/>
            <a:ext cx="2533203" cy="1745300"/>
          </a:xfrm>
          <a:custGeom>
            <a:avLst/>
            <a:gdLst>
              <a:gd name="connsiteX0" fmla="*/ 850180 w 1028774"/>
              <a:gd name="connsiteY0" fmla="*/ 0 h 708794"/>
              <a:gd name="connsiteX1" fmla="*/ 958081 w 1028774"/>
              <a:gd name="connsiteY1" fmla="*/ 89297 h 708794"/>
              <a:gd name="connsiteX2" fmla="*/ 820415 w 1028774"/>
              <a:gd name="connsiteY2" fmla="*/ 319981 h 708794"/>
              <a:gd name="connsiteX3" fmla="*/ 1028774 w 1028774"/>
              <a:gd name="connsiteY3" fmla="*/ 319981 h 708794"/>
              <a:gd name="connsiteX4" fmla="*/ 1028774 w 1028774"/>
              <a:gd name="connsiteY4" fmla="*/ 708794 h 708794"/>
              <a:gd name="connsiteX5" fmla="*/ 545083 w 1028774"/>
              <a:gd name="connsiteY5" fmla="*/ 708794 h 708794"/>
              <a:gd name="connsiteX6" fmla="*/ 545083 w 1028774"/>
              <a:gd name="connsiteY6" fmla="*/ 442764 h 708794"/>
              <a:gd name="connsiteX7" fmla="*/ 850180 w 1028774"/>
              <a:gd name="connsiteY7" fmla="*/ 0 h 708794"/>
              <a:gd name="connsiteX8" fmla="*/ 303731 w 1028774"/>
              <a:gd name="connsiteY8" fmla="*/ 0 h 708794"/>
              <a:gd name="connsiteX9" fmla="*/ 411137 w 1028774"/>
              <a:gd name="connsiteY9" fmla="*/ 89297 h 708794"/>
              <a:gd name="connsiteX10" fmla="*/ 275332 w 1028774"/>
              <a:gd name="connsiteY10" fmla="*/ 319981 h 708794"/>
              <a:gd name="connsiteX11" fmla="*/ 483691 w 1028774"/>
              <a:gd name="connsiteY11" fmla="*/ 319981 h 708794"/>
              <a:gd name="connsiteX12" fmla="*/ 483691 w 1028774"/>
              <a:gd name="connsiteY12" fmla="*/ 708794 h 708794"/>
              <a:gd name="connsiteX13" fmla="*/ 0 w 1028774"/>
              <a:gd name="connsiteY13" fmla="*/ 708794 h 708794"/>
              <a:gd name="connsiteX14" fmla="*/ 0 w 1028774"/>
              <a:gd name="connsiteY14" fmla="*/ 442764 h 708794"/>
              <a:gd name="connsiteX15" fmla="*/ 303731 w 1028774"/>
              <a:gd name="connsiteY15" fmla="*/ 0 h 70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774" h="708794">
                <a:moveTo>
                  <a:pt x="850180" y="0"/>
                </a:moveTo>
                <a:lnTo>
                  <a:pt x="958081" y="89297"/>
                </a:lnTo>
                <a:cubicBezTo>
                  <a:pt x="873745" y="173633"/>
                  <a:pt x="827856" y="250527"/>
                  <a:pt x="820415" y="319981"/>
                </a:cubicBezTo>
                <a:lnTo>
                  <a:pt x="1028774" y="319981"/>
                </a:lnTo>
                <a:lnTo>
                  <a:pt x="1028774" y="708794"/>
                </a:lnTo>
                <a:lnTo>
                  <a:pt x="545083" y="708794"/>
                </a:lnTo>
                <a:lnTo>
                  <a:pt x="545083" y="442764"/>
                </a:lnTo>
                <a:cubicBezTo>
                  <a:pt x="545083" y="281533"/>
                  <a:pt x="646782" y="133945"/>
                  <a:pt x="850180" y="0"/>
                </a:cubicBezTo>
                <a:close/>
                <a:moveTo>
                  <a:pt x="303731" y="0"/>
                </a:moveTo>
                <a:lnTo>
                  <a:pt x="411137" y="89297"/>
                </a:lnTo>
                <a:cubicBezTo>
                  <a:pt x="327945" y="173633"/>
                  <a:pt x="282676" y="250527"/>
                  <a:pt x="275332" y="319981"/>
                </a:cubicBezTo>
                <a:lnTo>
                  <a:pt x="483691" y="319981"/>
                </a:lnTo>
                <a:lnTo>
                  <a:pt x="483691" y="708794"/>
                </a:lnTo>
                <a:lnTo>
                  <a:pt x="0" y="708794"/>
                </a:lnTo>
                <a:lnTo>
                  <a:pt x="0" y="442764"/>
                </a:lnTo>
                <a:cubicBezTo>
                  <a:pt x="0" y="281533"/>
                  <a:pt x="101244" y="133945"/>
                  <a:pt x="30373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cxnSp>
        <p:nvCxnSpPr>
          <p:cNvPr id="12" name="Straight Connector 11"/>
          <p:cNvCxnSpPr/>
          <p:nvPr userDrawn="1"/>
        </p:nvCxnSpPr>
        <p:spPr>
          <a:xfrm>
            <a:off x="838201" y="6268542"/>
            <a:ext cx="10515600" cy="0"/>
          </a:xfrm>
          <a:prstGeom prst="line">
            <a:avLst/>
          </a:prstGeom>
          <a:ln>
            <a:solidFill>
              <a:schemeClr val="tx2">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3" name="Date Placeholder 3"/>
          <p:cNvSpPr>
            <a:spLocks noGrp="1"/>
          </p:cNvSpPr>
          <p:nvPr>
            <p:ph type="dt" sz="half" idx="10"/>
          </p:nvPr>
        </p:nvSpPr>
        <p:spPr>
          <a:xfrm>
            <a:off x="838200" y="6356352"/>
            <a:ext cx="1297360" cy="365125"/>
          </a:xfrm>
          <a:prstGeom prst="rect">
            <a:avLst/>
          </a:prstGeom>
        </p:spPr>
        <p:txBody>
          <a:bodyPr lIns="0" rIns="0"/>
          <a:lstStyle>
            <a:lvl1pPr>
              <a:defRPr>
                <a:solidFill>
                  <a:schemeClr val="tx2">
                    <a:lumMod val="75000"/>
                    <a:lumOff val="25000"/>
                  </a:schemeClr>
                </a:solidFill>
              </a:defRPr>
            </a:lvl1pPr>
          </a:lstStyle>
          <a:p>
            <a:r>
              <a:rPr lang="en-US"/>
              <a:t>2022</a:t>
            </a:r>
          </a:p>
        </p:txBody>
      </p:sp>
      <p:sp>
        <p:nvSpPr>
          <p:cNvPr id="15" name="Footer Placeholder 4"/>
          <p:cNvSpPr>
            <a:spLocks noGrp="1"/>
          </p:cNvSpPr>
          <p:nvPr>
            <p:ph type="ftr" sz="quarter" idx="11"/>
          </p:nvPr>
        </p:nvSpPr>
        <p:spPr>
          <a:xfrm>
            <a:off x="2638639" y="6356352"/>
            <a:ext cx="6914724" cy="365125"/>
          </a:xfrm>
          <a:prstGeom prst="rect">
            <a:avLst/>
          </a:prstGeom>
        </p:spPr>
        <p:txBody>
          <a:bodyPr rIns="365760"/>
          <a:lstStyle>
            <a:lvl1pPr algn="ctr">
              <a:defRPr>
                <a:solidFill>
                  <a:schemeClr val="tx2">
                    <a:lumMod val="75000"/>
                    <a:lumOff val="25000"/>
                  </a:schemeClr>
                </a:solidFill>
              </a:defRPr>
            </a:lvl1pPr>
          </a:lstStyle>
          <a:p>
            <a:r>
              <a:rPr lang="en-US"/>
              <a:t>© Pingora Consulting</a:t>
            </a:r>
          </a:p>
        </p:txBody>
      </p:sp>
      <p:sp>
        <p:nvSpPr>
          <p:cNvPr id="16" name="Slide Number Placeholder 5"/>
          <p:cNvSpPr>
            <a:spLocks noGrp="1"/>
          </p:cNvSpPr>
          <p:nvPr>
            <p:ph type="sldNum" sz="quarter" idx="12"/>
          </p:nvPr>
        </p:nvSpPr>
        <p:spPr>
          <a:xfrm>
            <a:off x="10488488" y="6356352"/>
            <a:ext cx="865312" cy="365125"/>
          </a:xfrm>
          <a:prstGeom prst="rect">
            <a:avLst/>
          </a:prstGeom>
        </p:spPr>
        <p:txBody>
          <a:bodyPr vert="horz" lIns="0" tIns="45720" rIns="0" bIns="45720" rtlCol="0" anchor="ctr"/>
          <a:lstStyle>
            <a:lvl1pPr>
              <a:defRPr lang="en-US" smtClean="0">
                <a:solidFill>
                  <a:schemeClr val="tx2">
                    <a:lumMod val="75000"/>
                    <a:lumOff val="25000"/>
                  </a:schemeClr>
                </a:solidFill>
              </a:defRPr>
            </a:lvl1pPr>
          </a:lstStyle>
          <a:p>
            <a:fld id="{FC1CF07D-8B3F-4D32-B059-0039CEA46DB1}" type="slidenum">
              <a:rPr lang="en-US" smtClean="0"/>
              <a:pPr/>
              <a:t>‹#›</a:t>
            </a:fld>
            <a:endParaRPr lang="en-US"/>
          </a:p>
        </p:txBody>
      </p:sp>
      <p:cxnSp>
        <p:nvCxnSpPr>
          <p:cNvPr id="17" name="Straight Connector 16"/>
          <p:cNvCxnSpPr>
            <a:cxnSpLocks/>
          </p:cNvCxnSpPr>
          <p:nvPr userDrawn="1"/>
        </p:nvCxnSpPr>
        <p:spPr>
          <a:xfrm>
            <a:off x="10374766" y="6356352"/>
            <a:ext cx="0" cy="365125"/>
          </a:xfrm>
          <a:prstGeom prst="line">
            <a:avLst/>
          </a:prstGeom>
          <a:ln>
            <a:solidFill>
              <a:schemeClr val="tx2">
                <a:lumMod val="90000"/>
                <a:lumOff val="1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72978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7334AB-D737-9B9F-88E8-DBD24828145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456E24-AA9F-2EB7-61EF-44D9A7C927BD}"/>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D70DC192-89FF-6573-ED1B-BACA50EBA169}"/>
              </a:ext>
            </a:extLst>
          </p:cNvPr>
          <p:cNvSpPr>
            <a:spLocks noGrp="1"/>
          </p:cNvSpPr>
          <p:nvPr>
            <p:ph type="ftr" sz="quarter" idx="11"/>
          </p:nvPr>
        </p:nvSpPr>
        <p:spPr/>
        <p:txBody>
          <a:bodyPr/>
          <a:lstStyle/>
          <a:p>
            <a:r>
              <a:rPr lang="en-US"/>
              <a:t>© Pingora Consulting</a:t>
            </a:r>
          </a:p>
        </p:txBody>
      </p:sp>
      <p:sp>
        <p:nvSpPr>
          <p:cNvPr id="5" name="Slide Number Placeholder 4">
            <a:extLst>
              <a:ext uri="{FF2B5EF4-FFF2-40B4-BE49-F238E27FC236}">
                <a16:creationId xmlns:a16="http://schemas.microsoft.com/office/drawing/2014/main" id="{0ED807D8-3F06-4959-E309-0EA31452AC07}"/>
              </a:ext>
            </a:extLst>
          </p:cNvPr>
          <p:cNvSpPr>
            <a:spLocks noGrp="1"/>
          </p:cNvSpPr>
          <p:nvPr>
            <p:ph type="sldNum" sz="quarter" idx="12"/>
          </p:nvPr>
        </p:nvSpPr>
        <p:spPr/>
        <p:txBody>
          <a:bodyPr/>
          <a:lstStyle/>
          <a:p>
            <a:fld id="{99A0F2D4-9C58-5448-8005-5DD1AA158DDA}" type="slidenum">
              <a:rPr lang="en-US" smtClean="0"/>
              <a:t>‹#›</a:t>
            </a:fld>
            <a:endParaRPr lang="en-US"/>
          </a:p>
        </p:txBody>
      </p:sp>
      <p:sp>
        <p:nvSpPr>
          <p:cNvPr id="7" name="Content Placeholder 6">
            <a:extLst>
              <a:ext uri="{FF2B5EF4-FFF2-40B4-BE49-F238E27FC236}">
                <a16:creationId xmlns:a16="http://schemas.microsoft.com/office/drawing/2014/main" id="{53D03F49-1C5D-EF0E-A581-15A625F766A7}"/>
              </a:ext>
            </a:extLst>
          </p:cNvPr>
          <p:cNvSpPr>
            <a:spLocks noGrp="1"/>
          </p:cNvSpPr>
          <p:nvPr>
            <p:ph sz="quarter" idx="13"/>
          </p:nvPr>
        </p:nvSpPr>
        <p:spPr>
          <a:xfrm>
            <a:off x="838200" y="2036763"/>
            <a:ext cx="10515600" cy="1557337"/>
          </a:xfrm>
        </p:spPr>
        <p:txBody>
          <a:bodyPr/>
          <a:lstStyle/>
          <a:p>
            <a:pPr lvl="0"/>
            <a:r>
              <a:rPr lang="en-US" dirty="0"/>
              <a:t>Click to edit</a:t>
            </a:r>
          </a:p>
        </p:txBody>
      </p:sp>
      <p:sp>
        <p:nvSpPr>
          <p:cNvPr id="9" name="Content Placeholder 8">
            <a:extLst>
              <a:ext uri="{FF2B5EF4-FFF2-40B4-BE49-F238E27FC236}">
                <a16:creationId xmlns:a16="http://schemas.microsoft.com/office/drawing/2014/main" id="{530F5F38-0AFF-E95C-6DC8-870241355A53}"/>
              </a:ext>
            </a:extLst>
          </p:cNvPr>
          <p:cNvSpPr>
            <a:spLocks noGrp="1"/>
          </p:cNvSpPr>
          <p:nvPr>
            <p:ph sz="quarter" idx="14"/>
          </p:nvPr>
        </p:nvSpPr>
        <p:spPr>
          <a:xfrm>
            <a:off x="838200" y="3865563"/>
            <a:ext cx="10515600" cy="1636712"/>
          </a:xfrm>
        </p:spPr>
        <p:txBody>
          <a:bodyPr/>
          <a:lstStyle/>
          <a:p>
            <a:pPr lvl="0"/>
            <a:r>
              <a:rPr lang="en-US" dirty="0"/>
              <a:t>Click to edit</a:t>
            </a:r>
          </a:p>
        </p:txBody>
      </p:sp>
    </p:spTree>
    <p:extLst>
      <p:ext uri="{BB962C8B-B14F-4D97-AF65-F5344CB8AC3E}">
        <p14:creationId xmlns:p14="http://schemas.microsoft.com/office/powerpoint/2010/main" val="24433169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7AF5D3-B499-7DB4-2E21-8BF56DFE739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33B6E57-BD57-BEB8-E459-B6952BF36F0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B3864BE-5551-206B-92F3-E76E8AD541A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1EC79E7-3C7C-0D6D-E02B-841FF66F7A8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1DB96A8-1AF4-65A9-67DA-390AC614E0C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919BC21-6F4D-7811-D362-7378E4F2A794}"/>
              </a:ext>
            </a:extLst>
          </p:cNvPr>
          <p:cNvSpPr>
            <a:spLocks noGrp="1"/>
          </p:cNvSpPr>
          <p:nvPr>
            <p:ph type="dt" sz="half" idx="10"/>
          </p:nvPr>
        </p:nvSpPr>
        <p:spPr/>
        <p:txBody>
          <a:bodyPr/>
          <a:lstStyle/>
          <a:p>
            <a:r>
              <a:rPr lang="en-US"/>
              <a:t>2022</a:t>
            </a:r>
          </a:p>
        </p:txBody>
      </p:sp>
      <p:sp>
        <p:nvSpPr>
          <p:cNvPr id="8" name="Footer Placeholder 7">
            <a:extLst>
              <a:ext uri="{FF2B5EF4-FFF2-40B4-BE49-F238E27FC236}">
                <a16:creationId xmlns:a16="http://schemas.microsoft.com/office/drawing/2014/main" id="{FB01EB90-D2BC-0470-18AA-9BEB265A8B9F}"/>
              </a:ext>
            </a:extLst>
          </p:cNvPr>
          <p:cNvSpPr>
            <a:spLocks noGrp="1"/>
          </p:cNvSpPr>
          <p:nvPr>
            <p:ph type="ftr" sz="quarter" idx="11"/>
          </p:nvPr>
        </p:nvSpPr>
        <p:spPr/>
        <p:txBody>
          <a:bodyPr/>
          <a:lstStyle/>
          <a:p>
            <a:r>
              <a:rPr lang="en-US"/>
              <a:t>© Pingora Consulting</a:t>
            </a:r>
          </a:p>
        </p:txBody>
      </p:sp>
      <p:sp>
        <p:nvSpPr>
          <p:cNvPr id="9" name="Slide Number Placeholder 8">
            <a:extLst>
              <a:ext uri="{FF2B5EF4-FFF2-40B4-BE49-F238E27FC236}">
                <a16:creationId xmlns:a16="http://schemas.microsoft.com/office/drawing/2014/main" id="{7DA15FB9-E065-B038-81FA-41C5E7E77151}"/>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8299583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58EF53-4B0D-1651-2030-B45E21C11AA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7272A0D-F17D-4156-DE0B-700DBE7C8697}"/>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66C793C9-CF99-922C-2A9E-29CEE82C4326}"/>
              </a:ext>
            </a:extLst>
          </p:cNvPr>
          <p:cNvSpPr>
            <a:spLocks noGrp="1"/>
          </p:cNvSpPr>
          <p:nvPr>
            <p:ph type="ftr" sz="quarter" idx="11"/>
          </p:nvPr>
        </p:nvSpPr>
        <p:spPr/>
        <p:txBody>
          <a:bodyPr/>
          <a:lstStyle/>
          <a:p>
            <a:r>
              <a:rPr lang="en-US"/>
              <a:t>© Pingora Consulting</a:t>
            </a:r>
          </a:p>
        </p:txBody>
      </p:sp>
      <p:sp>
        <p:nvSpPr>
          <p:cNvPr id="5" name="Slide Number Placeholder 4">
            <a:extLst>
              <a:ext uri="{FF2B5EF4-FFF2-40B4-BE49-F238E27FC236}">
                <a16:creationId xmlns:a16="http://schemas.microsoft.com/office/drawing/2014/main" id="{9624A72F-A43C-4AAB-96E4-4A4314C71D10}"/>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1583691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77299F4-3E88-8B4F-5069-4465ED22D6D4}"/>
              </a:ext>
            </a:extLst>
          </p:cNvPr>
          <p:cNvSpPr>
            <a:spLocks noGrp="1"/>
          </p:cNvSpPr>
          <p:nvPr>
            <p:ph type="dt" sz="half" idx="10"/>
          </p:nvPr>
        </p:nvSpPr>
        <p:spPr/>
        <p:txBody>
          <a:bodyPr/>
          <a:lstStyle/>
          <a:p>
            <a:r>
              <a:rPr lang="en-US"/>
              <a:t>2022</a:t>
            </a:r>
          </a:p>
        </p:txBody>
      </p:sp>
      <p:sp>
        <p:nvSpPr>
          <p:cNvPr id="3" name="Footer Placeholder 2">
            <a:extLst>
              <a:ext uri="{FF2B5EF4-FFF2-40B4-BE49-F238E27FC236}">
                <a16:creationId xmlns:a16="http://schemas.microsoft.com/office/drawing/2014/main" id="{8060D081-10ED-3602-563C-2D52FE703B01}"/>
              </a:ext>
            </a:extLst>
          </p:cNvPr>
          <p:cNvSpPr>
            <a:spLocks noGrp="1"/>
          </p:cNvSpPr>
          <p:nvPr>
            <p:ph type="ftr" sz="quarter" idx="11"/>
          </p:nvPr>
        </p:nvSpPr>
        <p:spPr/>
        <p:txBody>
          <a:bodyPr/>
          <a:lstStyle/>
          <a:p>
            <a:r>
              <a:rPr lang="en-US"/>
              <a:t>© Pingora Consulting</a:t>
            </a:r>
          </a:p>
        </p:txBody>
      </p:sp>
      <p:sp>
        <p:nvSpPr>
          <p:cNvPr id="4" name="Slide Number Placeholder 3">
            <a:extLst>
              <a:ext uri="{FF2B5EF4-FFF2-40B4-BE49-F238E27FC236}">
                <a16:creationId xmlns:a16="http://schemas.microsoft.com/office/drawing/2014/main" id="{E59334CE-13C1-5019-4CF5-BAC123481DBE}"/>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29245440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3AB98-5BD2-AF73-C7B4-969BFF4F6CCE}"/>
              </a:ext>
            </a:extLst>
          </p:cNvPr>
          <p:cNvSpPr>
            <a:spLocks noGrp="1"/>
          </p:cNvSpPr>
          <p:nvPr>
            <p:ph type="title"/>
          </p:nvPr>
        </p:nvSpPr>
        <p:spPr>
          <a:xfrm>
            <a:off x="836612" y="987425"/>
            <a:ext cx="3932237" cy="4338722"/>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E314568-73D3-2051-0927-521DFBC1C47A}"/>
              </a:ext>
            </a:extLst>
          </p:cNvPr>
          <p:cNvSpPr>
            <a:spLocks noGrp="1"/>
          </p:cNvSpPr>
          <p:nvPr>
            <p:ph idx="1" hasCustomPrompt="1"/>
          </p:nvPr>
        </p:nvSpPr>
        <p:spPr>
          <a:xfrm>
            <a:off x="5213684" y="987425"/>
            <a:ext cx="6141704" cy="2165853"/>
          </a:xfrm>
        </p:spPr>
        <p:txBody>
          <a:bodyPr/>
          <a:lstStyle>
            <a:lvl1pPr marL="0" indent="0">
              <a:buNone/>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5" name="Date Placeholder 4">
            <a:extLst>
              <a:ext uri="{FF2B5EF4-FFF2-40B4-BE49-F238E27FC236}">
                <a16:creationId xmlns:a16="http://schemas.microsoft.com/office/drawing/2014/main" id="{40B5BE00-B458-6290-33A9-77A1B02C8FCC}"/>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A70678C5-9A86-DA84-BA57-8E3BB6958356}"/>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9F1C797F-D465-CD55-4563-1433757064D2}"/>
              </a:ext>
            </a:extLst>
          </p:cNvPr>
          <p:cNvSpPr>
            <a:spLocks noGrp="1"/>
          </p:cNvSpPr>
          <p:nvPr>
            <p:ph type="sldNum" sz="quarter" idx="12"/>
          </p:nvPr>
        </p:nvSpPr>
        <p:spPr/>
        <p:txBody>
          <a:bodyPr/>
          <a:lstStyle/>
          <a:p>
            <a:fld id="{99A0F2D4-9C58-5448-8005-5DD1AA158DDA}" type="slidenum">
              <a:rPr lang="en-US" smtClean="0"/>
              <a:t>‹#›</a:t>
            </a:fld>
            <a:endParaRPr lang="en-US"/>
          </a:p>
        </p:txBody>
      </p:sp>
      <p:sp>
        <p:nvSpPr>
          <p:cNvPr id="9" name="Text Placeholder 8">
            <a:extLst>
              <a:ext uri="{FF2B5EF4-FFF2-40B4-BE49-F238E27FC236}">
                <a16:creationId xmlns:a16="http://schemas.microsoft.com/office/drawing/2014/main" id="{1C8F1B7B-02D5-AAB4-69FF-95BBF0721AAD}"/>
              </a:ext>
            </a:extLst>
          </p:cNvPr>
          <p:cNvSpPr>
            <a:spLocks noGrp="1"/>
          </p:cNvSpPr>
          <p:nvPr>
            <p:ph type="body" sz="quarter" idx="13" hasCustomPrompt="1"/>
          </p:nvPr>
        </p:nvSpPr>
        <p:spPr>
          <a:xfrm>
            <a:off x="5213684" y="3160294"/>
            <a:ext cx="6138528" cy="2165853"/>
          </a:xfrm>
        </p:spPr>
        <p:txBody>
          <a:bodyPr/>
          <a:lstStyle>
            <a:lvl1pPr marL="0" indent="0">
              <a:buNone/>
              <a:defRPr/>
            </a:lvl1pPr>
          </a:lstStyle>
          <a:p>
            <a:pPr lvl="0"/>
            <a:r>
              <a:rPr lang="en-US" dirty="0"/>
              <a:t>Click to add text</a:t>
            </a:r>
          </a:p>
        </p:txBody>
      </p:sp>
    </p:spTree>
    <p:extLst>
      <p:ext uri="{BB962C8B-B14F-4D97-AF65-F5344CB8AC3E}">
        <p14:creationId xmlns:p14="http://schemas.microsoft.com/office/powerpoint/2010/main" val="39787290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202928-3C5B-7696-8923-28BFFD68651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9EF877-A851-6FA6-22E4-72931A3A7A8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6479ED9-C6AC-0455-DE95-D1D206C8B1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1B1220B-201F-6E76-3808-1B4B2F291E90}"/>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2D9FA0A8-08FA-3828-6D60-AF39DDD26E9C}"/>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35E27EF0-B04D-1521-319F-066D53D198B5}"/>
              </a:ext>
            </a:extLst>
          </p:cNvPr>
          <p:cNvSpPr>
            <a:spLocks noGrp="1"/>
          </p:cNvSpPr>
          <p:nvPr>
            <p:ph type="sldNum" sz="quarter" idx="12"/>
          </p:nvPr>
        </p:nvSpPr>
        <p:spPr/>
        <p:txBody>
          <a:bodyPr/>
          <a:lstStyle/>
          <a:p>
            <a:fld id="{99A0F2D4-9C58-5448-8005-5DD1AA158DDA}" type="slidenum">
              <a:rPr lang="en-US" smtClean="0"/>
              <a:t>‹#›</a:t>
            </a:fld>
            <a:endParaRPr lang="en-US"/>
          </a:p>
        </p:txBody>
      </p:sp>
    </p:spTree>
    <p:extLst>
      <p:ext uri="{BB962C8B-B14F-4D97-AF65-F5344CB8AC3E}">
        <p14:creationId xmlns:p14="http://schemas.microsoft.com/office/powerpoint/2010/main" val="4044559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theme" Target="../theme/theme2.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2B10443-035B-E0D3-9360-9F0976C4AA5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21CE712-2625-66C6-96CC-AE5338EACFD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A4B823-C6C2-EC80-ACD1-3CE623D371D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2022</a:t>
            </a:r>
          </a:p>
        </p:txBody>
      </p:sp>
      <p:sp>
        <p:nvSpPr>
          <p:cNvPr id="5" name="Footer Placeholder 4">
            <a:extLst>
              <a:ext uri="{FF2B5EF4-FFF2-40B4-BE49-F238E27FC236}">
                <a16:creationId xmlns:a16="http://schemas.microsoft.com/office/drawing/2014/main" id="{980E44E3-F8F2-2442-05E4-A07A09CFB90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 Pingora Consulting</a:t>
            </a:r>
          </a:p>
        </p:txBody>
      </p:sp>
      <p:sp>
        <p:nvSpPr>
          <p:cNvPr id="6" name="Slide Number Placeholder 5">
            <a:extLst>
              <a:ext uri="{FF2B5EF4-FFF2-40B4-BE49-F238E27FC236}">
                <a16:creationId xmlns:a16="http://schemas.microsoft.com/office/drawing/2014/main" id="{05688EAF-336E-AC3D-6251-146F08494F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9A0F2D4-9C58-5448-8005-5DD1AA158DDA}" type="slidenum">
              <a:rPr lang="en-US" smtClean="0"/>
              <a:t>‹#›</a:t>
            </a:fld>
            <a:endParaRPr lang="en-US"/>
          </a:p>
        </p:txBody>
      </p:sp>
    </p:spTree>
    <p:extLst>
      <p:ext uri="{BB962C8B-B14F-4D97-AF65-F5344CB8AC3E}">
        <p14:creationId xmlns:p14="http://schemas.microsoft.com/office/powerpoint/2010/main" val="24170709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7" r:id="rId18"/>
    <p:sldLayoutId id="2147483668" r:id="rId19"/>
    <p:sldLayoutId id="2147483674" r:id="rId20"/>
    <p:sldLayoutId id="2147483676" r:id="rId2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2B10443-035B-E0D3-9360-9F0976C4AA5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21CE712-2625-66C6-96CC-AE5338EACFD3}"/>
              </a:ext>
            </a:extLst>
          </p:cNvPr>
          <p:cNvSpPr>
            <a:spLocks noGrp="1"/>
          </p:cNvSpPr>
          <p:nvPr>
            <p:ph type="body" idx="1"/>
          </p:nvPr>
        </p:nvSpPr>
        <p:spPr>
          <a:xfrm>
            <a:off x="838200" y="1825625"/>
            <a:ext cx="10515600" cy="1325563"/>
          </a:xfrm>
          <a:prstGeom prst="rect">
            <a:avLst/>
          </a:prstGeom>
        </p:spPr>
        <p:txBody>
          <a:bodyPr vert="horz" lIns="91440" tIns="45720" rIns="91440" bIns="45720" rtlCol="0">
            <a:normAutofit/>
          </a:bodyPr>
          <a:lstStyle/>
          <a:p>
            <a:pPr lvl="0"/>
            <a:endParaRPr lang="en-US" dirty="0"/>
          </a:p>
        </p:txBody>
      </p:sp>
      <p:sp>
        <p:nvSpPr>
          <p:cNvPr id="4" name="Date Placeholder 3">
            <a:extLst>
              <a:ext uri="{FF2B5EF4-FFF2-40B4-BE49-F238E27FC236}">
                <a16:creationId xmlns:a16="http://schemas.microsoft.com/office/drawing/2014/main" id="{E0A4B823-C6C2-EC80-ACD1-3CE623D371D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2022</a:t>
            </a:r>
          </a:p>
        </p:txBody>
      </p:sp>
      <p:sp>
        <p:nvSpPr>
          <p:cNvPr id="5" name="Footer Placeholder 4">
            <a:extLst>
              <a:ext uri="{FF2B5EF4-FFF2-40B4-BE49-F238E27FC236}">
                <a16:creationId xmlns:a16="http://schemas.microsoft.com/office/drawing/2014/main" id="{980E44E3-F8F2-2442-05E4-A07A09CFB90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 Pingora Consulting</a:t>
            </a:r>
          </a:p>
        </p:txBody>
      </p:sp>
      <p:sp>
        <p:nvSpPr>
          <p:cNvPr id="6" name="Slide Number Placeholder 5">
            <a:extLst>
              <a:ext uri="{FF2B5EF4-FFF2-40B4-BE49-F238E27FC236}">
                <a16:creationId xmlns:a16="http://schemas.microsoft.com/office/drawing/2014/main" id="{05688EAF-336E-AC3D-6251-146F08494F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9A0F2D4-9C58-5448-8005-5DD1AA158DDA}" type="slidenum">
              <a:rPr lang="en-US" smtClean="0"/>
              <a:t>‹#›</a:t>
            </a:fld>
            <a:endParaRPr lang="en-US"/>
          </a:p>
        </p:txBody>
      </p:sp>
    </p:spTree>
    <p:extLst>
      <p:ext uri="{BB962C8B-B14F-4D97-AF65-F5344CB8AC3E}">
        <p14:creationId xmlns:p14="http://schemas.microsoft.com/office/powerpoint/2010/main" val="219792903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 id="2147483692" r:id="rId15"/>
    <p:sldLayoutId id="2147483693" r:id="rId16"/>
    <p:sldLayoutId id="2147483694" r:id="rId17"/>
    <p:sldLayoutId id="2147483695" r:id="rId18"/>
    <p:sldLayoutId id="2147483696" r:id="rId19"/>
    <p:sldLayoutId id="2147483697" r:id="rId20"/>
    <p:sldLayoutId id="2147483698" r:id="rId21"/>
    <p:sldLayoutId id="2147483699" r:id="rId22"/>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2.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10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9.xml"/><Relationship Id="rId1" Type="http://schemas.openxmlformats.org/officeDocument/2006/relationships/slideLayout" Target="../slideLayouts/slideLayout6.xml"/><Relationship Id="rId4" Type="http://schemas.openxmlformats.org/officeDocument/2006/relationships/image" Target="../media/image60.svg"/></Relationships>
</file>

<file path=ppt/slides/_rels/slide104.xml.rels><?xml version="1.0" encoding="UTF-8" standalone="yes"?>
<Relationships xmlns="http://schemas.openxmlformats.org/package/2006/relationships"><Relationship Id="rId3" Type="http://schemas.openxmlformats.org/officeDocument/2006/relationships/diagramData" Target="../diagrams/data48.xml"/><Relationship Id="rId7" Type="http://schemas.microsoft.com/office/2007/relationships/diagramDrawing" Target="../diagrams/drawing48.xm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diagramColors" Target="../diagrams/colors48.xml"/><Relationship Id="rId5" Type="http://schemas.openxmlformats.org/officeDocument/2006/relationships/diagramQuickStyle" Target="../diagrams/quickStyle48.xml"/><Relationship Id="rId4" Type="http://schemas.openxmlformats.org/officeDocument/2006/relationships/diagramLayout" Target="../diagrams/layout48.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2.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10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1.xml"/><Relationship Id="rId1" Type="http://schemas.openxmlformats.org/officeDocument/2006/relationships/slideLayout" Target="../slideLayouts/slideLayout8.xml"/><Relationship Id="rId4" Type="http://schemas.openxmlformats.org/officeDocument/2006/relationships/image" Target="../media/image75.svg"/></Relationships>
</file>

<file path=ppt/slides/_rels/slide107.xml.rels><?xml version="1.0" encoding="UTF-8" standalone="yes"?>
<Relationships xmlns="http://schemas.openxmlformats.org/package/2006/relationships"><Relationship Id="rId3" Type="http://schemas.openxmlformats.org/officeDocument/2006/relationships/diagramData" Target="../diagrams/data50.xml"/><Relationship Id="rId7" Type="http://schemas.microsoft.com/office/2007/relationships/diagramDrawing" Target="../diagrams/drawing50.xml"/><Relationship Id="rId2" Type="http://schemas.openxmlformats.org/officeDocument/2006/relationships/notesSlide" Target="../notesSlides/notesSlide52.xml"/><Relationship Id="rId1" Type="http://schemas.openxmlformats.org/officeDocument/2006/relationships/slideLayout" Target="../slideLayouts/slideLayout6.xml"/><Relationship Id="rId6" Type="http://schemas.openxmlformats.org/officeDocument/2006/relationships/diagramColors" Target="../diagrams/colors50.xml"/><Relationship Id="rId5" Type="http://schemas.openxmlformats.org/officeDocument/2006/relationships/diagramQuickStyle" Target="../diagrams/quickStyle50.xml"/><Relationship Id="rId4" Type="http://schemas.openxmlformats.org/officeDocument/2006/relationships/diagramLayout" Target="../diagrams/layout50.xml"/></Relationships>
</file>

<file path=ppt/slides/_rels/slide108.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4.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2.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115.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microsoft.com/office/2007/relationships/media" Target="../media/media1.mp4"/><Relationship Id="rId1" Type="http://schemas.openxmlformats.org/officeDocument/2006/relationships/video" Target="NULL" TargetMode="External"/><Relationship Id="rId5" Type="http://schemas.openxmlformats.org/officeDocument/2006/relationships/image" Target="../media/image81.png"/><Relationship Id="rId4" Type="http://schemas.openxmlformats.org/officeDocument/2006/relationships/notesSlide" Target="../notesSlides/notesSlide57.xml"/></Relationships>
</file>

<file path=ppt/slides/_rels/slide119.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video" Target="https://www.youtube.com/embed/OoBvzI-YZf4?feature=oembed" TargetMode="External"/><Relationship Id="rId4" Type="http://schemas.openxmlformats.org/officeDocument/2006/relationships/image" Target="../media/image7.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8.jpeg"/><Relationship Id="rId7" Type="http://schemas.openxmlformats.org/officeDocument/2006/relationships/diagramColors" Target="../diagrams/colors5.xml"/><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5.xml"/><Relationship Id="rId6" Type="http://schemas.microsoft.com/office/2007/relationships/hdphoto" Target="../media/hdphoto1.wdp"/><Relationship Id="rId5" Type="http://schemas.openxmlformats.org/officeDocument/2006/relationships/image" Target="../media/image12.png"/><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2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32.xml"/><Relationship Id="rId1" Type="http://schemas.openxmlformats.org/officeDocument/2006/relationships/slideLayout" Target="../slideLayouts/slideLayout19.xml"/><Relationship Id="rId5" Type="http://schemas.openxmlformats.org/officeDocument/2006/relationships/image" Target="../media/image33.png"/><Relationship Id="rId4" Type="http://schemas.openxmlformats.org/officeDocument/2006/relationships/image" Target="../media/image32.jpg"/></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17.xml"/><Relationship Id="rId5" Type="http://schemas.openxmlformats.org/officeDocument/2006/relationships/image" Target="../media/image36.png"/><Relationship Id="rId4" Type="http://schemas.openxmlformats.org/officeDocument/2006/relationships/image" Target="../media/image35.png"/></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5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2.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34.png"/><Relationship Id="rId1" Type="http://schemas.openxmlformats.org/officeDocument/2006/relationships/slideLayout" Target="../slideLayouts/slideLayout6.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57.xml.rels><?xml version="1.0" encoding="UTF-8" standalone="yes"?>
<Relationships xmlns="http://schemas.openxmlformats.org/package/2006/relationships"><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diagramColors" Target="../diagrams/colors26.xml"/><Relationship Id="rId5" Type="http://schemas.openxmlformats.org/officeDocument/2006/relationships/diagramQuickStyle" Target="../diagrams/quickStyle26.xml"/><Relationship Id="rId4" Type="http://schemas.openxmlformats.org/officeDocument/2006/relationships/diagramLayout" Target="../diagrams/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6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72.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2.png"/><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78.xml.rels><?xml version="1.0" encoding="UTF-8" standalone="yes"?>
<Relationships xmlns="http://schemas.openxmlformats.org/package/2006/relationships"><Relationship Id="rId3" Type="http://schemas.openxmlformats.org/officeDocument/2006/relationships/diagramData" Target="../diagrams/data32.xml"/><Relationship Id="rId7" Type="http://schemas.microsoft.com/office/2007/relationships/diagramDrawing" Target="../diagrams/drawing32.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2.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2.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8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84.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diagramData" Target="../diagrams/data36.xml"/><Relationship Id="rId7" Type="http://schemas.microsoft.com/office/2007/relationships/diagramDrawing" Target="../diagrams/drawing36.xml"/><Relationship Id="rId2" Type="http://schemas.openxmlformats.org/officeDocument/2006/relationships/notesSlide" Target="../notesSlides/notesSlide42.xml"/><Relationship Id="rId1" Type="http://schemas.openxmlformats.org/officeDocument/2006/relationships/slideLayout" Target="../slideLayouts/slideLayout6.xml"/><Relationship Id="rId6" Type="http://schemas.openxmlformats.org/officeDocument/2006/relationships/diagramColors" Target="../diagrams/colors36.xml"/><Relationship Id="rId5" Type="http://schemas.openxmlformats.org/officeDocument/2006/relationships/diagramQuickStyle" Target="../diagrams/quickStyle36.xml"/><Relationship Id="rId4" Type="http://schemas.openxmlformats.org/officeDocument/2006/relationships/diagramLayout" Target="../diagrams/layout36.xml"/></Relationships>
</file>

<file path=ppt/slides/_rels/slide8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diagramData" Target="../diagrams/data3.xml"/><Relationship Id="rId3" Type="http://schemas.openxmlformats.org/officeDocument/2006/relationships/diagramData" Target="../diagrams/data2.xml"/><Relationship Id="rId7" Type="http://schemas.microsoft.com/office/2007/relationships/diagramDrawing" Target="../diagrams/drawing2.xml"/><Relationship Id="rId12" Type="http://schemas.microsoft.com/office/2007/relationships/diagramDrawing" Target="../diagrams/drawing3.xml"/><Relationship Id="rId2" Type="http://schemas.openxmlformats.org/officeDocument/2006/relationships/notesSlide" Target="../notesSlides/notesSlide8.xml"/><Relationship Id="rId1" Type="http://schemas.openxmlformats.org/officeDocument/2006/relationships/slideLayout" Target="../slideLayouts/slideLayout43.xml"/><Relationship Id="rId6" Type="http://schemas.openxmlformats.org/officeDocument/2006/relationships/diagramColors" Target="../diagrams/colors2.xml"/><Relationship Id="rId11" Type="http://schemas.openxmlformats.org/officeDocument/2006/relationships/diagramColors" Target="../diagrams/colors3.xml"/><Relationship Id="rId5" Type="http://schemas.openxmlformats.org/officeDocument/2006/relationships/diagramQuickStyle" Target="../diagrams/quickStyle2.xml"/><Relationship Id="rId10" Type="http://schemas.openxmlformats.org/officeDocument/2006/relationships/diagramQuickStyle" Target="../diagrams/quickStyle3.xml"/><Relationship Id="rId4" Type="http://schemas.openxmlformats.org/officeDocument/2006/relationships/diagramLayout" Target="../diagrams/layout2.xml"/><Relationship Id="rId9" Type="http://schemas.openxmlformats.org/officeDocument/2006/relationships/diagramLayout" Target="../diagrams/layout3.xml"/></Relationships>
</file>

<file path=ppt/slides/_rels/slide90.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2.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2.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92.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94.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9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2.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98.xml.rels><?xml version="1.0" encoding="UTF-8" standalone="yes"?>
<Relationships xmlns="http://schemas.openxmlformats.org/package/2006/relationships"><Relationship Id="rId8" Type="http://schemas.microsoft.com/office/2007/relationships/diagramDrawing" Target="../diagrams/drawing44.xml"/><Relationship Id="rId3" Type="http://schemas.openxmlformats.org/officeDocument/2006/relationships/image" Target="../media/image58.png"/><Relationship Id="rId7" Type="http://schemas.openxmlformats.org/officeDocument/2006/relationships/diagramColors" Target="../diagrams/colors44.xml"/><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diagramQuickStyle" Target="../diagrams/quickStyle44.xml"/><Relationship Id="rId5" Type="http://schemas.openxmlformats.org/officeDocument/2006/relationships/diagramLayout" Target="../diagrams/layout44.xml"/><Relationship Id="rId4" Type="http://schemas.openxmlformats.org/officeDocument/2006/relationships/diagramData" Target="../diagrams/data44.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2.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3">
            <a:extLst>
              <a:ext uri="{FF2B5EF4-FFF2-40B4-BE49-F238E27FC236}">
                <a16:creationId xmlns:a16="http://schemas.microsoft.com/office/drawing/2014/main" id="{B26EE4FD-480F-42A5-9FEB-DA630457CF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5">
            <a:extLst>
              <a:ext uri="{FF2B5EF4-FFF2-40B4-BE49-F238E27FC236}">
                <a16:creationId xmlns:a16="http://schemas.microsoft.com/office/drawing/2014/main" id="{A187062F-BE14-42FC-B06A-607DB23849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H="1">
            <a:off x="842688" y="1766812"/>
            <a:ext cx="822493" cy="4232692"/>
          </a:xfrm>
          <a:custGeom>
            <a:avLst/>
            <a:gdLst>
              <a:gd name="T0" fmla="*/ 491 w 491"/>
              <a:gd name="T1" fmla="*/ 2247 h 2732"/>
              <a:gd name="T2" fmla="*/ 0 w 491"/>
              <a:gd name="T3" fmla="*/ 2732 h 2732"/>
              <a:gd name="T4" fmla="*/ 0 w 491"/>
              <a:gd name="T5" fmla="*/ 486 h 2732"/>
              <a:gd name="T6" fmla="*/ 491 w 491"/>
              <a:gd name="T7" fmla="*/ 0 h 2732"/>
              <a:gd name="T8" fmla="*/ 491 w 491"/>
              <a:gd name="T9" fmla="*/ 2247 h 2732"/>
            </a:gdLst>
            <a:ahLst/>
            <a:cxnLst>
              <a:cxn ang="0">
                <a:pos x="T0" y="T1"/>
              </a:cxn>
              <a:cxn ang="0">
                <a:pos x="T2" y="T3"/>
              </a:cxn>
              <a:cxn ang="0">
                <a:pos x="T4" y="T5"/>
              </a:cxn>
              <a:cxn ang="0">
                <a:pos x="T6" y="T7"/>
              </a:cxn>
              <a:cxn ang="0">
                <a:pos x="T8" y="T9"/>
              </a:cxn>
            </a:cxnLst>
            <a:rect l="0" t="0" r="r" b="b"/>
            <a:pathLst>
              <a:path w="491" h="2732">
                <a:moveTo>
                  <a:pt x="491" y="2247"/>
                </a:moveTo>
                <a:lnTo>
                  <a:pt x="0" y="2732"/>
                </a:lnTo>
                <a:lnTo>
                  <a:pt x="0" y="486"/>
                </a:lnTo>
                <a:lnTo>
                  <a:pt x="491" y="0"/>
                </a:lnTo>
                <a:lnTo>
                  <a:pt x="491" y="224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6">
            <a:extLst>
              <a:ext uri="{FF2B5EF4-FFF2-40B4-BE49-F238E27FC236}">
                <a16:creationId xmlns:a16="http://schemas.microsoft.com/office/drawing/2014/main" id="{731FE21B-2A45-4BF5-8B03-E123419887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H="1">
            <a:off x="842689" y="1423780"/>
            <a:ext cx="687754" cy="3820236"/>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
            <a:extLst>
              <a:ext uri="{FF2B5EF4-FFF2-40B4-BE49-F238E27FC236}">
                <a16:creationId xmlns:a16="http://schemas.microsoft.com/office/drawing/2014/main" id="{2DC5A94D-79ED-48F5-9DC5-96CBB507CE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H="1">
            <a:off x="1183243" y="1239381"/>
            <a:ext cx="347200" cy="3699705"/>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Rectangle 8">
            <a:extLst>
              <a:ext uri="{FF2B5EF4-FFF2-40B4-BE49-F238E27FC236}">
                <a16:creationId xmlns:a16="http://schemas.microsoft.com/office/drawing/2014/main" id="{93A3D4BE-AF25-4F9A-9C29-1145CCE24A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H="1">
            <a:off x="1183242" y="1230651"/>
            <a:ext cx="10208658" cy="353107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1870997" y="1607809"/>
            <a:ext cx="9236026" cy="2876680"/>
          </a:xfrm>
        </p:spPr>
        <p:txBody>
          <a:bodyPr anchor="b">
            <a:normAutofit/>
          </a:bodyPr>
          <a:lstStyle/>
          <a:p>
            <a:pPr algn="l"/>
            <a:r>
              <a:rPr lang="en-US" sz="6600" b="0" dirty="0">
                <a:solidFill>
                  <a:srgbClr val="FFFFFF"/>
                </a:solidFill>
                <a:effectLst/>
              </a:rPr>
              <a:t>Culturally Competent State Complaint Investigations</a:t>
            </a:r>
            <a:endParaRPr lang="en-US" sz="6600" dirty="0">
              <a:solidFill>
                <a:srgbClr val="FFFFFF"/>
              </a:solidFill>
            </a:endParaRPr>
          </a:p>
        </p:txBody>
      </p:sp>
      <p:sp>
        <p:nvSpPr>
          <p:cNvPr id="2" name="Subtitle 1">
            <a:extLst>
              <a:ext uri="{FF2B5EF4-FFF2-40B4-BE49-F238E27FC236}">
                <a16:creationId xmlns:a16="http://schemas.microsoft.com/office/drawing/2014/main" id="{AFCB005C-D396-3FB2-82E2-C50E2AC9D6C6}"/>
              </a:ext>
            </a:extLst>
          </p:cNvPr>
          <p:cNvSpPr>
            <a:spLocks noGrp="1"/>
          </p:cNvSpPr>
          <p:nvPr>
            <p:ph type="subTitle" idx="1"/>
          </p:nvPr>
        </p:nvSpPr>
        <p:spPr>
          <a:xfrm>
            <a:off x="1987499" y="4810308"/>
            <a:ext cx="9003022" cy="1076551"/>
          </a:xfrm>
        </p:spPr>
        <p:txBody>
          <a:bodyPr>
            <a:normAutofit/>
          </a:bodyPr>
          <a:lstStyle/>
          <a:p>
            <a:pPr algn="l"/>
            <a:r>
              <a:rPr lang="en-US" dirty="0"/>
              <a:t>CADRE 2022</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descr="3D puzzle pieces">
            <a:extLst>
              <a:ext uri="{FF2B5EF4-FFF2-40B4-BE49-F238E27FC236}">
                <a16:creationId xmlns:a16="http://schemas.microsoft.com/office/drawing/2014/main" id="{C1BFA4E6-F9F6-CBF2-9FF9-CA633CE21DFE}"/>
              </a:ext>
            </a:extLst>
          </p:cNvPr>
          <p:cNvPicPr>
            <a:picLocks noChangeAspect="1"/>
          </p:cNvPicPr>
          <p:nvPr/>
        </p:nvPicPr>
        <p:blipFill rotWithShape="1">
          <a:blip r:embed="rId3"/>
          <a:srcRect l="10704" r="10704" b="-1"/>
          <a:stretch/>
        </p:blipFill>
        <p:spPr>
          <a:xfrm>
            <a:off x="4117521" y="10"/>
            <a:ext cx="8074479" cy="6857990"/>
          </a:xfrm>
          <a:prstGeom prst="rect">
            <a:avLst/>
          </a:prstGeom>
        </p:spPr>
      </p:pic>
      <p:sp>
        <p:nvSpPr>
          <p:cNvPr id="45" name="Freeform: Shape 44">
            <a:extLst>
              <a:ext uri="{FF2B5EF4-FFF2-40B4-BE49-F238E27FC236}">
                <a16:creationId xmlns:a16="http://schemas.microsoft.com/office/drawing/2014/main" id="{8F23F8A3-8FD7-4779-8323-FDC26BE998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478"/>
            <a:ext cx="7859800" cy="6858478"/>
          </a:xfrm>
          <a:custGeom>
            <a:avLst/>
            <a:gdLst>
              <a:gd name="connsiteX0" fmla="*/ 7859800 w 7859800"/>
              <a:gd name="connsiteY0" fmla="*/ 6858478 h 6858478"/>
              <a:gd name="connsiteX1" fmla="*/ 435245 w 7859800"/>
              <a:gd name="connsiteY1" fmla="*/ 6858478 h 6858478"/>
              <a:gd name="connsiteX2" fmla="*/ 435505 w 7859800"/>
              <a:gd name="connsiteY2" fmla="*/ 6857916 h 6858478"/>
              <a:gd name="connsiteX3" fmla="*/ 0 w 7859800"/>
              <a:gd name="connsiteY3" fmla="*/ 6857916 h 6858478"/>
              <a:gd name="connsiteX4" fmla="*/ 0 w 7859800"/>
              <a:gd name="connsiteY4" fmla="*/ 0 h 6858478"/>
              <a:gd name="connsiteX5" fmla="*/ 3611620 w 7859800"/>
              <a:gd name="connsiteY5" fmla="*/ 0 h 6858478"/>
              <a:gd name="connsiteX6" fmla="*/ 4677848 w 7859800"/>
              <a:gd name="connsiteY6" fmla="*/ 0 h 6858478"/>
              <a:gd name="connsiteX7" fmla="*/ 4683425 w 7859800"/>
              <a:gd name="connsiteY7" fmla="*/ 0 h 685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59800" h="6858478">
                <a:moveTo>
                  <a:pt x="7859800" y="6858478"/>
                </a:moveTo>
                <a:lnTo>
                  <a:pt x="435245" y="6858478"/>
                </a:lnTo>
                <a:lnTo>
                  <a:pt x="435505" y="6857916"/>
                </a:lnTo>
                <a:lnTo>
                  <a:pt x="0" y="6857916"/>
                </a:lnTo>
                <a:lnTo>
                  <a:pt x="0" y="0"/>
                </a:lnTo>
                <a:lnTo>
                  <a:pt x="3611620" y="0"/>
                </a:lnTo>
                <a:lnTo>
                  <a:pt x="4677848" y="0"/>
                </a:lnTo>
                <a:lnTo>
                  <a:pt x="4683425" y="0"/>
                </a:lnTo>
                <a:close/>
              </a:path>
            </a:pathLst>
          </a:cu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7" name="Freeform: Shape 46">
            <a:extLst>
              <a:ext uri="{FF2B5EF4-FFF2-40B4-BE49-F238E27FC236}">
                <a16:creationId xmlns:a16="http://schemas.microsoft.com/office/drawing/2014/main" id="{F605C4CC-A25C-416F-8333-7CB7DC97D8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478"/>
            <a:ext cx="7431174" cy="6858478"/>
          </a:xfrm>
          <a:custGeom>
            <a:avLst/>
            <a:gdLst>
              <a:gd name="connsiteX0" fmla="*/ 7431174 w 7431174"/>
              <a:gd name="connsiteY0" fmla="*/ 6858478 h 6858478"/>
              <a:gd name="connsiteX1" fmla="*/ 6619 w 7431174"/>
              <a:gd name="connsiteY1" fmla="*/ 6858478 h 6858478"/>
              <a:gd name="connsiteX2" fmla="*/ 6879 w 7431174"/>
              <a:gd name="connsiteY2" fmla="*/ 6857916 h 6858478"/>
              <a:gd name="connsiteX3" fmla="*/ 0 w 7431174"/>
              <a:gd name="connsiteY3" fmla="*/ 6857916 h 6858478"/>
              <a:gd name="connsiteX4" fmla="*/ 0 w 7431174"/>
              <a:gd name="connsiteY4" fmla="*/ 0 h 6858478"/>
              <a:gd name="connsiteX5" fmla="*/ 3182994 w 7431174"/>
              <a:gd name="connsiteY5" fmla="*/ 0 h 6858478"/>
              <a:gd name="connsiteX6" fmla="*/ 4249222 w 7431174"/>
              <a:gd name="connsiteY6" fmla="*/ 0 h 6858478"/>
              <a:gd name="connsiteX7" fmla="*/ 4254799 w 7431174"/>
              <a:gd name="connsiteY7" fmla="*/ 0 h 685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31174" h="6858478">
                <a:moveTo>
                  <a:pt x="7431174" y="6858478"/>
                </a:moveTo>
                <a:lnTo>
                  <a:pt x="6619" y="6858478"/>
                </a:lnTo>
                <a:lnTo>
                  <a:pt x="6879" y="6857916"/>
                </a:lnTo>
                <a:lnTo>
                  <a:pt x="0" y="6857916"/>
                </a:lnTo>
                <a:lnTo>
                  <a:pt x="0" y="0"/>
                </a:lnTo>
                <a:lnTo>
                  <a:pt x="3182994" y="0"/>
                </a:lnTo>
                <a:lnTo>
                  <a:pt x="4249222" y="0"/>
                </a:lnTo>
                <a:lnTo>
                  <a:pt x="4254799" y="0"/>
                </a:lnTo>
                <a:close/>
              </a:path>
            </a:pathLst>
          </a:cu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ECFA1EA-5895-E74E-C99A-3FBE84D5D3B0}"/>
              </a:ext>
            </a:extLst>
          </p:cNvPr>
          <p:cNvSpPr>
            <a:spLocks noGrp="1"/>
          </p:cNvSpPr>
          <p:nvPr>
            <p:ph type="title"/>
          </p:nvPr>
        </p:nvSpPr>
        <p:spPr>
          <a:xfrm>
            <a:off x="804672" y="136525"/>
            <a:ext cx="5266155" cy="1325563"/>
          </a:xfrm>
        </p:spPr>
        <p:txBody>
          <a:bodyPr>
            <a:normAutofit/>
          </a:bodyPr>
          <a:lstStyle/>
          <a:p>
            <a:r>
              <a:rPr lang="en-US" sz="5400" dirty="0"/>
              <a:t>Culture Defined</a:t>
            </a:r>
          </a:p>
        </p:txBody>
      </p:sp>
      <p:sp>
        <p:nvSpPr>
          <p:cNvPr id="3" name="Content Placeholder 2">
            <a:extLst>
              <a:ext uri="{FF2B5EF4-FFF2-40B4-BE49-F238E27FC236}">
                <a16:creationId xmlns:a16="http://schemas.microsoft.com/office/drawing/2014/main" id="{A5DF4180-C97B-089C-0F76-5526C2593BD5}"/>
              </a:ext>
            </a:extLst>
          </p:cNvPr>
          <p:cNvSpPr>
            <a:spLocks noGrp="1"/>
          </p:cNvSpPr>
          <p:nvPr>
            <p:ph idx="1"/>
          </p:nvPr>
        </p:nvSpPr>
        <p:spPr>
          <a:xfrm>
            <a:off x="804672" y="1365337"/>
            <a:ext cx="5520972" cy="4811626"/>
          </a:xfrm>
        </p:spPr>
        <p:txBody>
          <a:bodyPr>
            <a:normAutofit/>
          </a:bodyPr>
          <a:lstStyle/>
          <a:p>
            <a:r>
              <a:rPr lang="en-US" sz="2400" dirty="0"/>
              <a:t>The whole complex of distinctive spiritual, material, intellectual, and emotional features that characterize a society or social group.  </a:t>
            </a:r>
          </a:p>
          <a:p>
            <a:r>
              <a:rPr lang="en-US" sz="2400" dirty="0"/>
              <a:t>It includes not only the arts and letters, but also the modes of life, the fundamental rights of the human being, value systems, traditions, and beliefs.</a:t>
            </a:r>
          </a:p>
          <a:p>
            <a:pPr marL="0" indent="0">
              <a:buNone/>
            </a:pPr>
            <a:r>
              <a:rPr lang="en-US" sz="1800" i="1" dirty="0"/>
              <a:t>Mediating Multiculturally:  Culture and the Ethical Mediator</a:t>
            </a:r>
            <a:r>
              <a:rPr lang="en-US" sz="1800" dirty="0"/>
              <a:t>, </a:t>
            </a:r>
            <a:r>
              <a:rPr lang="en-US" sz="1800" dirty="0" err="1"/>
              <a:t>Menkel</a:t>
            </a:r>
            <a:r>
              <a:rPr lang="en-US" sz="1800" dirty="0"/>
              <a:t>-Meadow and Abramson (2011).</a:t>
            </a:r>
          </a:p>
        </p:txBody>
      </p:sp>
      <p:sp>
        <p:nvSpPr>
          <p:cNvPr id="6" name="Footer Placeholder 5">
            <a:extLst>
              <a:ext uri="{FF2B5EF4-FFF2-40B4-BE49-F238E27FC236}">
                <a16:creationId xmlns:a16="http://schemas.microsoft.com/office/drawing/2014/main" id="{63892425-0DA8-D995-A57E-6733B69F9218}"/>
              </a:ext>
            </a:extLst>
          </p:cNvPr>
          <p:cNvSpPr>
            <a:spLocks noGrp="1"/>
          </p:cNvSpPr>
          <p:nvPr>
            <p:ph type="ftr" sz="quarter" idx="11"/>
          </p:nvPr>
        </p:nvSpPr>
        <p:spPr>
          <a:xfrm>
            <a:off x="841248" y="6356350"/>
            <a:ext cx="3276273" cy="365125"/>
          </a:xfrm>
        </p:spPr>
        <p:txBody>
          <a:bodyPr anchor="ctr">
            <a:normAutofit/>
          </a:bodyPr>
          <a:lstStyle/>
          <a:p>
            <a:pPr algn="l">
              <a:spcAft>
                <a:spcPts val="600"/>
              </a:spcAft>
            </a:pPr>
            <a:r>
              <a:rPr lang="en-US">
                <a:solidFill>
                  <a:schemeClr val="tx1">
                    <a:alpha val="80000"/>
                  </a:schemeClr>
                </a:solidFill>
              </a:rPr>
              <a:t>© Pingora Consulting</a:t>
            </a:r>
          </a:p>
        </p:txBody>
      </p:sp>
      <p:sp>
        <p:nvSpPr>
          <p:cNvPr id="7" name="Slide Number Placeholder 6">
            <a:extLst>
              <a:ext uri="{FF2B5EF4-FFF2-40B4-BE49-F238E27FC236}">
                <a16:creationId xmlns:a16="http://schemas.microsoft.com/office/drawing/2014/main" id="{E2FFEC3D-00AF-AC0F-2554-389A5C04B5B3}"/>
              </a:ext>
            </a:extLst>
          </p:cNvPr>
          <p:cNvSpPr>
            <a:spLocks noGrp="1"/>
          </p:cNvSpPr>
          <p:nvPr>
            <p:ph type="sldNum" sz="quarter" idx="12"/>
          </p:nvPr>
        </p:nvSpPr>
        <p:spPr>
          <a:xfrm>
            <a:off x="8952140" y="6356350"/>
            <a:ext cx="758952" cy="365125"/>
          </a:xfrm>
        </p:spPr>
        <p:txBody>
          <a:bodyPr anchor="ctr">
            <a:normAutofit/>
          </a:bodyPr>
          <a:lstStyle/>
          <a:p>
            <a:pPr>
              <a:spcAft>
                <a:spcPts val="600"/>
              </a:spcAft>
            </a:pPr>
            <a:fld id="{49ABCAEC-7D34-E549-A96E-FCEDAADBE4B0}" type="slidenum">
              <a:rPr lang="en-US">
                <a:solidFill>
                  <a:srgbClr val="FFFFFF">
                    <a:alpha val="80000"/>
                  </a:srgbClr>
                </a:solidFill>
              </a:rPr>
              <a:pPr>
                <a:spcAft>
                  <a:spcPts val="600"/>
                </a:spcAft>
              </a:pPr>
              <a:t>10</a:t>
            </a:fld>
            <a:endParaRPr lang="en-US">
              <a:solidFill>
                <a:srgbClr val="FFFFFF">
                  <a:alpha val="80000"/>
                </a:srgbClr>
              </a:solidFill>
            </a:endParaRPr>
          </a:p>
        </p:txBody>
      </p:sp>
      <p:sp>
        <p:nvSpPr>
          <p:cNvPr id="4" name="Date Placeholder 3">
            <a:extLst>
              <a:ext uri="{FF2B5EF4-FFF2-40B4-BE49-F238E27FC236}">
                <a16:creationId xmlns:a16="http://schemas.microsoft.com/office/drawing/2014/main" id="{335477F5-8A06-4C40-E3D8-2B839C1BD6C4}"/>
              </a:ext>
            </a:extLst>
          </p:cNvPr>
          <p:cNvSpPr>
            <a:spLocks noGrp="1"/>
          </p:cNvSpPr>
          <p:nvPr>
            <p:ph type="dt" sz="half" idx="10"/>
          </p:nvPr>
        </p:nvSpPr>
        <p:spPr>
          <a:xfrm>
            <a:off x="9810125" y="6356350"/>
            <a:ext cx="1540626" cy="365125"/>
          </a:xfrm>
        </p:spPr>
        <p:txBody>
          <a:bodyPr>
            <a:normAutofit/>
          </a:bodyPr>
          <a:lstStyle/>
          <a:p>
            <a:pPr algn="r">
              <a:spcAft>
                <a:spcPts val="600"/>
              </a:spcAft>
            </a:pPr>
            <a:r>
              <a:rPr lang="en-US">
                <a:solidFill>
                  <a:schemeClr val="tx1">
                    <a:alpha val="80000"/>
                  </a:schemeClr>
                </a:solidFill>
              </a:rPr>
              <a:t>2022</a:t>
            </a:r>
          </a:p>
        </p:txBody>
      </p:sp>
    </p:spTree>
    <p:extLst>
      <p:ext uri="{BB962C8B-B14F-4D97-AF65-F5344CB8AC3E}">
        <p14:creationId xmlns:p14="http://schemas.microsoft.com/office/powerpoint/2010/main" val="1048157043"/>
      </p:ext>
    </p:extLst>
  </p:cSld>
  <p:clrMapOvr>
    <a:overrideClrMapping bg1="dk1" tx1="lt1" bg2="dk2" tx2="lt2" accent1="accent1" accent2="accent2" accent3="accent3" accent4="accent4" accent5="accent5" accent6="accent6" hlink="hlink" folHlink="folHlink"/>
  </p:clrMapOvr>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4522B21E-B2B9-4C72-9A71-C87EFD1374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EB7D2A2-F448-44D4-938C-DC84CBCB3B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871AEA07-1E14-44B4-8E55-64EF049CD6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2288838-FADF-946E-43EE-DFB8D45270D6}"/>
              </a:ext>
            </a:extLst>
          </p:cNvPr>
          <p:cNvSpPr>
            <a:spLocks noGrp="1"/>
          </p:cNvSpPr>
          <p:nvPr>
            <p:ph type="title"/>
          </p:nvPr>
        </p:nvSpPr>
        <p:spPr>
          <a:xfrm>
            <a:off x="1524000" y="1293338"/>
            <a:ext cx="9144000" cy="3274592"/>
          </a:xfrm>
        </p:spPr>
        <p:txBody>
          <a:bodyPr vert="horz" lIns="91440" tIns="45720" rIns="91440" bIns="45720" rtlCol="0" anchor="ctr">
            <a:normAutofit/>
          </a:bodyPr>
          <a:lstStyle/>
          <a:p>
            <a:pPr algn="ctr"/>
            <a:r>
              <a:rPr lang="en-US" sz="7200" kern="1200">
                <a:solidFill>
                  <a:schemeClr val="tx1"/>
                </a:solidFill>
                <a:latin typeface="+mj-lt"/>
                <a:ea typeface="+mj-ea"/>
                <a:cs typeface="+mj-cs"/>
              </a:rPr>
              <a:t>Crafting Decisions</a:t>
            </a:r>
          </a:p>
        </p:txBody>
      </p:sp>
      <p:sp>
        <p:nvSpPr>
          <p:cNvPr id="3" name="Text Placeholder 2">
            <a:extLst>
              <a:ext uri="{FF2B5EF4-FFF2-40B4-BE49-F238E27FC236}">
                <a16:creationId xmlns:a16="http://schemas.microsoft.com/office/drawing/2014/main" id="{45BB97B9-DB02-1BF7-DC49-A5044CAE9786}"/>
              </a:ext>
            </a:extLst>
          </p:cNvPr>
          <p:cNvSpPr>
            <a:spLocks noGrp="1"/>
          </p:cNvSpPr>
          <p:nvPr>
            <p:ph type="body" idx="1"/>
          </p:nvPr>
        </p:nvSpPr>
        <p:spPr>
          <a:xfrm>
            <a:off x="1524000" y="5514052"/>
            <a:ext cx="9144000" cy="651910"/>
          </a:xfrm>
        </p:spPr>
        <p:txBody>
          <a:bodyPr vert="horz" lIns="91440" tIns="45720" rIns="91440" bIns="45720" rtlCol="0" anchor="ctr">
            <a:normAutofit/>
          </a:bodyPr>
          <a:lstStyle/>
          <a:p>
            <a:pPr algn="ctr"/>
            <a:r>
              <a:rPr lang="en-US" sz="3200" kern="1200" dirty="0">
                <a:solidFill>
                  <a:schemeClr val="tx1"/>
                </a:solidFill>
                <a:latin typeface="+mn-lt"/>
                <a:ea typeface="+mn-ea"/>
                <a:cs typeface="+mn-cs"/>
              </a:rPr>
              <a:t>It is crafting, not just drafting.</a:t>
            </a:r>
          </a:p>
        </p:txBody>
      </p:sp>
      <p:cxnSp>
        <p:nvCxnSpPr>
          <p:cNvPr id="14" name="Straight Connector 13">
            <a:extLst>
              <a:ext uri="{FF2B5EF4-FFF2-40B4-BE49-F238E27FC236}">
                <a16:creationId xmlns:a16="http://schemas.microsoft.com/office/drawing/2014/main" id="{F7C8EA93-3210-4C62-99E9-153C275E3A8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7C361671-DBC4-B9B1-B5F7-BDED8222B718}"/>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D047D285-A1AF-0A11-29BA-0DC0C7994EAE}"/>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EF456AB6-6BE4-43CC-25CD-A6FB16C5F982}"/>
              </a:ext>
            </a:extLst>
          </p:cNvPr>
          <p:cNvSpPr>
            <a:spLocks noGrp="1"/>
          </p:cNvSpPr>
          <p:nvPr>
            <p:ph type="sldNum" sz="quarter" idx="12"/>
          </p:nvPr>
        </p:nvSpPr>
        <p:spPr/>
        <p:txBody>
          <a:bodyPr/>
          <a:lstStyle/>
          <a:p>
            <a:fld id="{99A0F2D4-9C58-5448-8005-5DD1AA158DDA}" type="slidenum">
              <a:rPr lang="en-US" smtClean="0"/>
              <a:t>100</a:t>
            </a:fld>
            <a:endParaRPr lang="en-US"/>
          </a:p>
        </p:txBody>
      </p:sp>
    </p:spTree>
    <p:extLst>
      <p:ext uri="{BB962C8B-B14F-4D97-AF65-F5344CB8AC3E}">
        <p14:creationId xmlns:p14="http://schemas.microsoft.com/office/powerpoint/2010/main" val="233408410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A699E0-1ED7-C342-92A5-3E87D5D0396A}"/>
              </a:ext>
            </a:extLst>
          </p:cNvPr>
          <p:cNvSpPr>
            <a:spLocks noGrp="1"/>
          </p:cNvSpPr>
          <p:nvPr>
            <p:ph type="title"/>
          </p:nvPr>
        </p:nvSpPr>
        <p:spPr>
          <a:xfrm>
            <a:off x="565151" y="1279525"/>
            <a:ext cx="4133560" cy="2886833"/>
          </a:xfrm>
        </p:spPr>
        <p:txBody>
          <a:bodyPr vert="horz" lIns="91440" tIns="45720" rIns="91440" bIns="45720" rtlCol="0">
            <a:normAutofit/>
          </a:bodyPr>
          <a:lstStyle/>
          <a:p>
            <a:r>
              <a:rPr lang="en-US" sz="5400" kern="1200" dirty="0">
                <a:latin typeface="+mj-lt"/>
                <a:ea typeface="+mj-ea"/>
                <a:cs typeface="+mj-cs"/>
              </a:rPr>
              <a:t>The art of crafting.</a:t>
            </a:r>
          </a:p>
        </p:txBody>
      </p:sp>
      <p:sp>
        <p:nvSpPr>
          <p:cNvPr id="5" name="Footer Placeholder 4">
            <a:extLst>
              <a:ext uri="{FF2B5EF4-FFF2-40B4-BE49-F238E27FC236}">
                <a16:creationId xmlns:a16="http://schemas.microsoft.com/office/drawing/2014/main" id="{45F8524D-0EB1-D44F-BDE3-FC3952AB5507}"/>
              </a:ext>
            </a:extLst>
          </p:cNvPr>
          <p:cNvSpPr>
            <a:spLocks noGrp="1"/>
          </p:cNvSpPr>
          <p:nvPr>
            <p:ph type="ftr" sz="quarter" idx="11"/>
          </p:nvPr>
        </p:nvSpPr>
        <p:spPr>
          <a:xfrm>
            <a:off x="565150" y="6141085"/>
            <a:ext cx="3608205" cy="365125"/>
          </a:xfrm>
        </p:spPr>
        <p:txBody>
          <a:bodyPr>
            <a:normAutofit/>
          </a:bodyPr>
          <a:lstStyle/>
          <a:p>
            <a:pPr>
              <a:spcAft>
                <a:spcPts val="600"/>
              </a:spcAft>
            </a:pPr>
            <a:r>
              <a:rPr lang="en-US"/>
              <a:t>© Pingora Consulting</a:t>
            </a:r>
          </a:p>
        </p:txBody>
      </p:sp>
      <p:graphicFrame>
        <p:nvGraphicFramePr>
          <p:cNvPr id="8" name="Content Placeholder 2">
            <a:extLst>
              <a:ext uri="{FF2B5EF4-FFF2-40B4-BE49-F238E27FC236}">
                <a16:creationId xmlns:a16="http://schemas.microsoft.com/office/drawing/2014/main" id="{91407086-CAAC-467F-B53E-383F2E3A83AD}"/>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440032495"/>
              </p:ext>
            </p:extLst>
          </p:nvPr>
        </p:nvGraphicFramePr>
        <p:xfrm>
          <a:off x="4738506" y="809039"/>
          <a:ext cx="6682534" cy="54641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F95AB945-91B0-8744-AC06-BB1FA7B0B5AE}"/>
              </a:ext>
            </a:extLst>
          </p:cNvPr>
          <p:cNvSpPr>
            <a:spLocks noGrp="1"/>
          </p:cNvSpPr>
          <p:nvPr>
            <p:ph type="dt" sz="half" idx="10"/>
          </p:nvPr>
        </p:nvSpPr>
        <p:spPr/>
        <p:txBody>
          <a:bodyPr/>
          <a:lstStyle/>
          <a:p>
            <a:r>
              <a:rPr lang="en-US"/>
              <a:t>2022</a:t>
            </a:r>
            <a:endParaRPr lang="en-US" dirty="0"/>
          </a:p>
        </p:txBody>
      </p:sp>
      <p:sp>
        <p:nvSpPr>
          <p:cNvPr id="7" name="Slide Number Placeholder 6">
            <a:extLst>
              <a:ext uri="{FF2B5EF4-FFF2-40B4-BE49-F238E27FC236}">
                <a16:creationId xmlns:a16="http://schemas.microsoft.com/office/drawing/2014/main" id="{300DC9E6-6ACD-3C4D-A4E8-0E8BFA704411}"/>
              </a:ext>
            </a:extLst>
          </p:cNvPr>
          <p:cNvSpPr>
            <a:spLocks noGrp="1"/>
          </p:cNvSpPr>
          <p:nvPr>
            <p:ph type="sldNum" sz="quarter" idx="12"/>
          </p:nvPr>
        </p:nvSpPr>
        <p:spPr/>
        <p:txBody>
          <a:bodyPr/>
          <a:lstStyle/>
          <a:p>
            <a:fld id="{49ABCAEC-7D34-E549-A96E-FCEDAADBE4B0}" type="slidenum">
              <a:rPr lang="en-US" smtClean="0"/>
              <a:t>101</a:t>
            </a:fld>
            <a:endParaRPr lang="en-US"/>
          </a:p>
        </p:txBody>
      </p:sp>
    </p:spTree>
    <p:extLst>
      <p:ext uri="{BB962C8B-B14F-4D97-AF65-F5344CB8AC3E}">
        <p14:creationId xmlns:p14="http://schemas.microsoft.com/office/powerpoint/2010/main" val="1476206084"/>
      </p:ext>
    </p:extLst>
  </p:cSld>
  <p:clrMapOvr>
    <a:masterClrMapping/>
  </p:clrMapOvr>
  <p:transition spd="slow">
    <p:cove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A895F-F930-8C49-B27A-7A7361C31763}"/>
              </a:ext>
            </a:extLst>
          </p:cNvPr>
          <p:cNvSpPr>
            <a:spLocks noGrp="1"/>
          </p:cNvSpPr>
          <p:nvPr>
            <p:ph type="title"/>
          </p:nvPr>
        </p:nvSpPr>
        <p:spPr>
          <a:xfrm>
            <a:off x="238538" y="837168"/>
            <a:ext cx="3383280" cy="4943105"/>
          </a:xfrm>
        </p:spPr>
        <p:txBody>
          <a:bodyPr anchor="ctr">
            <a:normAutofit/>
          </a:bodyPr>
          <a:lstStyle/>
          <a:p>
            <a:r>
              <a:rPr lang="en-US" sz="5400" dirty="0"/>
              <a:t>Your Mission:</a:t>
            </a:r>
            <a:br>
              <a:rPr lang="en-US" sz="5400" dirty="0"/>
            </a:br>
            <a:r>
              <a:rPr lang="en-US" sz="5400" dirty="0"/>
              <a:t>EDUCATE</a:t>
            </a:r>
          </a:p>
        </p:txBody>
      </p:sp>
      <p:graphicFrame>
        <p:nvGraphicFramePr>
          <p:cNvPr id="8" name="Content Placeholder 2" descr="Educate LEAs, parents, advocates, and attorneys about:&#10;Requirements of IDEA and state rules.&#10;The standards of the SEA.&#10;Relevant legal standards.&#10;Demonstrating compliance.&#10;&#10;This helps LEAs reduce the number of same or similar mistakes, AND educates the public about IDEA compliance.">
            <a:extLst>
              <a:ext uri="{FF2B5EF4-FFF2-40B4-BE49-F238E27FC236}">
                <a16:creationId xmlns:a16="http://schemas.microsoft.com/office/drawing/2014/main" id="{32D30241-6FD8-4964-B08D-1836FA53DD60}"/>
              </a:ext>
            </a:extLst>
          </p:cNvPr>
          <p:cNvGraphicFramePr>
            <a:graphicFrameLocks noGrp="1"/>
          </p:cNvGraphicFramePr>
          <p:nvPr>
            <p:ph idx="1"/>
            <p:extLst>
              <p:ext uri="{D42A27DB-BD31-4B8C-83A1-F6EECF244321}">
                <p14:modId xmlns:p14="http://schemas.microsoft.com/office/powerpoint/2010/main" val="1103037482"/>
              </p:ext>
            </p:extLst>
          </p:nvPr>
        </p:nvGraphicFramePr>
        <p:xfrm>
          <a:off x="2998176" y="173101"/>
          <a:ext cx="8955285" cy="60448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ooter Placeholder 6">
            <a:extLst>
              <a:ext uri="{FF2B5EF4-FFF2-40B4-BE49-F238E27FC236}">
                <a16:creationId xmlns:a16="http://schemas.microsoft.com/office/drawing/2014/main" id="{D9C1D74D-6BFC-9349-B48F-C316B252B7F6}"/>
              </a:ext>
            </a:extLst>
          </p:cNvPr>
          <p:cNvSpPr>
            <a:spLocks noGrp="1"/>
          </p:cNvSpPr>
          <p:nvPr>
            <p:ph type="ftr" sz="quarter" idx="11"/>
          </p:nvPr>
        </p:nvSpPr>
        <p:spPr/>
        <p:txBody>
          <a:bodyPr/>
          <a:lstStyle/>
          <a:p>
            <a:r>
              <a:rPr lang="en-US" sz="1100" dirty="0"/>
              <a:t>© </a:t>
            </a:r>
            <a:r>
              <a:rPr lang="en-US" sz="1100" dirty="0" err="1"/>
              <a:t>Pingora</a:t>
            </a:r>
            <a:r>
              <a:rPr lang="en-US" sz="1100" dirty="0"/>
              <a:t> Consulting</a:t>
            </a:r>
          </a:p>
        </p:txBody>
      </p:sp>
      <p:sp>
        <p:nvSpPr>
          <p:cNvPr id="3" name="Date Placeholder 2">
            <a:extLst>
              <a:ext uri="{FF2B5EF4-FFF2-40B4-BE49-F238E27FC236}">
                <a16:creationId xmlns:a16="http://schemas.microsoft.com/office/drawing/2014/main" id="{B767C50D-05FF-3544-8494-09FF09A6F5F9}"/>
              </a:ext>
            </a:extLst>
          </p:cNvPr>
          <p:cNvSpPr>
            <a:spLocks noGrp="1"/>
          </p:cNvSpPr>
          <p:nvPr>
            <p:ph type="dt" sz="half" idx="10"/>
          </p:nvPr>
        </p:nvSpPr>
        <p:spPr/>
        <p:txBody>
          <a:bodyPr/>
          <a:lstStyle/>
          <a:p>
            <a:r>
              <a:rPr lang="en-US"/>
              <a:t>2022</a:t>
            </a:r>
            <a:endParaRPr lang="en-US" dirty="0"/>
          </a:p>
        </p:txBody>
      </p:sp>
      <p:sp>
        <p:nvSpPr>
          <p:cNvPr id="5" name="Slide Number Placeholder 4">
            <a:extLst>
              <a:ext uri="{FF2B5EF4-FFF2-40B4-BE49-F238E27FC236}">
                <a16:creationId xmlns:a16="http://schemas.microsoft.com/office/drawing/2014/main" id="{C75B69CD-5114-B943-BB6E-AC692A860BB2}"/>
              </a:ext>
            </a:extLst>
          </p:cNvPr>
          <p:cNvSpPr>
            <a:spLocks noGrp="1"/>
          </p:cNvSpPr>
          <p:nvPr>
            <p:ph type="sldNum" sz="quarter" idx="12"/>
          </p:nvPr>
        </p:nvSpPr>
        <p:spPr/>
        <p:txBody>
          <a:bodyPr/>
          <a:lstStyle/>
          <a:p>
            <a:fld id="{49ABCAEC-7D34-E549-A96E-FCEDAADBE4B0}" type="slidenum">
              <a:rPr lang="en-US" smtClean="0"/>
              <a:t>102</a:t>
            </a:fld>
            <a:endParaRPr lang="en-US"/>
          </a:p>
        </p:txBody>
      </p:sp>
    </p:spTree>
    <p:extLst>
      <p:ext uri="{BB962C8B-B14F-4D97-AF65-F5344CB8AC3E}">
        <p14:creationId xmlns:p14="http://schemas.microsoft.com/office/powerpoint/2010/main" val="426597574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graphicEl>
                                              <a:dgm id="{96050F5B-F6CB-B445-8E9E-BBF46E8DF69F}"/>
                                            </p:graphicEl>
                                          </p:spTgt>
                                        </p:tgtEl>
                                        <p:attrNameLst>
                                          <p:attrName>style.visibility</p:attrName>
                                        </p:attrNameLst>
                                      </p:cBhvr>
                                      <p:to>
                                        <p:strVal val="visible"/>
                                      </p:to>
                                    </p:set>
                                    <p:anim calcmode="lin" valueType="num">
                                      <p:cBhvr additive="base">
                                        <p:cTn id="7" dur="500"/>
                                        <p:tgtEl>
                                          <p:spTgt spid="8">
                                            <p:graphicEl>
                                              <a:dgm id="{96050F5B-F6CB-B445-8E9E-BBF46E8DF69F}"/>
                                            </p:graphicEl>
                                          </p:spTgt>
                                        </p:tgtEl>
                                        <p:attrNameLst>
                                          <p:attrName>ppt_y</p:attrName>
                                        </p:attrNameLst>
                                      </p:cBhvr>
                                      <p:tavLst>
                                        <p:tav tm="0">
                                          <p:val>
                                            <p:strVal val="#ppt_y-#ppt_h*1.125000"/>
                                          </p:val>
                                        </p:tav>
                                        <p:tav tm="100000">
                                          <p:val>
                                            <p:strVal val="#ppt_y"/>
                                          </p:val>
                                        </p:tav>
                                      </p:tavLst>
                                    </p:anim>
                                    <p:animEffect transition="in" filter="wipe(down)">
                                      <p:cBhvr>
                                        <p:cTn id="8" dur="500"/>
                                        <p:tgtEl>
                                          <p:spTgt spid="8">
                                            <p:graphicEl>
                                              <a:dgm id="{96050F5B-F6CB-B445-8E9E-BBF46E8DF69F}"/>
                                            </p:graphic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graphicEl>
                                              <a:dgm id="{A3E2FB4D-118F-C04F-8946-78392027BDB3}"/>
                                            </p:graphicEl>
                                          </p:spTgt>
                                        </p:tgtEl>
                                        <p:attrNameLst>
                                          <p:attrName>style.visibility</p:attrName>
                                        </p:attrNameLst>
                                      </p:cBhvr>
                                      <p:to>
                                        <p:strVal val="visible"/>
                                      </p:to>
                                    </p:set>
                                    <p:anim calcmode="lin" valueType="num">
                                      <p:cBhvr additive="base">
                                        <p:cTn id="12" dur="500"/>
                                        <p:tgtEl>
                                          <p:spTgt spid="8">
                                            <p:graphicEl>
                                              <a:dgm id="{A3E2FB4D-118F-C04F-8946-78392027BDB3}"/>
                                            </p:graphic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graphicEl>
                                              <a:dgm id="{A3E2FB4D-118F-C04F-8946-78392027BDB3}"/>
                                            </p:graphic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8">
                                            <p:graphicEl>
                                              <a:dgm id="{76524EA7-C81C-CD4E-B9EB-F3BF58F2322E}"/>
                                            </p:graphicEl>
                                          </p:spTgt>
                                        </p:tgtEl>
                                        <p:attrNameLst>
                                          <p:attrName>style.visibility</p:attrName>
                                        </p:attrNameLst>
                                      </p:cBhvr>
                                      <p:to>
                                        <p:strVal val="visible"/>
                                      </p:to>
                                    </p:set>
                                    <p:anim calcmode="lin" valueType="num">
                                      <p:cBhvr additive="base">
                                        <p:cTn id="17" dur="500"/>
                                        <p:tgtEl>
                                          <p:spTgt spid="8">
                                            <p:graphicEl>
                                              <a:dgm id="{76524EA7-C81C-CD4E-B9EB-F3BF58F2322E}"/>
                                            </p:graphicEl>
                                          </p:spTgt>
                                        </p:tgtEl>
                                        <p:attrNameLst>
                                          <p:attrName>ppt_y</p:attrName>
                                        </p:attrNameLst>
                                      </p:cBhvr>
                                      <p:tavLst>
                                        <p:tav tm="0">
                                          <p:val>
                                            <p:strVal val="#ppt_y-#ppt_h*1.125000"/>
                                          </p:val>
                                        </p:tav>
                                        <p:tav tm="100000">
                                          <p:val>
                                            <p:strVal val="#ppt_y"/>
                                          </p:val>
                                        </p:tav>
                                      </p:tavLst>
                                    </p:anim>
                                    <p:animEffect transition="in" filter="wipe(down)">
                                      <p:cBhvr>
                                        <p:cTn id="18" dur="500"/>
                                        <p:tgtEl>
                                          <p:spTgt spid="8">
                                            <p:graphicEl>
                                              <a:dgm id="{76524EA7-C81C-CD4E-B9EB-F3BF58F2322E}"/>
                                            </p:graphic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8">
                                            <p:graphicEl>
                                              <a:dgm id="{3D31EE70-AB96-F149-88C9-DA2FA0D4E11B}"/>
                                            </p:graphicEl>
                                          </p:spTgt>
                                        </p:tgtEl>
                                        <p:attrNameLst>
                                          <p:attrName>style.visibility</p:attrName>
                                        </p:attrNameLst>
                                      </p:cBhvr>
                                      <p:to>
                                        <p:strVal val="visible"/>
                                      </p:to>
                                    </p:set>
                                    <p:anim calcmode="lin" valueType="num">
                                      <p:cBhvr additive="base">
                                        <p:cTn id="22" dur="500"/>
                                        <p:tgtEl>
                                          <p:spTgt spid="8">
                                            <p:graphicEl>
                                              <a:dgm id="{3D31EE70-AB96-F149-88C9-DA2FA0D4E11B}"/>
                                            </p:graphicEl>
                                          </p:spTgt>
                                        </p:tgtEl>
                                        <p:attrNameLst>
                                          <p:attrName>ppt_y</p:attrName>
                                        </p:attrNameLst>
                                      </p:cBhvr>
                                      <p:tavLst>
                                        <p:tav tm="0">
                                          <p:val>
                                            <p:strVal val="#ppt_y-#ppt_h*1.125000"/>
                                          </p:val>
                                        </p:tav>
                                        <p:tav tm="100000">
                                          <p:val>
                                            <p:strVal val="#ppt_y"/>
                                          </p:val>
                                        </p:tav>
                                      </p:tavLst>
                                    </p:anim>
                                    <p:animEffect transition="in" filter="wipe(down)">
                                      <p:cBhvr>
                                        <p:cTn id="23" dur="500"/>
                                        <p:tgtEl>
                                          <p:spTgt spid="8">
                                            <p:graphicEl>
                                              <a:dgm id="{3D31EE70-AB96-F149-88C9-DA2FA0D4E11B}"/>
                                            </p:graphic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8">
                                            <p:graphicEl>
                                              <a:dgm id="{C564717C-7EC3-1640-8D93-2A4EA0A31FDA}"/>
                                            </p:graphicEl>
                                          </p:spTgt>
                                        </p:tgtEl>
                                        <p:attrNameLst>
                                          <p:attrName>style.visibility</p:attrName>
                                        </p:attrNameLst>
                                      </p:cBhvr>
                                      <p:to>
                                        <p:strVal val="visible"/>
                                      </p:to>
                                    </p:set>
                                    <p:anim calcmode="lin" valueType="num">
                                      <p:cBhvr additive="base">
                                        <p:cTn id="27" dur="500"/>
                                        <p:tgtEl>
                                          <p:spTgt spid="8">
                                            <p:graphicEl>
                                              <a:dgm id="{C564717C-7EC3-1640-8D93-2A4EA0A31FDA}"/>
                                            </p:graphicEl>
                                          </p:spTgt>
                                        </p:tgtEl>
                                        <p:attrNameLst>
                                          <p:attrName>ppt_y</p:attrName>
                                        </p:attrNameLst>
                                      </p:cBhvr>
                                      <p:tavLst>
                                        <p:tav tm="0">
                                          <p:val>
                                            <p:strVal val="#ppt_y-#ppt_h*1.125000"/>
                                          </p:val>
                                        </p:tav>
                                        <p:tav tm="100000">
                                          <p:val>
                                            <p:strVal val="#ppt_y"/>
                                          </p:val>
                                        </p:tav>
                                      </p:tavLst>
                                    </p:anim>
                                    <p:animEffect transition="in" filter="wipe(down)">
                                      <p:cBhvr>
                                        <p:cTn id="28" dur="500"/>
                                        <p:tgtEl>
                                          <p:spTgt spid="8">
                                            <p:graphicEl>
                                              <a:dgm id="{C564717C-7EC3-1640-8D93-2A4EA0A31FDA}"/>
                                            </p:graphic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8">
                                            <p:graphicEl>
                                              <a:dgm id="{D5E8AA7D-A54A-1849-A3F3-B598B23174AB}"/>
                                            </p:graphicEl>
                                          </p:spTgt>
                                        </p:tgtEl>
                                        <p:attrNameLst>
                                          <p:attrName>style.visibility</p:attrName>
                                        </p:attrNameLst>
                                      </p:cBhvr>
                                      <p:to>
                                        <p:strVal val="visible"/>
                                      </p:to>
                                    </p:set>
                                    <p:anim calcmode="lin" valueType="num">
                                      <p:cBhvr additive="base">
                                        <p:cTn id="32" dur="500"/>
                                        <p:tgtEl>
                                          <p:spTgt spid="8">
                                            <p:graphicEl>
                                              <a:dgm id="{D5E8AA7D-A54A-1849-A3F3-B598B23174AB}"/>
                                            </p:graphicEl>
                                          </p:spTgt>
                                        </p:tgtEl>
                                        <p:attrNameLst>
                                          <p:attrName>ppt_y</p:attrName>
                                        </p:attrNameLst>
                                      </p:cBhvr>
                                      <p:tavLst>
                                        <p:tav tm="0">
                                          <p:val>
                                            <p:strVal val="#ppt_y-#ppt_h*1.125000"/>
                                          </p:val>
                                        </p:tav>
                                        <p:tav tm="100000">
                                          <p:val>
                                            <p:strVal val="#ppt_y"/>
                                          </p:val>
                                        </p:tav>
                                      </p:tavLst>
                                    </p:anim>
                                    <p:animEffect transition="in" filter="wipe(down)">
                                      <p:cBhvr>
                                        <p:cTn id="33" dur="500"/>
                                        <p:tgtEl>
                                          <p:spTgt spid="8">
                                            <p:graphicEl>
                                              <a:dgm id="{D5E8AA7D-A54A-1849-A3F3-B598B23174A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Sub>
          <a:bldDgm bld="one"/>
        </p:bldSub>
      </p:bldGraphic>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1893" y="214628"/>
            <a:ext cx="10515600" cy="1325563"/>
          </a:xfrm>
        </p:spPr>
        <p:txBody>
          <a:bodyPr>
            <a:normAutofit/>
          </a:bodyPr>
          <a:lstStyle/>
          <a:p>
            <a:r>
              <a:rPr lang="en-IN" sz="5400" dirty="0">
                <a:solidFill>
                  <a:schemeClr val="tx1">
                    <a:lumMod val="75000"/>
                    <a:lumOff val="25000"/>
                  </a:schemeClr>
                </a:solidFill>
              </a:rPr>
              <a:t>Complaint Investigation Links</a:t>
            </a:r>
          </a:p>
        </p:txBody>
      </p:sp>
      <p:grpSp>
        <p:nvGrpSpPr>
          <p:cNvPr id="20" name="Group 19" descr="Issues:  Issues link to findings of fact.&#10;Findings of Fact:  Findings of fact link to conclusions.&#10;Conclusions:  Conclusions link to the decision.&#10;Decision:  The decision is the synthesis of all points.">
            <a:extLst>
              <a:ext uri="{FF2B5EF4-FFF2-40B4-BE49-F238E27FC236}">
                <a16:creationId xmlns:a16="http://schemas.microsoft.com/office/drawing/2014/main" id="{78718148-9D24-555D-716F-0452425A8182}"/>
              </a:ext>
            </a:extLst>
          </p:cNvPr>
          <p:cNvGrpSpPr/>
          <p:nvPr/>
        </p:nvGrpSpPr>
        <p:grpSpPr>
          <a:xfrm>
            <a:off x="2257842" y="1549649"/>
            <a:ext cx="7855854" cy="4864476"/>
            <a:chOff x="2257842" y="1549649"/>
            <a:chExt cx="7855854" cy="4864476"/>
          </a:xfrm>
        </p:grpSpPr>
        <p:sp>
          <p:nvSpPr>
            <p:cNvPr id="118" name="Rectangle 117"/>
            <p:cNvSpPr/>
            <p:nvPr/>
          </p:nvSpPr>
          <p:spPr>
            <a:xfrm>
              <a:off x="2257842" y="1571487"/>
              <a:ext cx="2098302" cy="1384995"/>
            </a:xfrm>
            <a:prstGeom prst="rect">
              <a:avLst/>
            </a:prstGeom>
          </p:spPr>
          <p:txBody>
            <a:bodyPr wrap="square" anchor="t">
              <a:spAutoFit/>
            </a:bodyPr>
            <a:lstStyle/>
            <a:p>
              <a:pPr algn="ctr" defTabSz="1218987"/>
              <a:r>
                <a:rPr lang="en-IN" sz="2400" dirty="0">
                  <a:latin typeface="Arial" pitchFamily="34" charset="0"/>
                  <a:cs typeface="Arial" pitchFamily="34" charset="0"/>
                </a:rPr>
                <a:t>Issues</a:t>
              </a:r>
            </a:p>
            <a:p>
              <a:pPr algn="ctr" defTabSz="1218987"/>
              <a:endParaRPr lang="en-IN" sz="2000" dirty="0">
                <a:latin typeface="Arial" pitchFamily="34" charset="0"/>
                <a:cs typeface="Arial" pitchFamily="34" charset="0"/>
              </a:endParaRPr>
            </a:p>
            <a:p>
              <a:pPr algn="ctr" defTabSz="1218987"/>
              <a:r>
                <a:rPr lang="en-IN" sz="2000" dirty="0">
                  <a:latin typeface="Arial" pitchFamily="34" charset="0"/>
                  <a:cs typeface="Arial" pitchFamily="34" charset="0"/>
                </a:rPr>
                <a:t>Issues link to </a:t>
              </a:r>
            </a:p>
            <a:p>
              <a:pPr algn="ctr" defTabSz="1218987"/>
              <a:r>
                <a:rPr lang="en-IN" sz="2000" dirty="0">
                  <a:latin typeface="Arial" pitchFamily="34" charset="0"/>
                  <a:cs typeface="Arial" pitchFamily="34" charset="0"/>
                </a:rPr>
                <a:t>findings of fact.</a:t>
              </a:r>
            </a:p>
          </p:txBody>
        </p:sp>
        <p:sp>
          <p:nvSpPr>
            <p:cNvPr id="53" name="Rectangle 52"/>
            <p:cNvSpPr/>
            <p:nvPr/>
          </p:nvSpPr>
          <p:spPr>
            <a:xfrm>
              <a:off x="3929997" y="4721354"/>
              <a:ext cx="2440116" cy="1384995"/>
            </a:xfrm>
            <a:prstGeom prst="rect">
              <a:avLst/>
            </a:prstGeom>
          </p:spPr>
          <p:txBody>
            <a:bodyPr wrap="square" anchor="t">
              <a:spAutoFit/>
            </a:bodyPr>
            <a:lstStyle/>
            <a:p>
              <a:pPr algn="ctr" defTabSz="1218987"/>
              <a:r>
                <a:rPr lang="en-IN" sz="2400" dirty="0">
                  <a:latin typeface="Arial" pitchFamily="34" charset="0"/>
                  <a:cs typeface="Arial" pitchFamily="34" charset="0"/>
                </a:rPr>
                <a:t>Findings of Fact</a:t>
              </a:r>
            </a:p>
            <a:p>
              <a:pPr algn="ctr" defTabSz="1218987"/>
              <a:endParaRPr lang="en-IN" sz="2000" dirty="0">
                <a:latin typeface="Arial" pitchFamily="34" charset="0"/>
                <a:cs typeface="Arial" pitchFamily="34" charset="0"/>
              </a:endParaRPr>
            </a:p>
            <a:p>
              <a:pPr algn="ctr" defTabSz="1218987"/>
              <a:r>
                <a:rPr lang="en-IN" sz="2000" dirty="0">
                  <a:latin typeface="Arial" pitchFamily="34" charset="0"/>
                  <a:cs typeface="Arial" pitchFamily="34" charset="0"/>
                </a:rPr>
                <a:t>Findings of fact link</a:t>
              </a:r>
            </a:p>
            <a:p>
              <a:pPr algn="ctr" defTabSz="1218987"/>
              <a:r>
                <a:rPr lang="en-IN" sz="2000" dirty="0">
                  <a:latin typeface="Arial" pitchFamily="34" charset="0"/>
                  <a:cs typeface="Arial" pitchFamily="34" charset="0"/>
                </a:rPr>
                <a:t>to conclusions.</a:t>
              </a:r>
            </a:p>
          </p:txBody>
        </p:sp>
        <p:sp>
          <p:nvSpPr>
            <p:cNvPr id="58" name="Rectangle 57"/>
            <p:cNvSpPr/>
            <p:nvPr/>
          </p:nvSpPr>
          <p:spPr>
            <a:xfrm>
              <a:off x="6018450" y="1549649"/>
              <a:ext cx="2098302" cy="1384995"/>
            </a:xfrm>
            <a:prstGeom prst="rect">
              <a:avLst/>
            </a:prstGeom>
          </p:spPr>
          <p:txBody>
            <a:bodyPr wrap="square" anchor="t">
              <a:spAutoFit/>
            </a:bodyPr>
            <a:lstStyle/>
            <a:p>
              <a:pPr algn="ctr" defTabSz="1218987"/>
              <a:r>
                <a:rPr lang="en-IN" sz="2400" dirty="0">
                  <a:latin typeface="Arial" pitchFamily="34" charset="0"/>
                  <a:cs typeface="Arial" pitchFamily="34" charset="0"/>
                </a:rPr>
                <a:t>Conclusions</a:t>
              </a:r>
            </a:p>
            <a:p>
              <a:pPr algn="ctr" defTabSz="1218987"/>
              <a:endParaRPr lang="en-IN" sz="2000" dirty="0">
                <a:latin typeface="Arial" pitchFamily="34" charset="0"/>
                <a:cs typeface="Arial" pitchFamily="34" charset="0"/>
              </a:endParaRPr>
            </a:p>
            <a:p>
              <a:pPr algn="ctr" defTabSz="1218987"/>
              <a:r>
                <a:rPr lang="en-IN" sz="2000" dirty="0">
                  <a:latin typeface="Arial" pitchFamily="34" charset="0"/>
                  <a:cs typeface="Arial" pitchFamily="34" charset="0"/>
                </a:rPr>
                <a:t>Conclusions link to the decision.</a:t>
              </a:r>
            </a:p>
          </p:txBody>
        </p:sp>
        <p:sp>
          <p:nvSpPr>
            <p:cNvPr id="63" name="Rectangle 62"/>
            <p:cNvSpPr/>
            <p:nvPr/>
          </p:nvSpPr>
          <p:spPr>
            <a:xfrm>
              <a:off x="7781124" y="4721354"/>
              <a:ext cx="2332572" cy="1692771"/>
            </a:xfrm>
            <a:prstGeom prst="rect">
              <a:avLst/>
            </a:prstGeom>
          </p:spPr>
          <p:txBody>
            <a:bodyPr wrap="square" anchor="t">
              <a:spAutoFit/>
            </a:bodyPr>
            <a:lstStyle/>
            <a:p>
              <a:pPr algn="ctr" defTabSz="1218987"/>
              <a:r>
                <a:rPr lang="en-IN" sz="2400" dirty="0">
                  <a:latin typeface="Arial" pitchFamily="34" charset="0"/>
                  <a:cs typeface="Arial" pitchFamily="34" charset="0"/>
                </a:rPr>
                <a:t>Decision</a:t>
              </a:r>
            </a:p>
            <a:p>
              <a:pPr algn="ctr" defTabSz="1218987"/>
              <a:endParaRPr lang="en-IN" sz="2000" dirty="0">
                <a:latin typeface="Arial" pitchFamily="34" charset="0"/>
                <a:cs typeface="Arial" pitchFamily="34" charset="0"/>
              </a:endParaRPr>
            </a:p>
            <a:p>
              <a:pPr algn="ctr" defTabSz="1218987"/>
              <a:r>
                <a:rPr lang="en-IN" sz="2000" dirty="0">
                  <a:latin typeface="Arial" pitchFamily="34" charset="0"/>
                  <a:cs typeface="Arial" pitchFamily="34" charset="0"/>
                </a:rPr>
                <a:t>The decision is the</a:t>
              </a:r>
            </a:p>
            <a:p>
              <a:pPr algn="ctr" defTabSz="1218987"/>
              <a:r>
                <a:rPr lang="en-IN" sz="2000" dirty="0">
                  <a:latin typeface="Arial" pitchFamily="34" charset="0"/>
                  <a:cs typeface="Arial" pitchFamily="34" charset="0"/>
                </a:rPr>
                <a:t>synthesis of all points.</a:t>
              </a:r>
            </a:p>
          </p:txBody>
        </p:sp>
        <p:grpSp>
          <p:nvGrpSpPr>
            <p:cNvPr id="19" name="Group 18">
              <a:extLst>
                <a:ext uri="{FF2B5EF4-FFF2-40B4-BE49-F238E27FC236}">
                  <a16:creationId xmlns:a16="http://schemas.microsoft.com/office/drawing/2014/main" id="{D11D7C47-56FD-9663-70E8-9A35E7C16B8E}"/>
                </a:ext>
              </a:extLst>
            </p:cNvPr>
            <p:cNvGrpSpPr/>
            <p:nvPr/>
          </p:nvGrpSpPr>
          <p:grpSpPr>
            <a:xfrm>
              <a:off x="2552610" y="2204864"/>
              <a:ext cx="7062853" cy="3180966"/>
              <a:chOff x="2552610" y="2204864"/>
              <a:chExt cx="7062853" cy="3180966"/>
            </a:xfrm>
          </p:grpSpPr>
          <p:cxnSp>
            <p:nvCxnSpPr>
              <p:cNvPr id="5" name="Straight Connector 4">
                <a:extLst>
                  <a:ext uri="{FF2B5EF4-FFF2-40B4-BE49-F238E27FC236}">
                    <a16:creationId xmlns:a16="http://schemas.microsoft.com/office/drawing/2014/main" id="{02C35071-8C16-D954-45E3-F2DE5455B02F}"/>
                  </a:ext>
                </a:extLst>
              </p:cNvPr>
              <p:cNvCxnSpPr>
                <a:cxnSpLocks/>
              </p:cNvCxnSpPr>
              <p:nvPr/>
            </p:nvCxnSpPr>
            <p:spPr>
              <a:xfrm>
                <a:off x="3095225" y="2204864"/>
                <a:ext cx="423537"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0E09DE0F-6018-DFC4-9EA3-77CB26CFB477}"/>
                  </a:ext>
                </a:extLst>
              </p:cNvPr>
              <p:cNvCxnSpPr/>
              <p:nvPr/>
            </p:nvCxnSpPr>
            <p:spPr>
              <a:xfrm>
                <a:off x="4917177" y="5378965"/>
                <a:ext cx="467158" cy="0"/>
              </a:xfrm>
              <a:prstGeom prst="line">
                <a:avLst/>
              </a:prstGeom>
            </p:spPr>
            <p:style>
              <a:lnRef idx="1">
                <a:schemeClr val="accent2"/>
              </a:lnRef>
              <a:fillRef idx="0">
                <a:schemeClr val="accent2"/>
              </a:fillRef>
              <a:effectRef idx="0">
                <a:schemeClr val="accent2"/>
              </a:effectRef>
              <a:fontRef idx="minor">
                <a:schemeClr val="tx1"/>
              </a:fontRef>
            </p:style>
          </p:cxnSp>
          <p:cxnSp>
            <p:nvCxnSpPr>
              <p:cNvPr id="10" name="Straight Connector 9">
                <a:extLst>
                  <a:ext uri="{FF2B5EF4-FFF2-40B4-BE49-F238E27FC236}">
                    <a16:creationId xmlns:a16="http://schemas.microsoft.com/office/drawing/2014/main" id="{A8286074-5766-C36D-0C9A-A495C04CBD1D}"/>
                  </a:ext>
                </a:extLst>
              </p:cNvPr>
              <p:cNvCxnSpPr>
                <a:cxnSpLocks/>
              </p:cNvCxnSpPr>
              <p:nvPr/>
            </p:nvCxnSpPr>
            <p:spPr>
              <a:xfrm>
                <a:off x="6838914" y="2247553"/>
                <a:ext cx="423537" cy="0"/>
              </a:xfrm>
              <a:prstGeom prst="line">
                <a:avLst/>
              </a:prstGeom>
            </p:spPr>
            <p:style>
              <a:lnRef idx="1">
                <a:schemeClr val="accent3"/>
              </a:lnRef>
              <a:fillRef idx="0">
                <a:schemeClr val="accent3"/>
              </a:fillRef>
              <a:effectRef idx="0">
                <a:schemeClr val="accent3"/>
              </a:effectRef>
              <a:fontRef idx="minor">
                <a:schemeClr val="tx1"/>
              </a:fontRef>
            </p:style>
          </p:cxnSp>
          <p:cxnSp>
            <p:nvCxnSpPr>
              <p:cNvPr id="11" name="Straight Connector 10">
                <a:extLst>
                  <a:ext uri="{FF2B5EF4-FFF2-40B4-BE49-F238E27FC236}">
                    <a16:creationId xmlns:a16="http://schemas.microsoft.com/office/drawing/2014/main" id="{A519CB61-4710-4FD3-5721-0701FA18FE68}"/>
                  </a:ext>
                </a:extLst>
              </p:cNvPr>
              <p:cNvCxnSpPr/>
              <p:nvPr/>
            </p:nvCxnSpPr>
            <p:spPr>
              <a:xfrm>
                <a:off x="8657022" y="5385830"/>
                <a:ext cx="467158" cy="0"/>
              </a:xfrm>
              <a:prstGeom prst="line">
                <a:avLst/>
              </a:prstGeom>
            </p:spPr>
            <p:style>
              <a:lnRef idx="1">
                <a:schemeClr val="accent5"/>
              </a:lnRef>
              <a:fillRef idx="0">
                <a:schemeClr val="accent5"/>
              </a:fillRef>
              <a:effectRef idx="0">
                <a:schemeClr val="accent5"/>
              </a:effectRef>
              <a:fontRef idx="minor">
                <a:schemeClr val="tx1"/>
              </a:fontRef>
            </p:style>
          </p:cxnSp>
          <p:grpSp>
            <p:nvGrpSpPr>
              <p:cNvPr id="18" name="Group 17">
                <a:extLst>
                  <a:ext uri="{FF2B5EF4-FFF2-40B4-BE49-F238E27FC236}">
                    <a16:creationId xmlns:a16="http://schemas.microsoft.com/office/drawing/2014/main" id="{6C601CDD-A511-9EB1-7BDF-99D7A26C4673}"/>
                  </a:ext>
                </a:extLst>
              </p:cNvPr>
              <p:cNvGrpSpPr/>
              <p:nvPr/>
            </p:nvGrpSpPr>
            <p:grpSpPr>
              <a:xfrm>
                <a:off x="2552610" y="2924945"/>
                <a:ext cx="7062853" cy="1515009"/>
                <a:chOff x="2552610" y="2924945"/>
                <a:chExt cx="7062853" cy="1515009"/>
              </a:xfrm>
            </p:grpSpPr>
            <p:sp>
              <p:nvSpPr>
                <p:cNvPr id="34" name="Freeform 33"/>
                <p:cNvSpPr>
                  <a:spLocks/>
                </p:cNvSpPr>
                <p:nvPr/>
              </p:nvSpPr>
              <p:spPr bwMode="auto">
                <a:xfrm>
                  <a:off x="2552610" y="2932727"/>
                  <a:ext cx="1400667" cy="1506073"/>
                </a:xfrm>
                <a:custGeom>
                  <a:avLst/>
                  <a:gdLst>
                    <a:gd name="T0" fmla="*/ 2020 w 3641"/>
                    <a:gd name="T1" fmla="*/ 2 h 3915"/>
                    <a:gd name="T2" fmla="*/ 2115 w 3641"/>
                    <a:gd name="T3" fmla="*/ 44 h 3915"/>
                    <a:gd name="T4" fmla="*/ 2179 w 3641"/>
                    <a:gd name="T5" fmla="*/ 116 h 3915"/>
                    <a:gd name="T6" fmla="*/ 2211 w 3641"/>
                    <a:gd name="T7" fmla="*/ 206 h 3915"/>
                    <a:gd name="T8" fmla="*/ 2208 w 3641"/>
                    <a:gd name="T9" fmla="*/ 303 h 3915"/>
                    <a:gd name="T10" fmla="*/ 2179 w 3641"/>
                    <a:gd name="T11" fmla="*/ 396 h 3915"/>
                    <a:gd name="T12" fmla="*/ 2115 w 3641"/>
                    <a:gd name="T13" fmla="*/ 470 h 3915"/>
                    <a:gd name="T14" fmla="*/ 2020 w 3641"/>
                    <a:gd name="T15" fmla="*/ 515 h 3915"/>
                    <a:gd name="T16" fmla="*/ 1809 w 3641"/>
                    <a:gd name="T17" fmla="*/ 531 h 3915"/>
                    <a:gd name="T18" fmla="*/ 1523 w 3641"/>
                    <a:gd name="T19" fmla="*/ 597 h 3915"/>
                    <a:gd name="T20" fmla="*/ 1261 w 3641"/>
                    <a:gd name="T21" fmla="*/ 716 h 3915"/>
                    <a:gd name="T22" fmla="*/ 1031 w 3641"/>
                    <a:gd name="T23" fmla="*/ 877 h 3915"/>
                    <a:gd name="T24" fmla="*/ 838 w 3641"/>
                    <a:gd name="T25" fmla="*/ 1080 h 3915"/>
                    <a:gd name="T26" fmla="*/ 685 w 3641"/>
                    <a:gd name="T27" fmla="*/ 1315 h 3915"/>
                    <a:gd name="T28" fmla="*/ 579 w 3641"/>
                    <a:gd name="T29" fmla="*/ 1572 h 3915"/>
                    <a:gd name="T30" fmla="*/ 526 w 3641"/>
                    <a:gd name="T31" fmla="*/ 1846 h 3915"/>
                    <a:gd name="T32" fmla="*/ 531 w 3641"/>
                    <a:gd name="T33" fmla="*/ 2134 h 3915"/>
                    <a:gd name="T34" fmla="*/ 598 w 3641"/>
                    <a:gd name="T35" fmla="*/ 2422 h 3915"/>
                    <a:gd name="T36" fmla="*/ 722 w 3641"/>
                    <a:gd name="T37" fmla="*/ 2689 h 3915"/>
                    <a:gd name="T38" fmla="*/ 883 w 3641"/>
                    <a:gd name="T39" fmla="*/ 2906 h 3915"/>
                    <a:gd name="T40" fmla="*/ 1074 w 3641"/>
                    <a:gd name="T41" fmla="*/ 3086 h 3915"/>
                    <a:gd name="T42" fmla="*/ 1293 w 3641"/>
                    <a:gd name="T43" fmla="*/ 3220 h 3915"/>
                    <a:gd name="T44" fmla="*/ 1528 w 3641"/>
                    <a:gd name="T45" fmla="*/ 3316 h 3915"/>
                    <a:gd name="T46" fmla="*/ 1777 w 3641"/>
                    <a:gd name="T47" fmla="*/ 3368 h 3915"/>
                    <a:gd name="T48" fmla="*/ 2031 w 3641"/>
                    <a:gd name="T49" fmla="*/ 3379 h 3915"/>
                    <a:gd name="T50" fmla="*/ 2282 w 3641"/>
                    <a:gd name="T51" fmla="*/ 3347 h 3915"/>
                    <a:gd name="T52" fmla="*/ 2525 w 3641"/>
                    <a:gd name="T53" fmla="*/ 3271 h 3915"/>
                    <a:gd name="T54" fmla="*/ 2755 w 3641"/>
                    <a:gd name="T55" fmla="*/ 3152 h 3915"/>
                    <a:gd name="T56" fmla="*/ 2964 w 3641"/>
                    <a:gd name="T57" fmla="*/ 2985 h 3915"/>
                    <a:gd name="T58" fmla="*/ 3144 w 3641"/>
                    <a:gd name="T59" fmla="*/ 2774 h 3915"/>
                    <a:gd name="T60" fmla="*/ 3226 w 3641"/>
                    <a:gd name="T61" fmla="*/ 2697 h 3915"/>
                    <a:gd name="T62" fmla="*/ 3324 w 3641"/>
                    <a:gd name="T63" fmla="*/ 2663 h 3915"/>
                    <a:gd name="T64" fmla="*/ 3422 w 3641"/>
                    <a:gd name="T65" fmla="*/ 2666 h 3915"/>
                    <a:gd name="T66" fmla="*/ 3514 w 3641"/>
                    <a:gd name="T67" fmla="*/ 2700 h 3915"/>
                    <a:gd name="T68" fmla="*/ 3588 w 3641"/>
                    <a:gd name="T69" fmla="*/ 2763 h 3915"/>
                    <a:gd name="T70" fmla="*/ 3633 w 3641"/>
                    <a:gd name="T71" fmla="*/ 2843 h 3915"/>
                    <a:gd name="T72" fmla="*/ 3638 w 3641"/>
                    <a:gd name="T73" fmla="*/ 2938 h 3915"/>
                    <a:gd name="T74" fmla="*/ 3596 w 3641"/>
                    <a:gd name="T75" fmla="*/ 3038 h 3915"/>
                    <a:gd name="T76" fmla="*/ 3374 w 3641"/>
                    <a:gd name="T77" fmla="*/ 3308 h 3915"/>
                    <a:gd name="T78" fmla="*/ 3115 w 3641"/>
                    <a:gd name="T79" fmla="*/ 3532 h 3915"/>
                    <a:gd name="T80" fmla="*/ 2827 w 3641"/>
                    <a:gd name="T81" fmla="*/ 3712 h 3915"/>
                    <a:gd name="T82" fmla="*/ 2509 w 3641"/>
                    <a:gd name="T83" fmla="*/ 3836 h 3915"/>
                    <a:gd name="T84" fmla="*/ 2171 w 3641"/>
                    <a:gd name="T85" fmla="*/ 3905 h 3915"/>
                    <a:gd name="T86" fmla="*/ 1817 w 3641"/>
                    <a:gd name="T87" fmla="*/ 3910 h 3915"/>
                    <a:gd name="T88" fmla="*/ 1473 w 3641"/>
                    <a:gd name="T89" fmla="*/ 3855 h 3915"/>
                    <a:gd name="T90" fmla="*/ 1148 w 3641"/>
                    <a:gd name="T91" fmla="*/ 3736 h 3915"/>
                    <a:gd name="T92" fmla="*/ 854 w 3641"/>
                    <a:gd name="T93" fmla="*/ 3567 h 3915"/>
                    <a:gd name="T94" fmla="*/ 592 w 3641"/>
                    <a:gd name="T95" fmla="*/ 3350 h 3915"/>
                    <a:gd name="T96" fmla="*/ 370 w 3641"/>
                    <a:gd name="T97" fmla="*/ 3091 h 3915"/>
                    <a:gd name="T98" fmla="*/ 196 w 3641"/>
                    <a:gd name="T99" fmla="*/ 2798 h 3915"/>
                    <a:gd name="T100" fmla="*/ 74 w 3641"/>
                    <a:gd name="T101" fmla="*/ 2478 h 3915"/>
                    <a:gd name="T102" fmla="*/ 8 w 3641"/>
                    <a:gd name="T103" fmla="*/ 2134 h 3915"/>
                    <a:gd name="T104" fmla="*/ 8 w 3641"/>
                    <a:gd name="T105" fmla="*/ 1780 h 3915"/>
                    <a:gd name="T106" fmla="*/ 71 w 3641"/>
                    <a:gd name="T107" fmla="*/ 1440 h 3915"/>
                    <a:gd name="T108" fmla="*/ 190 w 3641"/>
                    <a:gd name="T109" fmla="*/ 1123 h 3915"/>
                    <a:gd name="T110" fmla="*/ 362 w 3641"/>
                    <a:gd name="T111" fmla="*/ 835 h 3915"/>
                    <a:gd name="T112" fmla="*/ 579 w 3641"/>
                    <a:gd name="T113" fmla="*/ 581 h 3915"/>
                    <a:gd name="T114" fmla="*/ 838 w 3641"/>
                    <a:gd name="T115" fmla="*/ 364 h 3915"/>
                    <a:gd name="T116" fmla="*/ 1126 w 3641"/>
                    <a:gd name="T117" fmla="*/ 195 h 3915"/>
                    <a:gd name="T118" fmla="*/ 1444 w 3641"/>
                    <a:gd name="T119" fmla="*/ 76 h 3915"/>
                    <a:gd name="T120" fmla="*/ 1785 w 3641"/>
                    <a:gd name="T121" fmla="*/ 10 h 3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41" h="3915">
                      <a:moveTo>
                        <a:pt x="1962" y="0"/>
                      </a:moveTo>
                      <a:lnTo>
                        <a:pt x="2020" y="2"/>
                      </a:lnTo>
                      <a:lnTo>
                        <a:pt x="2070" y="18"/>
                      </a:lnTo>
                      <a:lnTo>
                        <a:pt x="2115" y="44"/>
                      </a:lnTo>
                      <a:lnTo>
                        <a:pt x="2150" y="76"/>
                      </a:lnTo>
                      <a:lnTo>
                        <a:pt x="2179" y="116"/>
                      </a:lnTo>
                      <a:lnTo>
                        <a:pt x="2197" y="161"/>
                      </a:lnTo>
                      <a:lnTo>
                        <a:pt x="2211" y="206"/>
                      </a:lnTo>
                      <a:lnTo>
                        <a:pt x="2213" y="256"/>
                      </a:lnTo>
                      <a:lnTo>
                        <a:pt x="2208" y="303"/>
                      </a:lnTo>
                      <a:lnTo>
                        <a:pt x="2197" y="351"/>
                      </a:lnTo>
                      <a:lnTo>
                        <a:pt x="2179" y="396"/>
                      </a:lnTo>
                      <a:lnTo>
                        <a:pt x="2150" y="436"/>
                      </a:lnTo>
                      <a:lnTo>
                        <a:pt x="2115" y="470"/>
                      </a:lnTo>
                      <a:lnTo>
                        <a:pt x="2070" y="496"/>
                      </a:lnTo>
                      <a:lnTo>
                        <a:pt x="2020" y="515"/>
                      </a:lnTo>
                      <a:lnTo>
                        <a:pt x="1962" y="520"/>
                      </a:lnTo>
                      <a:lnTo>
                        <a:pt x="1809" y="531"/>
                      </a:lnTo>
                      <a:lnTo>
                        <a:pt x="1663" y="557"/>
                      </a:lnTo>
                      <a:lnTo>
                        <a:pt x="1523" y="597"/>
                      </a:lnTo>
                      <a:lnTo>
                        <a:pt x="1388" y="650"/>
                      </a:lnTo>
                      <a:lnTo>
                        <a:pt x="1261" y="716"/>
                      </a:lnTo>
                      <a:lnTo>
                        <a:pt x="1142" y="792"/>
                      </a:lnTo>
                      <a:lnTo>
                        <a:pt x="1031" y="877"/>
                      </a:lnTo>
                      <a:lnTo>
                        <a:pt x="931" y="975"/>
                      </a:lnTo>
                      <a:lnTo>
                        <a:pt x="838" y="1080"/>
                      </a:lnTo>
                      <a:lnTo>
                        <a:pt x="756" y="1194"/>
                      </a:lnTo>
                      <a:lnTo>
                        <a:pt x="685" y="1315"/>
                      </a:lnTo>
                      <a:lnTo>
                        <a:pt x="627" y="1440"/>
                      </a:lnTo>
                      <a:lnTo>
                        <a:pt x="579" y="1572"/>
                      </a:lnTo>
                      <a:lnTo>
                        <a:pt x="547" y="1709"/>
                      </a:lnTo>
                      <a:lnTo>
                        <a:pt x="526" y="1846"/>
                      </a:lnTo>
                      <a:lnTo>
                        <a:pt x="521" y="1989"/>
                      </a:lnTo>
                      <a:lnTo>
                        <a:pt x="531" y="2134"/>
                      </a:lnTo>
                      <a:lnTo>
                        <a:pt x="555" y="2277"/>
                      </a:lnTo>
                      <a:lnTo>
                        <a:pt x="598" y="2422"/>
                      </a:lnTo>
                      <a:lnTo>
                        <a:pt x="656" y="2565"/>
                      </a:lnTo>
                      <a:lnTo>
                        <a:pt x="722" y="2689"/>
                      </a:lnTo>
                      <a:lnTo>
                        <a:pt x="799" y="2803"/>
                      </a:lnTo>
                      <a:lnTo>
                        <a:pt x="883" y="2906"/>
                      </a:lnTo>
                      <a:lnTo>
                        <a:pt x="976" y="3001"/>
                      </a:lnTo>
                      <a:lnTo>
                        <a:pt x="1074" y="3086"/>
                      </a:lnTo>
                      <a:lnTo>
                        <a:pt x="1179" y="3157"/>
                      </a:lnTo>
                      <a:lnTo>
                        <a:pt x="1293" y="3220"/>
                      </a:lnTo>
                      <a:lnTo>
                        <a:pt x="1409" y="3273"/>
                      </a:lnTo>
                      <a:lnTo>
                        <a:pt x="1528" y="3316"/>
                      </a:lnTo>
                      <a:lnTo>
                        <a:pt x="1650" y="3347"/>
                      </a:lnTo>
                      <a:lnTo>
                        <a:pt x="1777" y="3368"/>
                      </a:lnTo>
                      <a:lnTo>
                        <a:pt x="1904" y="3379"/>
                      </a:lnTo>
                      <a:lnTo>
                        <a:pt x="2031" y="3379"/>
                      </a:lnTo>
                      <a:lnTo>
                        <a:pt x="2158" y="3368"/>
                      </a:lnTo>
                      <a:lnTo>
                        <a:pt x="2282" y="3347"/>
                      </a:lnTo>
                      <a:lnTo>
                        <a:pt x="2406" y="3316"/>
                      </a:lnTo>
                      <a:lnTo>
                        <a:pt x="2525" y="3271"/>
                      </a:lnTo>
                      <a:lnTo>
                        <a:pt x="2644" y="3218"/>
                      </a:lnTo>
                      <a:lnTo>
                        <a:pt x="2755" y="3152"/>
                      </a:lnTo>
                      <a:lnTo>
                        <a:pt x="2864" y="3072"/>
                      </a:lnTo>
                      <a:lnTo>
                        <a:pt x="2964" y="2985"/>
                      </a:lnTo>
                      <a:lnTo>
                        <a:pt x="3057" y="2885"/>
                      </a:lnTo>
                      <a:lnTo>
                        <a:pt x="3144" y="2774"/>
                      </a:lnTo>
                      <a:lnTo>
                        <a:pt x="3184" y="2729"/>
                      </a:lnTo>
                      <a:lnTo>
                        <a:pt x="3226" y="2697"/>
                      </a:lnTo>
                      <a:lnTo>
                        <a:pt x="3274" y="2674"/>
                      </a:lnTo>
                      <a:lnTo>
                        <a:pt x="3324" y="2663"/>
                      </a:lnTo>
                      <a:lnTo>
                        <a:pt x="3374" y="2660"/>
                      </a:lnTo>
                      <a:lnTo>
                        <a:pt x="3422" y="2666"/>
                      </a:lnTo>
                      <a:lnTo>
                        <a:pt x="3469" y="2679"/>
                      </a:lnTo>
                      <a:lnTo>
                        <a:pt x="3514" y="2700"/>
                      </a:lnTo>
                      <a:lnTo>
                        <a:pt x="3554" y="2729"/>
                      </a:lnTo>
                      <a:lnTo>
                        <a:pt x="3588" y="2763"/>
                      </a:lnTo>
                      <a:lnTo>
                        <a:pt x="3615" y="2800"/>
                      </a:lnTo>
                      <a:lnTo>
                        <a:pt x="3633" y="2843"/>
                      </a:lnTo>
                      <a:lnTo>
                        <a:pt x="3641" y="2888"/>
                      </a:lnTo>
                      <a:lnTo>
                        <a:pt x="3638" y="2938"/>
                      </a:lnTo>
                      <a:lnTo>
                        <a:pt x="3625" y="2988"/>
                      </a:lnTo>
                      <a:lnTo>
                        <a:pt x="3596" y="3038"/>
                      </a:lnTo>
                      <a:lnTo>
                        <a:pt x="3490" y="3178"/>
                      </a:lnTo>
                      <a:lnTo>
                        <a:pt x="3374" y="3308"/>
                      </a:lnTo>
                      <a:lnTo>
                        <a:pt x="3247" y="3427"/>
                      </a:lnTo>
                      <a:lnTo>
                        <a:pt x="3115" y="3532"/>
                      </a:lnTo>
                      <a:lnTo>
                        <a:pt x="2975" y="3627"/>
                      </a:lnTo>
                      <a:lnTo>
                        <a:pt x="2827" y="3712"/>
                      </a:lnTo>
                      <a:lnTo>
                        <a:pt x="2671" y="3781"/>
                      </a:lnTo>
                      <a:lnTo>
                        <a:pt x="2509" y="3836"/>
                      </a:lnTo>
                      <a:lnTo>
                        <a:pt x="2343" y="3878"/>
                      </a:lnTo>
                      <a:lnTo>
                        <a:pt x="2171" y="3905"/>
                      </a:lnTo>
                      <a:lnTo>
                        <a:pt x="1994" y="3915"/>
                      </a:lnTo>
                      <a:lnTo>
                        <a:pt x="1817" y="3910"/>
                      </a:lnTo>
                      <a:lnTo>
                        <a:pt x="1642" y="3889"/>
                      </a:lnTo>
                      <a:lnTo>
                        <a:pt x="1473" y="3855"/>
                      </a:lnTo>
                      <a:lnTo>
                        <a:pt x="1306" y="3802"/>
                      </a:lnTo>
                      <a:lnTo>
                        <a:pt x="1148" y="3736"/>
                      </a:lnTo>
                      <a:lnTo>
                        <a:pt x="997" y="3656"/>
                      </a:lnTo>
                      <a:lnTo>
                        <a:pt x="854" y="3567"/>
                      </a:lnTo>
                      <a:lnTo>
                        <a:pt x="719" y="3464"/>
                      </a:lnTo>
                      <a:lnTo>
                        <a:pt x="592" y="3350"/>
                      </a:lnTo>
                      <a:lnTo>
                        <a:pt x="476" y="3226"/>
                      </a:lnTo>
                      <a:lnTo>
                        <a:pt x="370" y="3091"/>
                      </a:lnTo>
                      <a:lnTo>
                        <a:pt x="278" y="2948"/>
                      </a:lnTo>
                      <a:lnTo>
                        <a:pt x="196" y="2798"/>
                      </a:lnTo>
                      <a:lnTo>
                        <a:pt x="127" y="2642"/>
                      </a:lnTo>
                      <a:lnTo>
                        <a:pt x="74" y="2478"/>
                      </a:lnTo>
                      <a:lnTo>
                        <a:pt x="32" y="2309"/>
                      </a:lnTo>
                      <a:lnTo>
                        <a:pt x="8" y="2134"/>
                      </a:lnTo>
                      <a:lnTo>
                        <a:pt x="0" y="1957"/>
                      </a:lnTo>
                      <a:lnTo>
                        <a:pt x="8" y="1780"/>
                      </a:lnTo>
                      <a:lnTo>
                        <a:pt x="32" y="1606"/>
                      </a:lnTo>
                      <a:lnTo>
                        <a:pt x="71" y="1440"/>
                      </a:lnTo>
                      <a:lnTo>
                        <a:pt x="124" y="1276"/>
                      </a:lnTo>
                      <a:lnTo>
                        <a:pt x="190" y="1123"/>
                      </a:lnTo>
                      <a:lnTo>
                        <a:pt x="272" y="975"/>
                      </a:lnTo>
                      <a:lnTo>
                        <a:pt x="362" y="835"/>
                      </a:lnTo>
                      <a:lnTo>
                        <a:pt x="465" y="702"/>
                      </a:lnTo>
                      <a:lnTo>
                        <a:pt x="579" y="581"/>
                      </a:lnTo>
                      <a:lnTo>
                        <a:pt x="703" y="467"/>
                      </a:lnTo>
                      <a:lnTo>
                        <a:pt x="838" y="364"/>
                      </a:lnTo>
                      <a:lnTo>
                        <a:pt x="978" y="274"/>
                      </a:lnTo>
                      <a:lnTo>
                        <a:pt x="1126" y="195"/>
                      </a:lnTo>
                      <a:lnTo>
                        <a:pt x="1282" y="129"/>
                      </a:lnTo>
                      <a:lnTo>
                        <a:pt x="1444" y="76"/>
                      </a:lnTo>
                      <a:lnTo>
                        <a:pt x="1613" y="34"/>
                      </a:lnTo>
                      <a:lnTo>
                        <a:pt x="1785" y="10"/>
                      </a:lnTo>
                      <a:lnTo>
                        <a:pt x="1962" y="0"/>
                      </a:lnTo>
                      <a:close/>
                    </a:path>
                  </a:pathLst>
                </a:custGeom>
                <a:solidFill>
                  <a:schemeClr val="accent1">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35" name="Freeform 34"/>
                <p:cNvSpPr>
                  <a:spLocks/>
                </p:cNvSpPr>
                <p:nvPr/>
              </p:nvSpPr>
              <p:spPr bwMode="auto">
                <a:xfrm>
                  <a:off x="2856901" y="3236635"/>
                  <a:ext cx="900182" cy="898259"/>
                </a:xfrm>
                <a:custGeom>
                  <a:avLst/>
                  <a:gdLst>
                    <a:gd name="T0" fmla="*/ 1171 w 2340"/>
                    <a:gd name="T1" fmla="*/ 0 h 2335"/>
                    <a:gd name="T2" fmla="*/ 1306 w 2340"/>
                    <a:gd name="T3" fmla="*/ 8 h 2335"/>
                    <a:gd name="T4" fmla="*/ 1438 w 2340"/>
                    <a:gd name="T5" fmla="*/ 29 h 2335"/>
                    <a:gd name="T6" fmla="*/ 1565 w 2340"/>
                    <a:gd name="T7" fmla="*/ 68 h 2335"/>
                    <a:gd name="T8" fmla="*/ 1684 w 2340"/>
                    <a:gd name="T9" fmla="*/ 118 h 2335"/>
                    <a:gd name="T10" fmla="*/ 1798 w 2340"/>
                    <a:gd name="T11" fmla="*/ 182 h 2335"/>
                    <a:gd name="T12" fmla="*/ 1901 w 2340"/>
                    <a:gd name="T13" fmla="*/ 256 h 2335"/>
                    <a:gd name="T14" fmla="*/ 1996 w 2340"/>
                    <a:gd name="T15" fmla="*/ 340 h 2335"/>
                    <a:gd name="T16" fmla="*/ 2083 w 2340"/>
                    <a:gd name="T17" fmla="*/ 436 h 2335"/>
                    <a:gd name="T18" fmla="*/ 2157 w 2340"/>
                    <a:gd name="T19" fmla="*/ 541 h 2335"/>
                    <a:gd name="T20" fmla="*/ 2221 w 2340"/>
                    <a:gd name="T21" fmla="*/ 655 h 2335"/>
                    <a:gd name="T22" fmla="*/ 2271 w 2340"/>
                    <a:gd name="T23" fmla="*/ 774 h 2335"/>
                    <a:gd name="T24" fmla="*/ 2308 w 2340"/>
                    <a:gd name="T25" fmla="*/ 901 h 2335"/>
                    <a:gd name="T26" fmla="*/ 2332 w 2340"/>
                    <a:gd name="T27" fmla="*/ 1033 h 2335"/>
                    <a:gd name="T28" fmla="*/ 2340 w 2340"/>
                    <a:gd name="T29" fmla="*/ 1167 h 2335"/>
                    <a:gd name="T30" fmla="*/ 2332 w 2340"/>
                    <a:gd name="T31" fmla="*/ 1305 h 2335"/>
                    <a:gd name="T32" fmla="*/ 2308 w 2340"/>
                    <a:gd name="T33" fmla="*/ 1434 h 2335"/>
                    <a:gd name="T34" fmla="*/ 2271 w 2340"/>
                    <a:gd name="T35" fmla="*/ 1561 h 2335"/>
                    <a:gd name="T36" fmla="*/ 2221 w 2340"/>
                    <a:gd name="T37" fmla="*/ 1683 h 2335"/>
                    <a:gd name="T38" fmla="*/ 2157 w 2340"/>
                    <a:gd name="T39" fmla="*/ 1794 h 2335"/>
                    <a:gd name="T40" fmla="*/ 2083 w 2340"/>
                    <a:gd name="T41" fmla="*/ 1899 h 2335"/>
                    <a:gd name="T42" fmla="*/ 1996 w 2340"/>
                    <a:gd name="T43" fmla="*/ 1994 h 2335"/>
                    <a:gd name="T44" fmla="*/ 1901 w 2340"/>
                    <a:gd name="T45" fmla="*/ 2079 h 2335"/>
                    <a:gd name="T46" fmla="*/ 1798 w 2340"/>
                    <a:gd name="T47" fmla="*/ 2153 h 2335"/>
                    <a:gd name="T48" fmla="*/ 1684 w 2340"/>
                    <a:gd name="T49" fmla="*/ 2216 h 2335"/>
                    <a:gd name="T50" fmla="*/ 1565 w 2340"/>
                    <a:gd name="T51" fmla="*/ 2269 h 2335"/>
                    <a:gd name="T52" fmla="*/ 1438 w 2340"/>
                    <a:gd name="T53" fmla="*/ 2306 h 2335"/>
                    <a:gd name="T54" fmla="*/ 1306 w 2340"/>
                    <a:gd name="T55" fmla="*/ 2327 h 2335"/>
                    <a:gd name="T56" fmla="*/ 1171 w 2340"/>
                    <a:gd name="T57" fmla="*/ 2335 h 2335"/>
                    <a:gd name="T58" fmla="*/ 1034 w 2340"/>
                    <a:gd name="T59" fmla="*/ 2327 h 2335"/>
                    <a:gd name="T60" fmla="*/ 901 w 2340"/>
                    <a:gd name="T61" fmla="*/ 2306 h 2335"/>
                    <a:gd name="T62" fmla="*/ 774 w 2340"/>
                    <a:gd name="T63" fmla="*/ 2269 h 2335"/>
                    <a:gd name="T64" fmla="*/ 655 w 2340"/>
                    <a:gd name="T65" fmla="*/ 2216 h 2335"/>
                    <a:gd name="T66" fmla="*/ 542 w 2340"/>
                    <a:gd name="T67" fmla="*/ 2153 h 2335"/>
                    <a:gd name="T68" fmla="*/ 439 w 2340"/>
                    <a:gd name="T69" fmla="*/ 2079 h 2335"/>
                    <a:gd name="T70" fmla="*/ 343 w 2340"/>
                    <a:gd name="T71" fmla="*/ 1994 h 2335"/>
                    <a:gd name="T72" fmla="*/ 256 w 2340"/>
                    <a:gd name="T73" fmla="*/ 1899 h 2335"/>
                    <a:gd name="T74" fmla="*/ 182 w 2340"/>
                    <a:gd name="T75" fmla="*/ 1794 h 2335"/>
                    <a:gd name="T76" fmla="*/ 119 w 2340"/>
                    <a:gd name="T77" fmla="*/ 1683 h 2335"/>
                    <a:gd name="T78" fmla="*/ 68 w 2340"/>
                    <a:gd name="T79" fmla="*/ 1561 h 2335"/>
                    <a:gd name="T80" fmla="*/ 31 w 2340"/>
                    <a:gd name="T81" fmla="*/ 1434 h 2335"/>
                    <a:gd name="T82" fmla="*/ 8 w 2340"/>
                    <a:gd name="T83" fmla="*/ 1305 h 2335"/>
                    <a:gd name="T84" fmla="*/ 0 w 2340"/>
                    <a:gd name="T85" fmla="*/ 1167 h 2335"/>
                    <a:gd name="T86" fmla="*/ 8 w 2340"/>
                    <a:gd name="T87" fmla="*/ 1033 h 2335"/>
                    <a:gd name="T88" fmla="*/ 31 w 2340"/>
                    <a:gd name="T89" fmla="*/ 901 h 2335"/>
                    <a:gd name="T90" fmla="*/ 68 w 2340"/>
                    <a:gd name="T91" fmla="*/ 774 h 2335"/>
                    <a:gd name="T92" fmla="*/ 119 w 2340"/>
                    <a:gd name="T93" fmla="*/ 655 h 2335"/>
                    <a:gd name="T94" fmla="*/ 182 w 2340"/>
                    <a:gd name="T95" fmla="*/ 541 h 2335"/>
                    <a:gd name="T96" fmla="*/ 256 w 2340"/>
                    <a:gd name="T97" fmla="*/ 436 h 2335"/>
                    <a:gd name="T98" fmla="*/ 343 w 2340"/>
                    <a:gd name="T99" fmla="*/ 340 h 2335"/>
                    <a:gd name="T100" fmla="*/ 439 w 2340"/>
                    <a:gd name="T101" fmla="*/ 256 h 2335"/>
                    <a:gd name="T102" fmla="*/ 542 w 2340"/>
                    <a:gd name="T103" fmla="*/ 182 h 2335"/>
                    <a:gd name="T104" fmla="*/ 655 w 2340"/>
                    <a:gd name="T105" fmla="*/ 118 h 2335"/>
                    <a:gd name="T106" fmla="*/ 774 w 2340"/>
                    <a:gd name="T107" fmla="*/ 68 h 2335"/>
                    <a:gd name="T108" fmla="*/ 901 w 2340"/>
                    <a:gd name="T109" fmla="*/ 29 h 2335"/>
                    <a:gd name="T110" fmla="*/ 1034 w 2340"/>
                    <a:gd name="T111" fmla="*/ 8 h 2335"/>
                    <a:gd name="T112" fmla="*/ 1171 w 2340"/>
                    <a:gd name="T113" fmla="*/ 0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0" h="2335">
                      <a:moveTo>
                        <a:pt x="1171" y="0"/>
                      </a:moveTo>
                      <a:lnTo>
                        <a:pt x="1306" y="8"/>
                      </a:lnTo>
                      <a:lnTo>
                        <a:pt x="1438" y="29"/>
                      </a:lnTo>
                      <a:lnTo>
                        <a:pt x="1565" y="68"/>
                      </a:lnTo>
                      <a:lnTo>
                        <a:pt x="1684" y="118"/>
                      </a:lnTo>
                      <a:lnTo>
                        <a:pt x="1798" y="182"/>
                      </a:lnTo>
                      <a:lnTo>
                        <a:pt x="1901" y="256"/>
                      </a:lnTo>
                      <a:lnTo>
                        <a:pt x="1996" y="340"/>
                      </a:lnTo>
                      <a:lnTo>
                        <a:pt x="2083" y="436"/>
                      </a:lnTo>
                      <a:lnTo>
                        <a:pt x="2157" y="541"/>
                      </a:lnTo>
                      <a:lnTo>
                        <a:pt x="2221" y="655"/>
                      </a:lnTo>
                      <a:lnTo>
                        <a:pt x="2271" y="774"/>
                      </a:lnTo>
                      <a:lnTo>
                        <a:pt x="2308" y="901"/>
                      </a:lnTo>
                      <a:lnTo>
                        <a:pt x="2332" y="1033"/>
                      </a:lnTo>
                      <a:lnTo>
                        <a:pt x="2340" y="1167"/>
                      </a:lnTo>
                      <a:lnTo>
                        <a:pt x="2332" y="1305"/>
                      </a:lnTo>
                      <a:lnTo>
                        <a:pt x="2308" y="1434"/>
                      </a:lnTo>
                      <a:lnTo>
                        <a:pt x="2271" y="1561"/>
                      </a:lnTo>
                      <a:lnTo>
                        <a:pt x="2221" y="1683"/>
                      </a:lnTo>
                      <a:lnTo>
                        <a:pt x="2157" y="1794"/>
                      </a:lnTo>
                      <a:lnTo>
                        <a:pt x="2083" y="1899"/>
                      </a:lnTo>
                      <a:lnTo>
                        <a:pt x="1996" y="1994"/>
                      </a:lnTo>
                      <a:lnTo>
                        <a:pt x="1901" y="2079"/>
                      </a:lnTo>
                      <a:lnTo>
                        <a:pt x="1798" y="2153"/>
                      </a:lnTo>
                      <a:lnTo>
                        <a:pt x="1684" y="2216"/>
                      </a:lnTo>
                      <a:lnTo>
                        <a:pt x="1565" y="2269"/>
                      </a:lnTo>
                      <a:lnTo>
                        <a:pt x="1438" y="2306"/>
                      </a:lnTo>
                      <a:lnTo>
                        <a:pt x="1306" y="2327"/>
                      </a:lnTo>
                      <a:lnTo>
                        <a:pt x="1171" y="2335"/>
                      </a:lnTo>
                      <a:lnTo>
                        <a:pt x="1034" y="2327"/>
                      </a:lnTo>
                      <a:lnTo>
                        <a:pt x="901" y="2306"/>
                      </a:lnTo>
                      <a:lnTo>
                        <a:pt x="774" y="2269"/>
                      </a:lnTo>
                      <a:lnTo>
                        <a:pt x="655" y="2216"/>
                      </a:lnTo>
                      <a:lnTo>
                        <a:pt x="542" y="2153"/>
                      </a:lnTo>
                      <a:lnTo>
                        <a:pt x="439" y="2079"/>
                      </a:lnTo>
                      <a:lnTo>
                        <a:pt x="343" y="1994"/>
                      </a:lnTo>
                      <a:lnTo>
                        <a:pt x="256" y="1899"/>
                      </a:lnTo>
                      <a:lnTo>
                        <a:pt x="182" y="1794"/>
                      </a:lnTo>
                      <a:lnTo>
                        <a:pt x="119" y="1683"/>
                      </a:lnTo>
                      <a:lnTo>
                        <a:pt x="68" y="1561"/>
                      </a:lnTo>
                      <a:lnTo>
                        <a:pt x="31" y="1434"/>
                      </a:lnTo>
                      <a:lnTo>
                        <a:pt x="8" y="1305"/>
                      </a:lnTo>
                      <a:lnTo>
                        <a:pt x="0" y="1167"/>
                      </a:lnTo>
                      <a:lnTo>
                        <a:pt x="8" y="1033"/>
                      </a:lnTo>
                      <a:lnTo>
                        <a:pt x="31" y="901"/>
                      </a:lnTo>
                      <a:lnTo>
                        <a:pt x="68" y="774"/>
                      </a:lnTo>
                      <a:lnTo>
                        <a:pt x="119" y="655"/>
                      </a:lnTo>
                      <a:lnTo>
                        <a:pt x="182" y="541"/>
                      </a:lnTo>
                      <a:lnTo>
                        <a:pt x="256" y="436"/>
                      </a:lnTo>
                      <a:lnTo>
                        <a:pt x="343" y="340"/>
                      </a:lnTo>
                      <a:lnTo>
                        <a:pt x="439" y="256"/>
                      </a:lnTo>
                      <a:lnTo>
                        <a:pt x="542" y="182"/>
                      </a:lnTo>
                      <a:lnTo>
                        <a:pt x="655" y="118"/>
                      </a:lnTo>
                      <a:lnTo>
                        <a:pt x="774" y="68"/>
                      </a:lnTo>
                      <a:lnTo>
                        <a:pt x="901" y="29"/>
                      </a:lnTo>
                      <a:lnTo>
                        <a:pt x="1034" y="8"/>
                      </a:lnTo>
                      <a:lnTo>
                        <a:pt x="1171"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36" name="Freeform 35"/>
                <p:cNvSpPr>
                  <a:spLocks/>
                </p:cNvSpPr>
                <p:nvPr/>
              </p:nvSpPr>
              <p:spPr bwMode="auto">
                <a:xfrm>
                  <a:off x="4699964" y="3236635"/>
                  <a:ext cx="900182" cy="898259"/>
                </a:xfrm>
                <a:custGeom>
                  <a:avLst/>
                  <a:gdLst>
                    <a:gd name="T0" fmla="*/ 1169 w 2340"/>
                    <a:gd name="T1" fmla="*/ 0 h 2335"/>
                    <a:gd name="T2" fmla="*/ 1306 w 2340"/>
                    <a:gd name="T3" fmla="*/ 8 h 2335"/>
                    <a:gd name="T4" fmla="*/ 1438 w 2340"/>
                    <a:gd name="T5" fmla="*/ 29 h 2335"/>
                    <a:gd name="T6" fmla="*/ 1563 w 2340"/>
                    <a:gd name="T7" fmla="*/ 68 h 2335"/>
                    <a:gd name="T8" fmla="*/ 1684 w 2340"/>
                    <a:gd name="T9" fmla="*/ 118 h 2335"/>
                    <a:gd name="T10" fmla="*/ 1795 w 2340"/>
                    <a:gd name="T11" fmla="*/ 182 h 2335"/>
                    <a:gd name="T12" fmla="*/ 1901 w 2340"/>
                    <a:gd name="T13" fmla="*/ 256 h 2335"/>
                    <a:gd name="T14" fmla="*/ 1996 w 2340"/>
                    <a:gd name="T15" fmla="*/ 340 h 2335"/>
                    <a:gd name="T16" fmla="*/ 2081 w 2340"/>
                    <a:gd name="T17" fmla="*/ 436 h 2335"/>
                    <a:gd name="T18" fmla="*/ 2158 w 2340"/>
                    <a:gd name="T19" fmla="*/ 541 h 2335"/>
                    <a:gd name="T20" fmla="*/ 2221 w 2340"/>
                    <a:gd name="T21" fmla="*/ 655 h 2335"/>
                    <a:gd name="T22" fmla="*/ 2271 w 2340"/>
                    <a:gd name="T23" fmla="*/ 774 h 2335"/>
                    <a:gd name="T24" fmla="*/ 2308 w 2340"/>
                    <a:gd name="T25" fmla="*/ 901 h 2335"/>
                    <a:gd name="T26" fmla="*/ 2332 w 2340"/>
                    <a:gd name="T27" fmla="*/ 1033 h 2335"/>
                    <a:gd name="T28" fmla="*/ 2340 w 2340"/>
                    <a:gd name="T29" fmla="*/ 1167 h 2335"/>
                    <a:gd name="T30" fmla="*/ 2332 w 2340"/>
                    <a:gd name="T31" fmla="*/ 1305 h 2335"/>
                    <a:gd name="T32" fmla="*/ 2308 w 2340"/>
                    <a:gd name="T33" fmla="*/ 1434 h 2335"/>
                    <a:gd name="T34" fmla="*/ 2271 w 2340"/>
                    <a:gd name="T35" fmla="*/ 1561 h 2335"/>
                    <a:gd name="T36" fmla="*/ 2221 w 2340"/>
                    <a:gd name="T37" fmla="*/ 1683 h 2335"/>
                    <a:gd name="T38" fmla="*/ 2158 w 2340"/>
                    <a:gd name="T39" fmla="*/ 1794 h 2335"/>
                    <a:gd name="T40" fmla="*/ 2081 w 2340"/>
                    <a:gd name="T41" fmla="*/ 1899 h 2335"/>
                    <a:gd name="T42" fmla="*/ 1996 w 2340"/>
                    <a:gd name="T43" fmla="*/ 1994 h 2335"/>
                    <a:gd name="T44" fmla="*/ 1901 w 2340"/>
                    <a:gd name="T45" fmla="*/ 2079 h 2335"/>
                    <a:gd name="T46" fmla="*/ 1795 w 2340"/>
                    <a:gd name="T47" fmla="*/ 2153 h 2335"/>
                    <a:gd name="T48" fmla="*/ 1684 w 2340"/>
                    <a:gd name="T49" fmla="*/ 2216 h 2335"/>
                    <a:gd name="T50" fmla="*/ 1563 w 2340"/>
                    <a:gd name="T51" fmla="*/ 2269 h 2335"/>
                    <a:gd name="T52" fmla="*/ 1438 w 2340"/>
                    <a:gd name="T53" fmla="*/ 2306 h 2335"/>
                    <a:gd name="T54" fmla="*/ 1306 w 2340"/>
                    <a:gd name="T55" fmla="*/ 2327 h 2335"/>
                    <a:gd name="T56" fmla="*/ 1169 w 2340"/>
                    <a:gd name="T57" fmla="*/ 2335 h 2335"/>
                    <a:gd name="T58" fmla="*/ 1034 w 2340"/>
                    <a:gd name="T59" fmla="*/ 2327 h 2335"/>
                    <a:gd name="T60" fmla="*/ 902 w 2340"/>
                    <a:gd name="T61" fmla="*/ 2306 h 2335"/>
                    <a:gd name="T62" fmla="*/ 775 w 2340"/>
                    <a:gd name="T63" fmla="*/ 2269 h 2335"/>
                    <a:gd name="T64" fmla="*/ 656 w 2340"/>
                    <a:gd name="T65" fmla="*/ 2216 h 2335"/>
                    <a:gd name="T66" fmla="*/ 542 w 2340"/>
                    <a:gd name="T67" fmla="*/ 2153 h 2335"/>
                    <a:gd name="T68" fmla="*/ 439 w 2340"/>
                    <a:gd name="T69" fmla="*/ 2079 h 2335"/>
                    <a:gd name="T70" fmla="*/ 344 w 2340"/>
                    <a:gd name="T71" fmla="*/ 1994 h 2335"/>
                    <a:gd name="T72" fmla="*/ 256 w 2340"/>
                    <a:gd name="T73" fmla="*/ 1899 h 2335"/>
                    <a:gd name="T74" fmla="*/ 182 w 2340"/>
                    <a:gd name="T75" fmla="*/ 1794 h 2335"/>
                    <a:gd name="T76" fmla="*/ 119 w 2340"/>
                    <a:gd name="T77" fmla="*/ 1683 h 2335"/>
                    <a:gd name="T78" fmla="*/ 69 w 2340"/>
                    <a:gd name="T79" fmla="*/ 1561 h 2335"/>
                    <a:gd name="T80" fmla="*/ 32 w 2340"/>
                    <a:gd name="T81" fmla="*/ 1434 h 2335"/>
                    <a:gd name="T82" fmla="*/ 8 w 2340"/>
                    <a:gd name="T83" fmla="*/ 1305 h 2335"/>
                    <a:gd name="T84" fmla="*/ 0 w 2340"/>
                    <a:gd name="T85" fmla="*/ 1167 h 2335"/>
                    <a:gd name="T86" fmla="*/ 8 w 2340"/>
                    <a:gd name="T87" fmla="*/ 1033 h 2335"/>
                    <a:gd name="T88" fmla="*/ 32 w 2340"/>
                    <a:gd name="T89" fmla="*/ 901 h 2335"/>
                    <a:gd name="T90" fmla="*/ 69 w 2340"/>
                    <a:gd name="T91" fmla="*/ 774 h 2335"/>
                    <a:gd name="T92" fmla="*/ 119 w 2340"/>
                    <a:gd name="T93" fmla="*/ 655 h 2335"/>
                    <a:gd name="T94" fmla="*/ 182 w 2340"/>
                    <a:gd name="T95" fmla="*/ 541 h 2335"/>
                    <a:gd name="T96" fmla="*/ 256 w 2340"/>
                    <a:gd name="T97" fmla="*/ 436 h 2335"/>
                    <a:gd name="T98" fmla="*/ 344 w 2340"/>
                    <a:gd name="T99" fmla="*/ 340 h 2335"/>
                    <a:gd name="T100" fmla="*/ 439 w 2340"/>
                    <a:gd name="T101" fmla="*/ 256 h 2335"/>
                    <a:gd name="T102" fmla="*/ 542 w 2340"/>
                    <a:gd name="T103" fmla="*/ 182 h 2335"/>
                    <a:gd name="T104" fmla="*/ 656 w 2340"/>
                    <a:gd name="T105" fmla="*/ 118 h 2335"/>
                    <a:gd name="T106" fmla="*/ 775 w 2340"/>
                    <a:gd name="T107" fmla="*/ 68 h 2335"/>
                    <a:gd name="T108" fmla="*/ 902 w 2340"/>
                    <a:gd name="T109" fmla="*/ 29 h 2335"/>
                    <a:gd name="T110" fmla="*/ 1034 w 2340"/>
                    <a:gd name="T111" fmla="*/ 8 h 2335"/>
                    <a:gd name="T112" fmla="*/ 1169 w 2340"/>
                    <a:gd name="T113" fmla="*/ 0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0" h="2335">
                      <a:moveTo>
                        <a:pt x="1169" y="0"/>
                      </a:moveTo>
                      <a:lnTo>
                        <a:pt x="1306" y="8"/>
                      </a:lnTo>
                      <a:lnTo>
                        <a:pt x="1438" y="29"/>
                      </a:lnTo>
                      <a:lnTo>
                        <a:pt x="1563" y="68"/>
                      </a:lnTo>
                      <a:lnTo>
                        <a:pt x="1684" y="118"/>
                      </a:lnTo>
                      <a:lnTo>
                        <a:pt x="1795" y="182"/>
                      </a:lnTo>
                      <a:lnTo>
                        <a:pt x="1901" y="256"/>
                      </a:lnTo>
                      <a:lnTo>
                        <a:pt x="1996" y="340"/>
                      </a:lnTo>
                      <a:lnTo>
                        <a:pt x="2081" y="436"/>
                      </a:lnTo>
                      <a:lnTo>
                        <a:pt x="2158" y="541"/>
                      </a:lnTo>
                      <a:lnTo>
                        <a:pt x="2221" y="655"/>
                      </a:lnTo>
                      <a:lnTo>
                        <a:pt x="2271" y="774"/>
                      </a:lnTo>
                      <a:lnTo>
                        <a:pt x="2308" y="901"/>
                      </a:lnTo>
                      <a:lnTo>
                        <a:pt x="2332" y="1033"/>
                      </a:lnTo>
                      <a:lnTo>
                        <a:pt x="2340" y="1167"/>
                      </a:lnTo>
                      <a:lnTo>
                        <a:pt x="2332" y="1305"/>
                      </a:lnTo>
                      <a:lnTo>
                        <a:pt x="2308" y="1434"/>
                      </a:lnTo>
                      <a:lnTo>
                        <a:pt x="2271" y="1561"/>
                      </a:lnTo>
                      <a:lnTo>
                        <a:pt x="2221" y="1683"/>
                      </a:lnTo>
                      <a:lnTo>
                        <a:pt x="2158" y="1794"/>
                      </a:lnTo>
                      <a:lnTo>
                        <a:pt x="2081" y="1899"/>
                      </a:lnTo>
                      <a:lnTo>
                        <a:pt x="1996" y="1994"/>
                      </a:lnTo>
                      <a:lnTo>
                        <a:pt x="1901" y="2079"/>
                      </a:lnTo>
                      <a:lnTo>
                        <a:pt x="1795" y="2153"/>
                      </a:lnTo>
                      <a:lnTo>
                        <a:pt x="1684" y="2216"/>
                      </a:lnTo>
                      <a:lnTo>
                        <a:pt x="1563" y="2269"/>
                      </a:lnTo>
                      <a:lnTo>
                        <a:pt x="1438" y="2306"/>
                      </a:lnTo>
                      <a:lnTo>
                        <a:pt x="1306" y="2327"/>
                      </a:lnTo>
                      <a:lnTo>
                        <a:pt x="1169" y="2335"/>
                      </a:lnTo>
                      <a:lnTo>
                        <a:pt x="1034" y="2327"/>
                      </a:lnTo>
                      <a:lnTo>
                        <a:pt x="902" y="2306"/>
                      </a:lnTo>
                      <a:lnTo>
                        <a:pt x="775" y="2269"/>
                      </a:lnTo>
                      <a:lnTo>
                        <a:pt x="656" y="2216"/>
                      </a:lnTo>
                      <a:lnTo>
                        <a:pt x="542" y="2153"/>
                      </a:lnTo>
                      <a:lnTo>
                        <a:pt x="439" y="2079"/>
                      </a:lnTo>
                      <a:lnTo>
                        <a:pt x="344" y="1994"/>
                      </a:lnTo>
                      <a:lnTo>
                        <a:pt x="256" y="1899"/>
                      </a:lnTo>
                      <a:lnTo>
                        <a:pt x="182" y="1794"/>
                      </a:lnTo>
                      <a:lnTo>
                        <a:pt x="119" y="1683"/>
                      </a:lnTo>
                      <a:lnTo>
                        <a:pt x="69" y="1561"/>
                      </a:lnTo>
                      <a:lnTo>
                        <a:pt x="32" y="1434"/>
                      </a:lnTo>
                      <a:lnTo>
                        <a:pt x="8" y="1305"/>
                      </a:lnTo>
                      <a:lnTo>
                        <a:pt x="0" y="1167"/>
                      </a:lnTo>
                      <a:lnTo>
                        <a:pt x="8" y="1033"/>
                      </a:lnTo>
                      <a:lnTo>
                        <a:pt x="32" y="901"/>
                      </a:lnTo>
                      <a:lnTo>
                        <a:pt x="69" y="774"/>
                      </a:lnTo>
                      <a:lnTo>
                        <a:pt x="119" y="655"/>
                      </a:lnTo>
                      <a:lnTo>
                        <a:pt x="182" y="541"/>
                      </a:lnTo>
                      <a:lnTo>
                        <a:pt x="256" y="436"/>
                      </a:lnTo>
                      <a:lnTo>
                        <a:pt x="344" y="340"/>
                      </a:lnTo>
                      <a:lnTo>
                        <a:pt x="439" y="256"/>
                      </a:lnTo>
                      <a:lnTo>
                        <a:pt x="542" y="182"/>
                      </a:lnTo>
                      <a:lnTo>
                        <a:pt x="656" y="118"/>
                      </a:lnTo>
                      <a:lnTo>
                        <a:pt x="775" y="68"/>
                      </a:lnTo>
                      <a:lnTo>
                        <a:pt x="902" y="29"/>
                      </a:lnTo>
                      <a:lnTo>
                        <a:pt x="1034" y="8"/>
                      </a:lnTo>
                      <a:lnTo>
                        <a:pt x="116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37" name="Freeform 36"/>
                <p:cNvSpPr>
                  <a:spLocks/>
                </p:cNvSpPr>
                <p:nvPr/>
              </p:nvSpPr>
              <p:spPr bwMode="auto">
                <a:xfrm>
                  <a:off x="3209666" y="2932726"/>
                  <a:ext cx="2037719" cy="1507228"/>
                </a:xfrm>
                <a:custGeom>
                  <a:avLst/>
                  <a:gdLst>
                    <a:gd name="T0" fmla="*/ 415 w 5297"/>
                    <a:gd name="T1" fmla="*/ 7 h 3918"/>
                    <a:gd name="T2" fmla="*/ 719 w 5297"/>
                    <a:gd name="T3" fmla="*/ 63 h 3918"/>
                    <a:gd name="T4" fmla="*/ 1002 w 5297"/>
                    <a:gd name="T5" fmla="*/ 163 h 3918"/>
                    <a:gd name="T6" fmla="*/ 1269 w 5297"/>
                    <a:gd name="T7" fmla="*/ 298 h 3918"/>
                    <a:gd name="T8" fmla="*/ 1521 w 5297"/>
                    <a:gd name="T9" fmla="*/ 467 h 3918"/>
                    <a:gd name="T10" fmla="*/ 1761 w 5297"/>
                    <a:gd name="T11" fmla="*/ 663 h 3918"/>
                    <a:gd name="T12" fmla="*/ 2134 w 5297"/>
                    <a:gd name="T13" fmla="*/ 1014 h 3918"/>
                    <a:gd name="T14" fmla="*/ 2631 w 5297"/>
                    <a:gd name="T15" fmla="*/ 1521 h 3918"/>
                    <a:gd name="T16" fmla="*/ 3118 w 5297"/>
                    <a:gd name="T17" fmla="*/ 2034 h 3918"/>
                    <a:gd name="T18" fmla="*/ 3924 w 5297"/>
                    <a:gd name="T19" fmla="*/ 2861 h 3918"/>
                    <a:gd name="T20" fmla="*/ 4115 w 5297"/>
                    <a:gd name="T21" fmla="*/ 3038 h 3918"/>
                    <a:gd name="T22" fmla="*/ 4321 w 5297"/>
                    <a:gd name="T23" fmla="*/ 3183 h 3918"/>
                    <a:gd name="T24" fmla="*/ 4540 w 5297"/>
                    <a:gd name="T25" fmla="*/ 3294 h 3918"/>
                    <a:gd name="T26" fmla="*/ 4781 w 5297"/>
                    <a:gd name="T27" fmla="*/ 3366 h 3918"/>
                    <a:gd name="T28" fmla="*/ 5043 w 5297"/>
                    <a:gd name="T29" fmla="*/ 3395 h 3918"/>
                    <a:gd name="T30" fmla="*/ 5154 w 5297"/>
                    <a:gd name="T31" fmla="*/ 3419 h 3918"/>
                    <a:gd name="T32" fmla="*/ 5233 w 5297"/>
                    <a:gd name="T33" fmla="*/ 3479 h 3918"/>
                    <a:gd name="T34" fmla="*/ 5281 w 5297"/>
                    <a:gd name="T35" fmla="*/ 3564 h 3918"/>
                    <a:gd name="T36" fmla="*/ 5297 w 5297"/>
                    <a:gd name="T37" fmla="*/ 3662 h 3918"/>
                    <a:gd name="T38" fmla="*/ 5281 w 5297"/>
                    <a:gd name="T39" fmla="*/ 3757 h 3918"/>
                    <a:gd name="T40" fmla="*/ 5233 w 5297"/>
                    <a:gd name="T41" fmla="*/ 3839 h 3918"/>
                    <a:gd name="T42" fmla="*/ 5154 w 5297"/>
                    <a:gd name="T43" fmla="*/ 3897 h 3918"/>
                    <a:gd name="T44" fmla="*/ 5043 w 5297"/>
                    <a:gd name="T45" fmla="*/ 3918 h 3918"/>
                    <a:gd name="T46" fmla="*/ 4702 w 5297"/>
                    <a:gd name="T47" fmla="*/ 3881 h 3918"/>
                    <a:gd name="T48" fmla="*/ 4384 w 5297"/>
                    <a:gd name="T49" fmla="*/ 3794 h 3918"/>
                    <a:gd name="T50" fmla="*/ 4091 w 5297"/>
                    <a:gd name="T51" fmla="*/ 3654 h 3918"/>
                    <a:gd name="T52" fmla="*/ 3816 w 5297"/>
                    <a:gd name="T53" fmla="*/ 3469 h 3918"/>
                    <a:gd name="T54" fmla="*/ 3565 w 5297"/>
                    <a:gd name="T55" fmla="*/ 3242 h 3918"/>
                    <a:gd name="T56" fmla="*/ 2108 w 5297"/>
                    <a:gd name="T57" fmla="*/ 1749 h 3918"/>
                    <a:gd name="T58" fmla="*/ 1915 w 5297"/>
                    <a:gd name="T59" fmla="*/ 1540 h 3918"/>
                    <a:gd name="T60" fmla="*/ 1714 w 5297"/>
                    <a:gd name="T61" fmla="*/ 1331 h 3918"/>
                    <a:gd name="T62" fmla="*/ 1505 w 5297"/>
                    <a:gd name="T63" fmla="*/ 1125 h 3918"/>
                    <a:gd name="T64" fmla="*/ 1285 w 5297"/>
                    <a:gd name="T65" fmla="*/ 938 h 3918"/>
                    <a:gd name="T66" fmla="*/ 1055 w 5297"/>
                    <a:gd name="T67" fmla="*/ 774 h 3918"/>
                    <a:gd name="T68" fmla="*/ 807 w 5297"/>
                    <a:gd name="T69" fmla="*/ 644 h 3918"/>
                    <a:gd name="T70" fmla="*/ 540 w 5297"/>
                    <a:gd name="T71" fmla="*/ 557 h 3918"/>
                    <a:gd name="T72" fmla="*/ 254 w 5297"/>
                    <a:gd name="T73" fmla="*/ 520 h 3918"/>
                    <a:gd name="T74" fmla="*/ 143 w 5297"/>
                    <a:gd name="T75" fmla="*/ 496 h 3918"/>
                    <a:gd name="T76" fmla="*/ 64 w 5297"/>
                    <a:gd name="T77" fmla="*/ 436 h 3918"/>
                    <a:gd name="T78" fmla="*/ 16 w 5297"/>
                    <a:gd name="T79" fmla="*/ 351 h 3918"/>
                    <a:gd name="T80" fmla="*/ 0 w 5297"/>
                    <a:gd name="T81" fmla="*/ 253 h 3918"/>
                    <a:gd name="T82" fmla="*/ 16 w 5297"/>
                    <a:gd name="T83" fmla="*/ 158 h 3918"/>
                    <a:gd name="T84" fmla="*/ 64 w 5297"/>
                    <a:gd name="T85" fmla="*/ 76 h 3918"/>
                    <a:gd name="T86" fmla="*/ 143 w 5297"/>
                    <a:gd name="T87" fmla="*/ 18 h 3918"/>
                    <a:gd name="T88" fmla="*/ 254 w 5297"/>
                    <a:gd name="T89" fmla="*/ 0 h 3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7" h="3918">
                      <a:moveTo>
                        <a:pt x="254" y="0"/>
                      </a:moveTo>
                      <a:lnTo>
                        <a:pt x="415" y="7"/>
                      </a:lnTo>
                      <a:lnTo>
                        <a:pt x="571" y="31"/>
                      </a:lnTo>
                      <a:lnTo>
                        <a:pt x="719" y="63"/>
                      </a:lnTo>
                      <a:lnTo>
                        <a:pt x="865" y="108"/>
                      </a:lnTo>
                      <a:lnTo>
                        <a:pt x="1002" y="163"/>
                      </a:lnTo>
                      <a:lnTo>
                        <a:pt x="1137" y="227"/>
                      </a:lnTo>
                      <a:lnTo>
                        <a:pt x="1269" y="298"/>
                      </a:lnTo>
                      <a:lnTo>
                        <a:pt x="1396" y="380"/>
                      </a:lnTo>
                      <a:lnTo>
                        <a:pt x="1521" y="467"/>
                      </a:lnTo>
                      <a:lnTo>
                        <a:pt x="1642" y="562"/>
                      </a:lnTo>
                      <a:lnTo>
                        <a:pt x="1761" y="663"/>
                      </a:lnTo>
                      <a:lnTo>
                        <a:pt x="1880" y="771"/>
                      </a:lnTo>
                      <a:lnTo>
                        <a:pt x="2134" y="1014"/>
                      </a:lnTo>
                      <a:lnTo>
                        <a:pt x="2385" y="1265"/>
                      </a:lnTo>
                      <a:lnTo>
                        <a:pt x="2631" y="1521"/>
                      </a:lnTo>
                      <a:lnTo>
                        <a:pt x="2874" y="1778"/>
                      </a:lnTo>
                      <a:lnTo>
                        <a:pt x="3118" y="2034"/>
                      </a:lnTo>
                      <a:lnTo>
                        <a:pt x="3364" y="2288"/>
                      </a:lnTo>
                      <a:lnTo>
                        <a:pt x="3924" y="2861"/>
                      </a:lnTo>
                      <a:lnTo>
                        <a:pt x="4019" y="2954"/>
                      </a:lnTo>
                      <a:lnTo>
                        <a:pt x="4115" y="3038"/>
                      </a:lnTo>
                      <a:lnTo>
                        <a:pt x="4215" y="3115"/>
                      </a:lnTo>
                      <a:lnTo>
                        <a:pt x="4321" y="3183"/>
                      </a:lnTo>
                      <a:lnTo>
                        <a:pt x="4429" y="3244"/>
                      </a:lnTo>
                      <a:lnTo>
                        <a:pt x="4540" y="3294"/>
                      </a:lnTo>
                      <a:lnTo>
                        <a:pt x="4659" y="3334"/>
                      </a:lnTo>
                      <a:lnTo>
                        <a:pt x="4781" y="3366"/>
                      </a:lnTo>
                      <a:lnTo>
                        <a:pt x="4908" y="3387"/>
                      </a:lnTo>
                      <a:lnTo>
                        <a:pt x="5043" y="3395"/>
                      </a:lnTo>
                      <a:lnTo>
                        <a:pt x="5104" y="3403"/>
                      </a:lnTo>
                      <a:lnTo>
                        <a:pt x="5154" y="3419"/>
                      </a:lnTo>
                      <a:lnTo>
                        <a:pt x="5196" y="3445"/>
                      </a:lnTo>
                      <a:lnTo>
                        <a:pt x="5233" y="3479"/>
                      </a:lnTo>
                      <a:lnTo>
                        <a:pt x="5260" y="3522"/>
                      </a:lnTo>
                      <a:lnTo>
                        <a:pt x="5281" y="3564"/>
                      </a:lnTo>
                      <a:lnTo>
                        <a:pt x="5291" y="3612"/>
                      </a:lnTo>
                      <a:lnTo>
                        <a:pt x="5297" y="3662"/>
                      </a:lnTo>
                      <a:lnTo>
                        <a:pt x="5291" y="3709"/>
                      </a:lnTo>
                      <a:lnTo>
                        <a:pt x="5281" y="3757"/>
                      </a:lnTo>
                      <a:lnTo>
                        <a:pt x="5260" y="3802"/>
                      </a:lnTo>
                      <a:lnTo>
                        <a:pt x="5233" y="3839"/>
                      </a:lnTo>
                      <a:lnTo>
                        <a:pt x="5196" y="3873"/>
                      </a:lnTo>
                      <a:lnTo>
                        <a:pt x="5154" y="3897"/>
                      </a:lnTo>
                      <a:lnTo>
                        <a:pt x="5104" y="3913"/>
                      </a:lnTo>
                      <a:lnTo>
                        <a:pt x="5043" y="3918"/>
                      </a:lnTo>
                      <a:lnTo>
                        <a:pt x="4871" y="3905"/>
                      </a:lnTo>
                      <a:lnTo>
                        <a:pt x="4702" y="3881"/>
                      </a:lnTo>
                      <a:lnTo>
                        <a:pt x="4540" y="3844"/>
                      </a:lnTo>
                      <a:lnTo>
                        <a:pt x="4384" y="3794"/>
                      </a:lnTo>
                      <a:lnTo>
                        <a:pt x="4234" y="3730"/>
                      </a:lnTo>
                      <a:lnTo>
                        <a:pt x="4091" y="3654"/>
                      </a:lnTo>
                      <a:lnTo>
                        <a:pt x="3951" y="3567"/>
                      </a:lnTo>
                      <a:lnTo>
                        <a:pt x="3816" y="3469"/>
                      </a:lnTo>
                      <a:lnTo>
                        <a:pt x="3689" y="3360"/>
                      </a:lnTo>
                      <a:lnTo>
                        <a:pt x="3565" y="3242"/>
                      </a:lnTo>
                      <a:lnTo>
                        <a:pt x="2205" y="1849"/>
                      </a:lnTo>
                      <a:lnTo>
                        <a:pt x="2108" y="1749"/>
                      </a:lnTo>
                      <a:lnTo>
                        <a:pt x="2012" y="1646"/>
                      </a:lnTo>
                      <a:lnTo>
                        <a:pt x="1915" y="1540"/>
                      </a:lnTo>
                      <a:lnTo>
                        <a:pt x="1814" y="1434"/>
                      </a:lnTo>
                      <a:lnTo>
                        <a:pt x="1714" y="1331"/>
                      </a:lnTo>
                      <a:lnTo>
                        <a:pt x="1611" y="1226"/>
                      </a:lnTo>
                      <a:lnTo>
                        <a:pt x="1505" y="1125"/>
                      </a:lnTo>
                      <a:lnTo>
                        <a:pt x="1396" y="1030"/>
                      </a:lnTo>
                      <a:lnTo>
                        <a:pt x="1285" y="938"/>
                      </a:lnTo>
                      <a:lnTo>
                        <a:pt x="1172" y="853"/>
                      </a:lnTo>
                      <a:lnTo>
                        <a:pt x="1055" y="774"/>
                      </a:lnTo>
                      <a:lnTo>
                        <a:pt x="934" y="705"/>
                      </a:lnTo>
                      <a:lnTo>
                        <a:pt x="807" y="644"/>
                      </a:lnTo>
                      <a:lnTo>
                        <a:pt x="674" y="594"/>
                      </a:lnTo>
                      <a:lnTo>
                        <a:pt x="540" y="557"/>
                      </a:lnTo>
                      <a:lnTo>
                        <a:pt x="399" y="531"/>
                      </a:lnTo>
                      <a:lnTo>
                        <a:pt x="254" y="520"/>
                      </a:lnTo>
                      <a:lnTo>
                        <a:pt x="193" y="515"/>
                      </a:lnTo>
                      <a:lnTo>
                        <a:pt x="143" y="496"/>
                      </a:lnTo>
                      <a:lnTo>
                        <a:pt x="98" y="470"/>
                      </a:lnTo>
                      <a:lnTo>
                        <a:pt x="64" y="436"/>
                      </a:lnTo>
                      <a:lnTo>
                        <a:pt x="35" y="396"/>
                      </a:lnTo>
                      <a:lnTo>
                        <a:pt x="16" y="351"/>
                      </a:lnTo>
                      <a:lnTo>
                        <a:pt x="5" y="303"/>
                      </a:lnTo>
                      <a:lnTo>
                        <a:pt x="0" y="253"/>
                      </a:lnTo>
                      <a:lnTo>
                        <a:pt x="5" y="206"/>
                      </a:lnTo>
                      <a:lnTo>
                        <a:pt x="16" y="158"/>
                      </a:lnTo>
                      <a:lnTo>
                        <a:pt x="35" y="116"/>
                      </a:lnTo>
                      <a:lnTo>
                        <a:pt x="64" y="76"/>
                      </a:lnTo>
                      <a:lnTo>
                        <a:pt x="98" y="42"/>
                      </a:lnTo>
                      <a:lnTo>
                        <a:pt x="143" y="18"/>
                      </a:lnTo>
                      <a:lnTo>
                        <a:pt x="193" y="2"/>
                      </a:lnTo>
                      <a:lnTo>
                        <a:pt x="254" y="0"/>
                      </a:lnTo>
                      <a:close/>
                    </a:path>
                  </a:pathLst>
                </a:custGeom>
                <a:solidFill>
                  <a:schemeClr val="accent1">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38" name="Freeform 37"/>
                <p:cNvSpPr>
                  <a:spLocks/>
                </p:cNvSpPr>
                <p:nvPr/>
              </p:nvSpPr>
              <p:spPr bwMode="auto">
                <a:xfrm>
                  <a:off x="5053114" y="4035256"/>
                  <a:ext cx="671290" cy="404698"/>
                </a:xfrm>
                <a:custGeom>
                  <a:avLst/>
                  <a:gdLst>
                    <a:gd name="T0" fmla="*/ 1451 w 1745"/>
                    <a:gd name="T1" fmla="*/ 0 h 1052"/>
                    <a:gd name="T2" fmla="*/ 1504 w 1745"/>
                    <a:gd name="T3" fmla="*/ 0 h 1052"/>
                    <a:gd name="T4" fmla="*/ 1552 w 1745"/>
                    <a:gd name="T5" fmla="*/ 11 h 1052"/>
                    <a:gd name="T6" fmla="*/ 1599 w 1745"/>
                    <a:gd name="T7" fmla="*/ 32 h 1052"/>
                    <a:gd name="T8" fmla="*/ 1642 w 1745"/>
                    <a:gd name="T9" fmla="*/ 64 h 1052"/>
                    <a:gd name="T10" fmla="*/ 1679 w 1745"/>
                    <a:gd name="T11" fmla="*/ 101 h 1052"/>
                    <a:gd name="T12" fmla="*/ 1710 w 1745"/>
                    <a:gd name="T13" fmla="*/ 143 h 1052"/>
                    <a:gd name="T14" fmla="*/ 1732 w 1745"/>
                    <a:gd name="T15" fmla="*/ 191 h 1052"/>
                    <a:gd name="T16" fmla="*/ 1742 w 1745"/>
                    <a:gd name="T17" fmla="*/ 241 h 1052"/>
                    <a:gd name="T18" fmla="*/ 1745 w 1745"/>
                    <a:gd name="T19" fmla="*/ 291 h 1052"/>
                    <a:gd name="T20" fmla="*/ 1734 w 1745"/>
                    <a:gd name="T21" fmla="*/ 344 h 1052"/>
                    <a:gd name="T22" fmla="*/ 1708 w 1745"/>
                    <a:gd name="T23" fmla="*/ 397 h 1052"/>
                    <a:gd name="T24" fmla="*/ 1668 w 1745"/>
                    <a:gd name="T25" fmla="*/ 444 h 1052"/>
                    <a:gd name="T26" fmla="*/ 1552 w 1745"/>
                    <a:gd name="T27" fmla="*/ 555 h 1052"/>
                    <a:gd name="T28" fmla="*/ 1427 w 1745"/>
                    <a:gd name="T29" fmla="*/ 656 h 1052"/>
                    <a:gd name="T30" fmla="*/ 1298 w 1745"/>
                    <a:gd name="T31" fmla="*/ 743 h 1052"/>
                    <a:gd name="T32" fmla="*/ 1160 w 1745"/>
                    <a:gd name="T33" fmla="*/ 822 h 1052"/>
                    <a:gd name="T34" fmla="*/ 1020 w 1745"/>
                    <a:gd name="T35" fmla="*/ 888 h 1052"/>
                    <a:gd name="T36" fmla="*/ 875 w 1745"/>
                    <a:gd name="T37" fmla="*/ 944 h 1052"/>
                    <a:gd name="T38" fmla="*/ 724 w 1745"/>
                    <a:gd name="T39" fmla="*/ 989 h 1052"/>
                    <a:gd name="T40" fmla="*/ 571 w 1745"/>
                    <a:gd name="T41" fmla="*/ 1020 h 1052"/>
                    <a:gd name="T42" fmla="*/ 412 w 1745"/>
                    <a:gd name="T43" fmla="*/ 1041 h 1052"/>
                    <a:gd name="T44" fmla="*/ 251 w 1745"/>
                    <a:gd name="T45" fmla="*/ 1052 h 1052"/>
                    <a:gd name="T46" fmla="*/ 193 w 1745"/>
                    <a:gd name="T47" fmla="*/ 1047 h 1052"/>
                    <a:gd name="T48" fmla="*/ 140 w 1745"/>
                    <a:gd name="T49" fmla="*/ 1031 h 1052"/>
                    <a:gd name="T50" fmla="*/ 97 w 1745"/>
                    <a:gd name="T51" fmla="*/ 1007 h 1052"/>
                    <a:gd name="T52" fmla="*/ 63 w 1745"/>
                    <a:gd name="T53" fmla="*/ 973 h 1052"/>
                    <a:gd name="T54" fmla="*/ 34 w 1745"/>
                    <a:gd name="T55" fmla="*/ 933 h 1052"/>
                    <a:gd name="T56" fmla="*/ 15 w 1745"/>
                    <a:gd name="T57" fmla="*/ 891 h 1052"/>
                    <a:gd name="T58" fmla="*/ 2 w 1745"/>
                    <a:gd name="T59" fmla="*/ 843 h 1052"/>
                    <a:gd name="T60" fmla="*/ 0 w 1745"/>
                    <a:gd name="T61" fmla="*/ 796 h 1052"/>
                    <a:gd name="T62" fmla="*/ 2 w 1745"/>
                    <a:gd name="T63" fmla="*/ 746 h 1052"/>
                    <a:gd name="T64" fmla="*/ 15 w 1745"/>
                    <a:gd name="T65" fmla="*/ 698 h 1052"/>
                    <a:gd name="T66" fmla="*/ 34 w 1745"/>
                    <a:gd name="T67" fmla="*/ 653 h 1052"/>
                    <a:gd name="T68" fmla="*/ 63 w 1745"/>
                    <a:gd name="T69" fmla="*/ 613 h 1052"/>
                    <a:gd name="T70" fmla="*/ 97 w 1745"/>
                    <a:gd name="T71" fmla="*/ 579 h 1052"/>
                    <a:gd name="T72" fmla="*/ 142 w 1745"/>
                    <a:gd name="T73" fmla="*/ 553 h 1052"/>
                    <a:gd name="T74" fmla="*/ 193 w 1745"/>
                    <a:gd name="T75" fmla="*/ 537 h 1052"/>
                    <a:gd name="T76" fmla="*/ 251 w 1745"/>
                    <a:gd name="T77" fmla="*/ 529 h 1052"/>
                    <a:gd name="T78" fmla="*/ 401 w 1745"/>
                    <a:gd name="T79" fmla="*/ 518 h 1052"/>
                    <a:gd name="T80" fmla="*/ 547 w 1745"/>
                    <a:gd name="T81" fmla="*/ 494 h 1052"/>
                    <a:gd name="T82" fmla="*/ 687 w 1745"/>
                    <a:gd name="T83" fmla="*/ 457 h 1052"/>
                    <a:gd name="T84" fmla="*/ 822 w 1745"/>
                    <a:gd name="T85" fmla="*/ 407 h 1052"/>
                    <a:gd name="T86" fmla="*/ 949 w 1745"/>
                    <a:gd name="T87" fmla="*/ 344 h 1052"/>
                    <a:gd name="T88" fmla="*/ 1073 w 1745"/>
                    <a:gd name="T89" fmla="*/ 267 h 1052"/>
                    <a:gd name="T90" fmla="*/ 1189 w 1745"/>
                    <a:gd name="T91" fmla="*/ 177 h 1052"/>
                    <a:gd name="T92" fmla="*/ 1301 w 1745"/>
                    <a:gd name="T93" fmla="*/ 77 h 1052"/>
                    <a:gd name="T94" fmla="*/ 1348 w 1745"/>
                    <a:gd name="T95" fmla="*/ 35 h 1052"/>
                    <a:gd name="T96" fmla="*/ 1398 w 1745"/>
                    <a:gd name="T97" fmla="*/ 11 h 1052"/>
                    <a:gd name="T98" fmla="*/ 1451 w 1745"/>
                    <a:gd name="T99"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5" h="1052">
                      <a:moveTo>
                        <a:pt x="1451" y="0"/>
                      </a:moveTo>
                      <a:lnTo>
                        <a:pt x="1504" y="0"/>
                      </a:lnTo>
                      <a:lnTo>
                        <a:pt x="1552" y="11"/>
                      </a:lnTo>
                      <a:lnTo>
                        <a:pt x="1599" y="32"/>
                      </a:lnTo>
                      <a:lnTo>
                        <a:pt x="1642" y="64"/>
                      </a:lnTo>
                      <a:lnTo>
                        <a:pt x="1679" y="101"/>
                      </a:lnTo>
                      <a:lnTo>
                        <a:pt x="1710" y="143"/>
                      </a:lnTo>
                      <a:lnTo>
                        <a:pt x="1732" y="191"/>
                      </a:lnTo>
                      <a:lnTo>
                        <a:pt x="1742" y="241"/>
                      </a:lnTo>
                      <a:lnTo>
                        <a:pt x="1745" y="291"/>
                      </a:lnTo>
                      <a:lnTo>
                        <a:pt x="1734" y="344"/>
                      </a:lnTo>
                      <a:lnTo>
                        <a:pt x="1708" y="397"/>
                      </a:lnTo>
                      <a:lnTo>
                        <a:pt x="1668" y="444"/>
                      </a:lnTo>
                      <a:lnTo>
                        <a:pt x="1552" y="555"/>
                      </a:lnTo>
                      <a:lnTo>
                        <a:pt x="1427" y="656"/>
                      </a:lnTo>
                      <a:lnTo>
                        <a:pt x="1298" y="743"/>
                      </a:lnTo>
                      <a:lnTo>
                        <a:pt x="1160" y="822"/>
                      </a:lnTo>
                      <a:lnTo>
                        <a:pt x="1020" y="888"/>
                      </a:lnTo>
                      <a:lnTo>
                        <a:pt x="875" y="944"/>
                      </a:lnTo>
                      <a:lnTo>
                        <a:pt x="724" y="989"/>
                      </a:lnTo>
                      <a:lnTo>
                        <a:pt x="571" y="1020"/>
                      </a:lnTo>
                      <a:lnTo>
                        <a:pt x="412" y="1041"/>
                      </a:lnTo>
                      <a:lnTo>
                        <a:pt x="251" y="1052"/>
                      </a:lnTo>
                      <a:lnTo>
                        <a:pt x="193" y="1047"/>
                      </a:lnTo>
                      <a:lnTo>
                        <a:pt x="140" y="1031"/>
                      </a:lnTo>
                      <a:lnTo>
                        <a:pt x="97" y="1007"/>
                      </a:lnTo>
                      <a:lnTo>
                        <a:pt x="63" y="973"/>
                      </a:lnTo>
                      <a:lnTo>
                        <a:pt x="34" y="933"/>
                      </a:lnTo>
                      <a:lnTo>
                        <a:pt x="15" y="891"/>
                      </a:lnTo>
                      <a:lnTo>
                        <a:pt x="2" y="843"/>
                      </a:lnTo>
                      <a:lnTo>
                        <a:pt x="0" y="796"/>
                      </a:lnTo>
                      <a:lnTo>
                        <a:pt x="2" y="746"/>
                      </a:lnTo>
                      <a:lnTo>
                        <a:pt x="15" y="698"/>
                      </a:lnTo>
                      <a:lnTo>
                        <a:pt x="34" y="653"/>
                      </a:lnTo>
                      <a:lnTo>
                        <a:pt x="63" y="613"/>
                      </a:lnTo>
                      <a:lnTo>
                        <a:pt x="97" y="579"/>
                      </a:lnTo>
                      <a:lnTo>
                        <a:pt x="142" y="553"/>
                      </a:lnTo>
                      <a:lnTo>
                        <a:pt x="193" y="537"/>
                      </a:lnTo>
                      <a:lnTo>
                        <a:pt x="251" y="529"/>
                      </a:lnTo>
                      <a:lnTo>
                        <a:pt x="401" y="518"/>
                      </a:lnTo>
                      <a:lnTo>
                        <a:pt x="547" y="494"/>
                      </a:lnTo>
                      <a:lnTo>
                        <a:pt x="687" y="457"/>
                      </a:lnTo>
                      <a:lnTo>
                        <a:pt x="822" y="407"/>
                      </a:lnTo>
                      <a:lnTo>
                        <a:pt x="949" y="344"/>
                      </a:lnTo>
                      <a:lnTo>
                        <a:pt x="1073" y="267"/>
                      </a:lnTo>
                      <a:lnTo>
                        <a:pt x="1189" y="177"/>
                      </a:lnTo>
                      <a:lnTo>
                        <a:pt x="1301" y="77"/>
                      </a:lnTo>
                      <a:lnTo>
                        <a:pt x="1348" y="35"/>
                      </a:lnTo>
                      <a:lnTo>
                        <a:pt x="1398" y="11"/>
                      </a:lnTo>
                      <a:lnTo>
                        <a:pt x="1451" y="0"/>
                      </a:lnTo>
                      <a:close/>
                    </a:path>
                  </a:pathLst>
                </a:custGeom>
                <a:solidFill>
                  <a:schemeClr val="accent2">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39" name="Freeform 38"/>
                <p:cNvSpPr>
                  <a:spLocks/>
                </p:cNvSpPr>
                <p:nvPr/>
              </p:nvSpPr>
              <p:spPr bwMode="auto">
                <a:xfrm>
                  <a:off x="6541135" y="3236635"/>
                  <a:ext cx="900182" cy="898259"/>
                </a:xfrm>
                <a:custGeom>
                  <a:avLst/>
                  <a:gdLst>
                    <a:gd name="T0" fmla="*/ 1169 w 2340"/>
                    <a:gd name="T1" fmla="*/ 0 h 2335"/>
                    <a:gd name="T2" fmla="*/ 1306 w 2340"/>
                    <a:gd name="T3" fmla="*/ 8 h 2335"/>
                    <a:gd name="T4" fmla="*/ 1438 w 2340"/>
                    <a:gd name="T5" fmla="*/ 29 h 2335"/>
                    <a:gd name="T6" fmla="*/ 1563 w 2340"/>
                    <a:gd name="T7" fmla="*/ 68 h 2335"/>
                    <a:gd name="T8" fmla="*/ 1684 w 2340"/>
                    <a:gd name="T9" fmla="*/ 118 h 2335"/>
                    <a:gd name="T10" fmla="*/ 1795 w 2340"/>
                    <a:gd name="T11" fmla="*/ 182 h 2335"/>
                    <a:gd name="T12" fmla="*/ 1901 w 2340"/>
                    <a:gd name="T13" fmla="*/ 256 h 2335"/>
                    <a:gd name="T14" fmla="*/ 1996 w 2340"/>
                    <a:gd name="T15" fmla="*/ 340 h 2335"/>
                    <a:gd name="T16" fmla="*/ 2081 w 2340"/>
                    <a:gd name="T17" fmla="*/ 436 h 2335"/>
                    <a:gd name="T18" fmla="*/ 2158 w 2340"/>
                    <a:gd name="T19" fmla="*/ 541 h 2335"/>
                    <a:gd name="T20" fmla="*/ 2221 w 2340"/>
                    <a:gd name="T21" fmla="*/ 655 h 2335"/>
                    <a:gd name="T22" fmla="*/ 2271 w 2340"/>
                    <a:gd name="T23" fmla="*/ 774 h 2335"/>
                    <a:gd name="T24" fmla="*/ 2308 w 2340"/>
                    <a:gd name="T25" fmla="*/ 901 h 2335"/>
                    <a:gd name="T26" fmla="*/ 2332 w 2340"/>
                    <a:gd name="T27" fmla="*/ 1033 h 2335"/>
                    <a:gd name="T28" fmla="*/ 2340 w 2340"/>
                    <a:gd name="T29" fmla="*/ 1167 h 2335"/>
                    <a:gd name="T30" fmla="*/ 2332 w 2340"/>
                    <a:gd name="T31" fmla="*/ 1305 h 2335"/>
                    <a:gd name="T32" fmla="*/ 2308 w 2340"/>
                    <a:gd name="T33" fmla="*/ 1434 h 2335"/>
                    <a:gd name="T34" fmla="*/ 2271 w 2340"/>
                    <a:gd name="T35" fmla="*/ 1561 h 2335"/>
                    <a:gd name="T36" fmla="*/ 2221 w 2340"/>
                    <a:gd name="T37" fmla="*/ 1683 h 2335"/>
                    <a:gd name="T38" fmla="*/ 2158 w 2340"/>
                    <a:gd name="T39" fmla="*/ 1794 h 2335"/>
                    <a:gd name="T40" fmla="*/ 2081 w 2340"/>
                    <a:gd name="T41" fmla="*/ 1899 h 2335"/>
                    <a:gd name="T42" fmla="*/ 1996 w 2340"/>
                    <a:gd name="T43" fmla="*/ 1994 h 2335"/>
                    <a:gd name="T44" fmla="*/ 1901 w 2340"/>
                    <a:gd name="T45" fmla="*/ 2079 h 2335"/>
                    <a:gd name="T46" fmla="*/ 1795 w 2340"/>
                    <a:gd name="T47" fmla="*/ 2153 h 2335"/>
                    <a:gd name="T48" fmla="*/ 1684 w 2340"/>
                    <a:gd name="T49" fmla="*/ 2216 h 2335"/>
                    <a:gd name="T50" fmla="*/ 1563 w 2340"/>
                    <a:gd name="T51" fmla="*/ 2269 h 2335"/>
                    <a:gd name="T52" fmla="*/ 1438 w 2340"/>
                    <a:gd name="T53" fmla="*/ 2306 h 2335"/>
                    <a:gd name="T54" fmla="*/ 1306 w 2340"/>
                    <a:gd name="T55" fmla="*/ 2327 h 2335"/>
                    <a:gd name="T56" fmla="*/ 1169 w 2340"/>
                    <a:gd name="T57" fmla="*/ 2335 h 2335"/>
                    <a:gd name="T58" fmla="*/ 1034 w 2340"/>
                    <a:gd name="T59" fmla="*/ 2327 h 2335"/>
                    <a:gd name="T60" fmla="*/ 902 w 2340"/>
                    <a:gd name="T61" fmla="*/ 2306 h 2335"/>
                    <a:gd name="T62" fmla="*/ 775 w 2340"/>
                    <a:gd name="T63" fmla="*/ 2269 h 2335"/>
                    <a:gd name="T64" fmla="*/ 656 w 2340"/>
                    <a:gd name="T65" fmla="*/ 2216 h 2335"/>
                    <a:gd name="T66" fmla="*/ 542 w 2340"/>
                    <a:gd name="T67" fmla="*/ 2153 h 2335"/>
                    <a:gd name="T68" fmla="*/ 439 w 2340"/>
                    <a:gd name="T69" fmla="*/ 2079 h 2335"/>
                    <a:gd name="T70" fmla="*/ 344 w 2340"/>
                    <a:gd name="T71" fmla="*/ 1994 h 2335"/>
                    <a:gd name="T72" fmla="*/ 256 w 2340"/>
                    <a:gd name="T73" fmla="*/ 1899 h 2335"/>
                    <a:gd name="T74" fmla="*/ 182 w 2340"/>
                    <a:gd name="T75" fmla="*/ 1794 h 2335"/>
                    <a:gd name="T76" fmla="*/ 119 w 2340"/>
                    <a:gd name="T77" fmla="*/ 1683 h 2335"/>
                    <a:gd name="T78" fmla="*/ 69 w 2340"/>
                    <a:gd name="T79" fmla="*/ 1561 h 2335"/>
                    <a:gd name="T80" fmla="*/ 32 w 2340"/>
                    <a:gd name="T81" fmla="*/ 1434 h 2335"/>
                    <a:gd name="T82" fmla="*/ 8 w 2340"/>
                    <a:gd name="T83" fmla="*/ 1305 h 2335"/>
                    <a:gd name="T84" fmla="*/ 0 w 2340"/>
                    <a:gd name="T85" fmla="*/ 1167 h 2335"/>
                    <a:gd name="T86" fmla="*/ 8 w 2340"/>
                    <a:gd name="T87" fmla="*/ 1033 h 2335"/>
                    <a:gd name="T88" fmla="*/ 32 w 2340"/>
                    <a:gd name="T89" fmla="*/ 901 h 2335"/>
                    <a:gd name="T90" fmla="*/ 69 w 2340"/>
                    <a:gd name="T91" fmla="*/ 774 h 2335"/>
                    <a:gd name="T92" fmla="*/ 119 w 2340"/>
                    <a:gd name="T93" fmla="*/ 655 h 2335"/>
                    <a:gd name="T94" fmla="*/ 182 w 2340"/>
                    <a:gd name="T95" fmla="*/ 541 h 2335"/>
                    <a:gd name="T96" fmla="*/ 256 w 2340"/>
                    <a:gd name="T97" fmla="*/ 436 h 2335"/>
                    <a:gd name="T98" fmla="*/ 344 w 2340"/>
                    <a:gd name="T99" fmla="*/ 340 h 2335"/>
                    <a:gd name="T100" fmla="*/ 439 w 2340"/>
                    <a:gd name="T101" fmla="*/ 256 h 2335"/>
                    <a:gd name="T102" fmla="*/ 542 w 2340"/>
                    <a:gd name="T103" fmla="*/ 182 h 2335"/>
                    <a:gd name="T104" fmla="*/ 656 w 2340"/>
                    <a:gd name="T105" fmla="*/ 118 h 2335"/>
                    <a:gd name="T106" fmla="*/ 775 w 2340"/>
                    <a:gd name="T107" fmla="*/ 68 h 2335"/>
                    <a:gd name="T108" fmla="*/ 902 w 2340"/>
                    <a:gd name="T109" fmla="*/ 29 h 2335"/>
                    <a:gd name="T110" fmla="*/ 1034 w 2340"/>
                    <a:gd name="T111" fmla="*/ 8 h 2335"/>
                    <a:gd name="T112" fmla="*/ 1169 w 2340"/>
                    <a:gd name="T113" fmla="*/ 0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0" h="2335">
                      <a:moveTo>
                        <a:pt x="1169" y="0"/>
                      </a:moveTo>
                      <a:lnTo>
                        <a:pt x="1306" y="8"/>
                      </a:lnTo>
                      <a:lnTo>
                        <a:pt x="1438" y="29"/>
                      </a:lnTo>
                      <a:lnTo>
                        <a:pt x="1563" y="68"/>
                      </a:lnTo>
                      <a:lnTo>
                        <a:pt x="1684" y="118"/>
                      </a:lnTo>
                      <a:lnTo>
                        <a:pt x="1795" y="182"/>
                      </a:lnTo>
                      <a:lnTo>
                        <a:pt x="1901" y="256"/>
                      </a:lnTo>
                      <a:lnTo>
                        <a:pt x="1996" y="340"/>
                      </a:lnTo>
                      <a:lnTo>
                        <a:pt x="2081" y="436"/>
                      </a:lnTo>
                      <a:lnTo>
                        <a:pt x="2158" y="541"/>
                      </a:lnTo>
                      <a:lnTo>
                        <a:pt x="2221" y="655"/>
                      </a:lnTo>
                      <a:lnTo>
                        <a:pt x="2271" y="774"/>
                      </a:lnTo>
                      <a:lnTo>
                        <a:pt x="2308" y="901"/>
                      </a:lnTo>
                      <a:lnTo>
                        <a:pt x="2332" y="1033"/>
                      </a:lnTo>
                      <a:lnTo>
                        <a:pt x="2340" y="1167"/>
                      </a:lnTo>
                      <a:lnTo>
                        <a:pt x="2332" y="1305"/>
                      </a:lnTo>
                      <a:lnTo>
                        <a:pt x="2308" y="1434"/>
                      </a:lnTo>
                      <a:lnTo>
                        <a:pt x="2271" y="1561"/>
                      </a:lnTo>
                      <a:lnTo>
                        <a:pt x="2221" y="1683"/>
                      </a:lnTo>
                      <a:lnTo>
                        <a:pt x="2158" y="1794"/>
                      </a:lnTo>
                      <a:lnTo>
                        <a:pt x="2081" y="1899"/>
                      </a:lnTo>
                      <a:lnTo>
                        <a:pt x="1996" y="1994"/>
                      </a:lnTo>
                      <a:lnTo>
                        <a:pt x="1901" y="2079"/>
                      </a:lnTo>
                      <a:lnTo>
                        <a:pt x="1795" y="2153"/>
                      </a:lnTo>
                      <a:lnTo>
                        <a:pt x="1684" y="2216"/>
                      </a:lnTo>
                      <a:lnTo>
                        <a:pt x="1563" y="2269"/>
                      </a:lnTo>
                      <a:lnTo>
                        <a:pt x="1438" y="2306"/>
                      </a:lnTo>
                      <a:lnTo>
                        <a:pt x="1306" y="2327"/>
                      </a:lnTo>
                      <a:lnTo>
                        <a:pt x="1169" y="2335"/>
                      </a:lnTo>
                      <a:lnTo>
                        <a:pt x="1034" y="2327"/>
                      </a:lnTo>
                      <a:lnTo>
                        <a:pt x="902" y="2306"/>
                      </a:lnTo>
                      <a:lnTo>
                        <a:pt x="775" y="2269"/>
                      </a:lnTo>
                      <a:lnTo>
                        <a:pt x="656" y="2216"/>
                      </a:lnTo>
                      <a:lnTo>
                        <a:pt x="542" y="2153"/>
                      </a:lnTo>
                      <a:lnTo>
                        <a:pt x="439" y="2079"/>
                      </a:lnTo>
                      <a:lnTo>
                        <a:pt x="344" y="1994"/>
                      </a:lnTo>
                      <a:lnTo>
                        <a:pt x="256" y="1899"/>
                      </a:lnTo>
                      <a:lnTo>
                        <a:pt x="182" y="1794"/>
                      </a:lnTo>
                      <a:lnTo>
                        <a:pt x="119" y="1683"/>
                      </a:lnTo>
                      <a:lnTo>
                        <a:pt x="69" y="1561"/>
                      </a:lnTo>
                      <a:lnTo>
                        <a:pt x="32" y="1434"/>
                      </a:lnTo>
                      <a:lnTo>
                        <a:pt x="8" y="1305"/>
                      </a:lnTo>
                      <a:lnTo>
                        <a:pt x="0" y="1167"/>
                      </a:lnTo>
                      <a:lnTo>
                        <a:pt x="8" y="1033"/>
                      </a:lnTo>
                      <a:lnTo>
                        <a:pt x="32" y="901"/>
                      </a:lnTo>
                      <a:lnTo>
                        <a:pt x="69" y="774"/>
                      </a:lnTo>
                      <a:lnTo>
                        <a:pt x="119" y="655"/>
                      </a:lnTo>
                      <a:lnTo>
                        <a:pt x="182" y="541"/>
                      </a:lnTo>
                      <a:lnTo>
                        <a:pt x="256" y="436"/>
                      </a:lnTo>
                      <a:lnTo>
                        <a:pt x="344" y="340"/>
                      </a:lnTo>
                      <a:lnTo>
                        <a:pt x="439" y="256"/>
                      </a:lnTo>
                      <a:lnTo>
                        <a:pt x="542" y="182"/>
                      </a:lnTo>
                      <a:lnTo>
                        <a:pt x="656" y="118"/>
                      </a:lnTo>
                      <a:lnTo>
                        <a:pt x="775" y="68"/>
                      </a:lnTo>
                      <a:lnTo>
                        <a:pt x="902" y="29"/>
                      </a:lnTo>
                      <a:lnTo>
                        <a:pt x="1034" y="8"/>
                      </a:lnTo>
                      <a:lnTo>
                        <a:pt x="1169"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40" name="Freeform 39"/>
                <p:cNvSpPr>
                  <a:spLocks/>
                </p:cNvSpPr>
                <p:nvPr/>
              </p:nvSpPr>
              <p:spPr bwMode="auto">
                <a:xfrm>
                  <a:off x="5050834" y="2932726"/>
                  <a:ext cx="2037719" cy="1507228"/>
                </a:xfrm>
                <a:custGeom>
                  <a:avLst/>
                  <a:gdLst>
                    <a:gd name="T0" fmla="*/ 415 w 5297"/>
                    <a:gd name="T1" fmla="*/ 7 h 3918"/>
                    <a:gd name="T2" fmla="*/ 719 w 5297"/>
                    <a:gd name="T3" fmla="*/ 63 h 3918"/>
                    <a:gd name="T4" fmla="*/ 1002 w 5297"/>
                    <a:gd name="T5" fmla="*/ 163 h 3918"/>
                    <a:gd name="T6" fmla="*/ 1269 w 5297"/>
                    <a:gd name="T7" fmla="*/ 298 h 3918"/>
                    <a:gd name="T8" fmla="*/ 1521 w 5297"/>
                    <a:gd name="T9" fmla="*/ 467 h 3918"/>
                    <a:gd name="T10" fmla="*/ 1761 w 5297"/>
                    <a:gd name="T11" fmla="*/ 663 h 3918"/>
                    <a:gd name="T12" fmla="*/ 2134 w 5297"/>
                    <a:gd name="T13" fmla="*/ 1014 h 3918"/>
                    <a:gd name="T14" fmla="*/ 2631 w 5297"/>
                    <a:gd name="T15" fmla="*/ 1521 h 3918"/>
                    <a:gd name="T16" fmla="*/ 3118 w 5297"/>
                    <a:gd name="T17" fmla="*/ 2034 h 3918"/>
                    <a:gd name="T18" fmla="*/ 3924 w 5297"/>
                    <a:gd name="T19" fmla="*/ 2861 h 3918"/>
                    <a:gd name="T20" fmla="*/ 4115 w 5297"/>
                    <a:gd name="T21" fmla="*/ 3038 h 3918"/>
                    <a:gd name="T22" fmla="*/ 4321 w 5297"/>
                    <a:gd name="T23" fmla="*/ 3183 h 3918"/>
                    <a:gd name="T24" fmla="*/ 4540 w 5297"/>
                    <a:gd name="T25" fmla="*/ 3294 h 3918"/>
                    <a:gd name="T26" fmla="*/ 4781 w 5297"/>
                    <a:gd name="T27" fmla="*/ 3366 h 3918"/>
                    <a:gd name="T28" fmla="*/ 5043 w 5297"/>
                    <a:gd name="T29" fmla="*/ 3395 h 3918"/>
                    <a:gd name="T30" fmla="*/ 5154 w 5297"/>
                    <a:gd name="T31" fmla="*/ 3419 h 3918"/>
                    <a:gd name="T32" fmla="*/ 5233 w 5297"/>
                    <a:gd name="T33" fmla="*/ 3479 h 3918"/>
                    <a:gd name="T34" fmla="*/ 5281 w 5297"/>
                    <a:gd name="T35" fmla="*/ 3564 h 3918"/>
                    <a:gd name="T36" fmla="*/ 5297 w 5297"/>
                    <a:gd name="T37" fmla="*/ 3662 h 3918"/>
                    <a:gd name="T38" fmla="*/ 5281 w 5297"/>
                    <a:gd name="T39" fmla="*/ 3757 h 3918"/>
                    <a:gd name="T40" fmla="*/ 5233 w 5297"/>
                    <a:gd name="T41" fmla="*/ 3839 h 3918"/>
                    <a:gd name="T42" fmla="*/ 5154 w 5297"/>
                    <a:gd name="T43" fmla="*/ 3897 h 3918"/>
                    <a:gd name="T44" fmla="*/ 5043 w 5297"/>
                    <a:gd name="T45" fmla="*/ 3918 h 3918"/>
                    <a:gd name="T46" fmla="*/ 4702 w 5297"/>
                    <a:gd name="T47" fmla="*/ 3881 h 3918"/>
                    <a:gd name="T48" fmla="*/ 4384 w 5297"/>
                    <a:gd name="T49" fmla="*/ 3794 h 3918"/>
                    <a:gd name="T50" fmla="*/ 4091 w 5297"/>
                    <a:gd name="T51" fmla="*/ 3654 h 3918"/>
                    <a:gd name="T52" fmla="*/ 3816 w 5297"/>
                    <a:gd name="T53" fmla="*/ 3469 h 3918"/>
                    <a:gd name="T54" fmla="*/ 3565 w 5297"/>
                    <a:gd name="T55" fmla="*/ 3242 h 3918"/>
                    <a:gd name="T56" fmla="*/ 2108 w 5297"/>
                    <a:gd name="T57" fmla="*/ 1749 h 3918"/>
                    <a:gd name="T58" fmla="*/ 1915 w 5297"/>
                    <a:gd name="T59" fmla="*/ 1540 h 3918"/>
                    <a:gd name="T60" fmla="*/ 1714 w 5297"/>
                    <a:gd name="T61" fmla="*/ 1331 h 3918"/>
                    <a:gd name="T62" fmla="*/ 1505 w 5297"/>
                    <a:gd name="T63" fmla="*/ 1125 h 3918"/>
                    <a:gd name="T64" fmla="*/ 1285 w 5297"/>
                    <a:gd name="T65" fmla="*/ 938 h 3918"/>
                    <a:gd name="T66" fmla="*/ 1055 w 5297"/>
                    <a:gd name="T67" fmla="*/ 774 h 3918"/>
                    <a:gd name="T68" fmla="*/ 807 w 5297"/>
                    <a:gd name="T69" fmla="*/ 644 h 3918"/>
                    <a:gd name="T70" fmla="*/ 540 w 5297"/>
                    <a:gd name="T71" fmla="*/ 557 h 3918"/>
                    <a:gd name="T72" fmla="*/ 254 w 5297"/>
                    <a:gd name="T73" fmla="*/ 520 h 3918"/>
                    <a:gd name="T74" fmla="*/ 143 w 5297"/>
                    <a:gd name="T75" fmla="*/ 496 h 3918"/>
                    <a:gd name="T76" fmla="*/ 64 w 5297"/>
                    <a:gd name="T77" fmla="*/ 436 h 3918"/>
                    <a:gd name="T78" fmla="*/ 16 w 5297"/>
                    <a:gd name="T79" fmla="*/ 351 h 3918"/>
                    <a:gd name="T80" fmla="*/ 0 w 5297"/>
                    <a:gd name="T81" fmla="*/ 253 h 3918"/>
                    <a:gd name="T82" fmla="*/ 16 w 5297"/>
                    <a:gd name="T83" fmla="*/ 158 h 3918"/>
                    <a:gd name="T84" fmla="*/ 64 w 5297"/>
                    <a:gd name="T85" fmla="*/ 76 h 3918"/>
                    <a:gd name="T86" fmla="*/ 143 w 5297"/>
                    <a:gd name="T87" fmla="*/ 18 h 3918"/>
                    <a:gd name="T88" fmla="*/ 254 w 5297"/>
                    <a:gd name="T89" fmla="*/ 0 h 3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7" h="3918">
                      <a:moveTo>
                        <a:pt x="254" y="0"/>
                      </a:moveTo>
                      <a:lnTo>
                        <a:pt x="415" y="7"/>
                      </a:lnTo>
                      <a:lnTo>
                        <a:pt x="571" y="31"/>
                      </a:lnTo>
                      <a:lnTo>
                        <a:pt x="719" y="63"/>
                      </a:lnTo>
                      <a:lnTo>
                        <a:pt x="865" y="108"/>
                      </a:lnTo>
                      <a:lnTo>
                        <a:pt x="1002" y="163"/>
                      </a:lnTo>
                      <a:lnTo>
                        <a:pt x="1137" y="227"/>
                      </a:lnTo>
                      <a:lnTo>
                        <a:pt x="1269" y="298"/>
                      </a:lnTo>
                      <a:lnTo>
                        <a:pt x="1396" y="380"/>
                      </a:lnTo>
                      <a:lnTo>
                        <a:pt x="1521" y="467"/>
                      </a:lnTo>
                      <a:lnTo>
                        <a:pt x="1642" y="562"/>
                      </a:lnTo>
                      <a:lnTo>
                        <a:pt x="1761" y="663"/>
                      </a:lnTo>
                      <a:lnTo>
                        <a:pt x="1880" y="771"/>
                      </a:lnTo>
                      <a:lnTo>
                        <a:pt x="2134" y="1014"/>
                      </a:lnTo>
                      <a:lnTo>
                        <a:pt x="2385" y="1265"/>
                      </a:lnTo>
                      <a:lnTo>
                        <a:pt x="2631" y="1521"/>
                      </a:lnTo>
                      <a:lnTo>
                        <a:pt x="2874" y="1778"/>
                      </a:lnTo>
                      <a:lnTo>
                        <a:pt x="3118" y="2034"/>
                      </a:lnTo>
                      <a:lnTo>
                        <a:pt x="3364" y="2288"/>
                      </a:lnTo>
                      <a:lnTo>
                        <a:pt x="3924" y="2861"/>
                      </a:lnTo>
                      <a:lnTo>
                        <a:pt x="4019" y="2954"/>
                      </a:lnTo>
                      <a:lnTo>
                        <a:pt x="4115" y="3038"/>
                      </a:lnTo>
                      <a:lnTo>
                        <a:pt x="4215" y="3115"/>
                      </a:lnTo>
                      <a:lnTo>
                        <a:pt x="4321" y="3183"/>
                      </a:lnTo>
                      <a:lnTo>
                        <a:pt x="4429" y="3244"/>
                      </a:lnTo>
                      <a:lnTo>
                        <a:pt x="4540" y="3294"/>
                      </a:lnTo>
                      <a:lnTo>
                        <a:pt x="4659" y="3334"/>
                      </a:lnTo>
                      <a:lnTo>
                        <a:pt x="4781" y="3366"/>
                      </a:lnTo>
                      <a:lnTo>
                        <a:pt x="4908" y="3387"/>
                      </a:lnTo>
                      <a:lnTo>
                        <a:pt x="5043" y="3395"/>
                      </a:lnTo>
                      <a:lnTo>
                        <a:pt x="5104" y="3403"/>
                      </a:lnTo>
                      <a:lnTo>
                        <a:pt x="5154" y="3419"/>
                      </a:lnTo>
                      <a:lnTo>
                        <a:pt x="5196" y="3445"/>
                      </a:lnTo>
                      <a:lnTo>
                        <a:pt x="5233" y="3479"/>
                      </a:lnTo>
                      <a:lnTo>
                        <a:pt x="5260" y="3522"/>
                      </a:lnTo>
                      <a:lnTo>
                        <a:pt x="5281" y="3564"/>
                      </a:lnTo>
                      <a:lnTo>
                        <a:pt x="5291" y="3612"/>
                      </a:lnTo>
                      <a:lnTo>
                        <a:pt x="5297" y="3662"/>
                      </a:lnTo>
                      <a:lnTo>
                        <a:pt x="5291" y="3709"/>
                      </a:lnTo>
                      <a:lnTo>
                        <a:pt x="5281" y="3757"/>
                      </a:lnTo>
                      <a:lnTo>
                        <a:pt x="5260" y="3802"/>
                      </a:lnTo>
                      <a:lnTo>
                        <a:pt x="5233" y="3839"/>
                      </a:lnTo>
                      <a:lnTo>
                        <a:pt x="5196" y="3873"/>
                      </a:lnTo>
                      <a:lnTo>
                        <a:pt x="5154" y="3897"/>
                      </a:lnTo>
                      <a:lnTo>
                        <a:pt x="5104" y="3913"/>
                      </a:lnTo>
                      <a:lnTo>
                        <a:pt x="5043" y="3918"/>
                      </a:lnTo>
                      <a:lnTo>
                        <a:pt x="4871" y="3905"/>
                      </a:lnTo>
                      <a:lnTo>
                        <a:pt x="4702" y="3881"/>
                      </a:lnTo>
                      <a:lnTo>
                        <a:pt x="4540" y="3844"/>
                      </a:lnTo>
                      <a:lnTo>
                        <a:pt x="4384" y="3794"/>
                      </a:lnTo>
                      <a:lnTo>
                        <a:pt x="4234" y="3730"/>
                      </a:lnTo>
                      <a:lnTo>
                        <a:pt x="4091" y="3654"/>
                      </a:lnTo>
                      <a:lnTo>
                        <a:pt x="3951" y="3567"/>
                      </a:lnTo>
                      <a:lnTo>
                        <a:pt x="3816" y="3469"/>
                      </a:lnTo>
                      <a:lnTo>
                        <a:pt x="3689" y="3360"/>
                      </a:lnTo>
                      <a:lnTo>
                        <a:pt x="3565" y="3242"/>
                      </a:lnTo>
                      <a:lnTo>
                        <a:pt x="2205" y="1849"/>
                      </a:lnTo>
                      <a:lnTo>
                        <a:pt x="2108" y="1749"/>
                      </a:lnTo>
                      <a:lnTo>
                        <a:pt x="2012" y="1646"/>
                      </a:lnTo>
                      <a:lnTo>
                        <a:pt x="1915" y="1540"/>
                      </a:lnTo>
                      <a:lnTo>
                        <a:pt x="1814" y="1434"/>
                      </a:lnTo>
                      <a:lnTo>
                        <a:pt x="1714" y="1331"/>
                      </a:lnTo>
                      <a:lnTo>
                        <a:pt x="1611" y="1226"/>
                      </a:lnTo>
                      <a:lnTo>
                        <a:pt x="1505" y="1125"/>
                      </a:lnTo>
                      <a:lnTo>
                        <a:pt x="1396" y="1030"/>
                      </a:lnTo>
                      <a:lnTo>
                        <a:pt x="1285" y="938"/>
                      </a:lnTo>
                      <a:lnTo>
                        <a:pt x="1172" y="853"/>
                      </a:lnTo>
                      <a:lnTo>
                        <a:pt x="1055" y="774"/>
                      </a:lnTo>
                      <a:lnTo>
                        <a:pt x="934" y="705"/>
                      </a:lnTo>
                      <a:lnTo>
                        <a:pt x="807" y="644"/>
                      </a:lnTo>
                      <a:lnTo>
                        <a:pt x="674" y="594"/>
                      </a:lnTo>
                      <a:lnTo>
                        <a:pt x="540" y="557"/>
                      </a:lnTo>
                      <a:lnTo>
                        <a:pt x="399" y="531"/>
                      </a:lnTo>
                      <a:lnTo>
                        <a:pt x="254" y="520"/>
                      </a:lnTo>
                      <a:lnTo>
                        <a:pt x="193" y="515"/>
                      </a:lnTo>
                      <a:lnTo>
                        <a:pt x="143" y="496"/>
                      </a:lnTo>
                      <a:lnTo>
                        <a:pt x="98" y="470"/>
                      </a:lnTo>
                      <a:lnTo>
                        <a:pt x="64" y="436"/>
                      </a:lnTo>
                      <a:lnTo>
                        <a:pt x="35" y="396"/>
                      </a:lnTo>
                      <a:lnTo>
                        <a:pt x="16" y="351"/>
                      </a:lnTo>
                      <a:lnTo>
                        <a:pt x="5" y="303"/>
                      </a:lnTo>
                      <a:lnTo>
                        <a:pt x="0" y="253"/>
                      </a:lnTo>
                      <a:lnTo>
                        <a:pt x="5" y="206"/>
                      </a:lnTo>
                      <a:lnTo>
                        <a:pt x="16" y="158"/>
                      </a:lnTo>
                      <a:lnTo>
                        <a:pt x="35" y="116"/>
                      </a:lnTo>
                      <a:lnTo>
                        <a:pt x="64" y="76"/>
                      </a:lnTo>
                      <a:lnTo>
                        <a:pt x="98" y="42"/>
                      </a:lnTo>
                      <a:lnTo>
                        <a:pt x="143" y="18"/>
                      </a:lnTo>
                      <a:lnTo>
                        <a:pt x="193" y="2"/>
                      </a:lnTo>
                      <a:lnTo>
                        <a:pt x="254" y="0"/>
                      </a:lnTo>
                      <a:close/>
                    </a:path>
                  </a:pathLst>
                </a:custGeom>
                <a:solidFill>
                  <a:schemeClr val="accent2">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41" name="Freeform 40"/>
                <p:cNvSpPr>
                  <a:spLocks/>
                </p:cNvSpPr>
                <p:nvPr/>
              </p:nvSpPr>
              <p:spPr bwMode="auto">
                <a:xfrm>
                  <a:off x="6894282" y="4035256"/>
                  <a:ext cx="671290" cy="404698"/>
                </a:xfrm>
                <a:custGeom>
                  <a:avLst/>
                  <a:gdLst>
                    <a:gd name="T0" fmla="*/ 1451 w 1745"/>
                    <a:gd name="T1" fmla="*/ 0 h 1052"/>
                    <a:gd name="T2" fmla="*/ 1504 w 1745"/>
                    <a:gd name="T3" fmla="*/ 0 h 1052"/>
                    <a:gd name="T4" fmla="*/ 1552 w 1745"/>
                    <a:gd name="T5" fmla="*/ 11 h 1052"/>
                    <a:gd name="T6" fmla="*/ 1599 w 1745"/>
                    <a:gd name="T7" fmla="*/ 32 h 1052"/>
                    <a:gd name="T8" fmla="*/ 1642 w 1745"/>
                    <a:gd name="T9" fmla="*/ 64 h 1052"/>
                    <a:gd name="T10" fmla="*/ 1679 w 1745"/>
                    <a:gd name="T11" fmla="*/ 101 h 1052"/>
                    <a:gd name="T12" fmla="*/ 1710 w 1745"/>
                    <a:gd name="T13" fmla="*/ 143 h 1052"/>
                    <a:gd name="T14" fmla="*/ 1732 w 1745"/>
                    <a:gd name="T15" fmla="*/ 191 h 1052"/>
                    <a:gd name="T16" fmla="*/ 1742 w 1745"/>
                    <a:gd name="T17" fmla="*/ 241 h 1052"/>
                    <a:gd name="T18" fmla="*/ 1745 w 1745"/>
                    <a:gd name="T19" fmla="*/ 291 h 1052"/>
                    <a:gd name="T20" fmla="*/ 1734 w 1745"/>
                    <a:gd name="T21" fmla="*/ 344 h 1052"/>
                    <a:gd name="T22" fmla="*/ 1708 w 1745"/>
                    <a:gd name="T23" fmla="*/ 397 h 1052"/>
                    <a:gd name="T24" fmla="*/ 1668 w 1745"/>
                    <a:gd name="T25" fmla="*/ 444 h 1052"/>
                    <a:gd name="T26" fmla="*/ 1552 w 1745"/>
                    <a:gd name="T27" fmla="*/ 555 h 1052"/>
                    <a:gd name="T28" fmla="*/ 1427 w 1745"/>
                    <a:gd name="T29" fmla="*/ 656 h 1052"/>
                    <a:gd name="T30" fmla="*/ 1298 w 1745"/>
                    <a:gd name="T31" fmla="*/ 743 h 1052"/>
                    <a:gd name="T32" fmla="*/ 1160 w 1745"/>
                    <a:gd name="T33" fmla="*/ 822 h 1052"/>
                    <a:gd name="T34" fmla="*/ 1020 w 1745"/>
                    <a:gd name="T35" fmla="*/ 888 h 1052"/>
                    <a:gd name="T36" fmla="*/ 875 w 1745"/>
                    <a:gd name="T37" fmla="*/ 944 h 1052"/>
                    <a:gd name="T38" fmla="*/ 724 w 1745"/>
                    <a:gd name="T39" fmla="*/ 989 h 1052"/>
                    <a:gd name="T40" fmla="*/ 571 w 1745"/>
                    <a:gd name="T41" fmla="*/ 1020 h 1052"/>
                    <a:gd name="T42" fmla="*/ 412 w 1745"/>
                    <a:gd name="T43" fmla="*/ 1041 h 1052"/>
                    <a:gd name="T44" fmla="*/ 251 w 1745"/>
                    <a:gd name="T45" fmla="*/ 1052 h 1052"/>
                    <a:gd name="T46" fmla="*/ 193 w 1745"/>
                    <a:gd name="T47" fmla="*/ 1047 h 1052"/>
                    <a:gd name="T48" fmla="*/ 140 w 1745"/>
                    <a:gd name="T49" fmla="*/ 1031 h 1052"/>
                    <a:gd name="T50" fmla="*/ 97 w 1745"/>
                    <a:gd name="T51" fmla="*/ 1007 h 1052"/>
                    <a:gd name="T52" fmla="*/ 63 w 1745"/>
                    <a:gd name="T53" fmla="*/ 973 h 1052"/>
                    <a:gd name="T54" fmla="*/ 34 w 1745"/>
                    <a:gd name="T55" fmla="*/ 933 h 1052"/>
                    <a:gd name="T56" fmla="*/ 15 w 1745"/>
                    <a:gd name="T57" fmla="*/ 891 h 1052"/>
                    <a:gd name="T58" fmla="*/ 2 w 1745"/>
                    <a:gd name="T59" fmla="*/ 843 h 1052"/>
                    <a:gd name="T60" fmla="*/ 0 w 1745"/>
                    <a:gd name="T61" fmla="*/ 796 h 1052"/>
                    <a:gd name="T62" fmla="*/ 2 w 1745"/>
                    <a:gd name="T63" fmla="*/ 746 h 1052"/>
                    <a:gd name="T64" fmla="*/ 15 w 1745"/>
                    <a:gd name="T65" fmla="*/ 698 h 1052"/>
                    <a:gd name="T66" fmla="*/ 34 w 1745"/>
                    <a:gd name="T67" fmla="*/ 653 h 1052"/>
                    <a:gd name="T68" fmla="*/ 63 w 1745"/>
                    <a:gd name="T69" fmla="*/ 613 h 1052"/>
                    <a:gd name="T70" fmla="*/ 97 w 1745"/>
                    <a:gd name="T71" fmla="*/ 579 h 1052"/>
                    <a:gd name="T72" fmla="*/ 142 w 1745"/>
                    <a:gd name="T73" fmla="*/ 553 h 1052"/>
                    <a:gd name="T74" fmla="*/ 193 w 1745"/>
                    <a:gd name="T75" fmla="*/ 537 h 1052"/>
                    <a:gd name="T76" fmla="*/ 251 w 1745"/>
                    <a:gd name="T77" fmla="*/ 529 h 1052"/>
                    <a:gd name="T78" fmla="*/ 401 w 1745"/>
                    <a:gd name="T79" fmla="*/ 518 h 1052"/>
                    <a:gd name="T80" fmla="*/ 547 w 1745"/>
                    <a:gd name="T81" fmla="*/ 494 h 1052"/>
                    <a:gd name="T82" fmla="*/ 687 w 1745"/>
                    <a:gd name="T83" fmla="*/ 457 h 1052"/>
                    <a:gd name="T84" fmla="*/ 822 w 1745"/>
                    <a:gd name="T85" fmla="*/ 407 h 1052"/>
                    <a:gd name="T86" fmla="*/ 949 w 1745"/>
                    <a:gd name="T87" fmla="*/ 344 h 1052"/>
                    <a:gd name="T88" fmla="*/ 1073 w 1745"/>
                    <a:gd name="T89" fmla="*/ 267 h 1052"/>
                    <a:gd name="T90" fmla="*/ 1189 w 1745"/>
                    <a:gd name="T91" fmla="*/ 177 h 1052"/>
                    <a:gd name="T92" fmla="*/ 1301 w 1745"/>
                    <a:gd name="T93" fmla="*/ 77 h 1052"/>
                    <a:gd name="T94" fmla="*/ 1348 w 1745"/>
                    <a:gd name="T95" fmla="*/ 35 h 1052"/>
                    <a:gd name="T96" fmla="*/ 1398 w 1745"/>
                    <a:gd name="T97" fmla="*/ 11 h 1052"/>
                    <a:gd name="T98" fmla="*/ 1451 w 1745"/>
                    <a:gd name="T99"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5" h="1052">
                      <a:moveTo>
                        <a:pt x="1451" y="0"/>
                      </a:moveTo>
                      <a:lnTo>
                        <a:pt x="1504" y="0"/>
                      </a:lnTo>
                      <a:lnTo>
                        <a:pt x="1552" y="11"/>
                      </a:lnTo>
                      <a:lnTo>
                        <a:pt x="1599" y="32"/>
                      </a:lnTo>
                      <a:lnTo>
                        <a:pt x="1642" y="64"/>
                      </a:lnTo>
                      <a:lnTo>
                        <a:pt x="1679" y="101"/>
                      </a:lnTo>
                      <a:lnTo>
                        <a:pt x="1710" y="143"/>
                      </a:lnTo>
                      <a:lnTo>
                        <a:pt x="1732" y="191"/>
                      </a:lnTo>
                      <a:lnTo>
                        <a:pt x="1742" y="241"/>
                      </a:lnTo>
                      <a:lnTo>
                        <a:pt x="1745" y="291"/>
                      </a:lnTo>
                      <a:lnTo>
                        <a:pt x="1734" y="344"/>
                      </a:lnTo>
                      <a:lnTo>
                        <a:pt x="1708" y="397"/>
                      </a:lnTo>
                      <a:lnTo>
                        <a:pt x="1668" y="444"/>
                      </a:lnTo>
                      <a:lnTo>
                        <a:pt x="1552" y="555"/>
                      </a:lnTo>
                      <a:lnTo>
                        <a:pt x="1427" y="656"/>
                      </a:lnTo>
                      <a:lnTo>
                        <a:pt x="1298" y="743"/>
                      </a:lnTo>
                      <a:lnTo>
                        <a:pt x="1160" y="822"/>
                      </a:lnTo>
                      <a:lnTo>
                        <a:pt x="1020" y="888"/>
                      </a:lnTo>
                      <a:lnTo>
                        <a:pt x="875" y="944"/>
                      </a:lnTo>
                      <a:lnTo>
                        <a:pt x="724" y="989"/>
                      </a:lnTo>
                      <a:lnTo>
                        <a:pt x="571" y="1020"/>
                      </a:lnTo>
                      <a:lnTo>
                        <a:pt x="412" y="1041"/>
                      </a:lnTo>
                      <a:lnTo>
                        <a:pt x="251" y="1052"/>
                      </a:lnTo>
                      <a:lnTo>
                        <a:pt x="193" y="1047"/>
                      </a:lnTo>
                      <a:lnTo>
                        <a:pt x="140" y="1031"/>
                      </a:lnTo>
                      <a:lnTo>
                        <a:pt x="97" y="1007"/>
                      </a:lnTo>
                      <a:lnTo>
                        <a:pt x="63" y="973"/>
                      </a:lnTo>
                      <a:lnTo>
                        <a:pt x="34" y="933"/>
                      </a:lnTo>
                      <a:lnTo>
                        <a:pt x="15" y="891"/>
                      </a:lnTo>
                      <a:lnTo>
                        <a:pt x="2" y="843"/>
                      </a:lnTo>
                      <a:lnTo>
                        <a:pt x="0" y="796"/>
                      </a:lnTo>
                      <a:lnTo>
                        <a:pt x="2" y="746"/>
                      </a:lnTo>
                      <a:lnTo>
                        <a:pt x="15" y="698"/>
                      </a:lnTo>
                      <a:lnTo>
                        <a:pt x="34" y="653"/>
                      </a:lnTo>
                      <a:lnTo>
                        <a:pt x="63" y="613"/>
                      </a:lnTo>
                      <a:lnTo>
                        <a:pt x="97" y="579"/>
                      </a:lnTo>
                      <a:lnTo>
                        <a:pt x="142" y="553"/>
                      </a:lnTo>
                      <a:lnTo>
                        <a:pt x="193" y="537"/>
                      </a:lnTo>
                      <a:lnTo>
                        <a:pt x="251" y="529"/>
                      </a:lnTo>
                      <a:lnTo>
                        <a:pt x="401" y="518"/>
                      </a:lnTo>
                      <a:lnTo>
                        <a:pt x="547" y="494"/>
                      </a:lnTo>
                      <a:lnTo>
                        <a:pt x="687" y="457"/>
                      </a:lnTo>
                      <a:lnTo>
                        <a:pt x="822" y="407"/>
                      </a:lnTo>
                      <a:lnTo>
                        <a:pt x="949" y="344"/>
                      </a:lnTo>
                      <a:lnTo>
                        <a:pt x="1073" y="267"/>
                      </a:lnTo>
                      <a:lnTo>
                        <a:pt x="1189" y="177"/>
                      </a:lnTo>
                      <a:lnTo>
                        <a:pt x="1301" y="77"/>
                      </a:lnTo>
                      <a:lnTo>
                        <a:pt x="1348" y="35"/>
                      </a:lnTo>
                      <a:lnTo>
                        <a:pt x="1398" y="11"/>
                      </a:lnTo>
                      <a:lnTo>
                        <a:pt x="1451" y="0"/>
                      </a:lnTo>
                      <a:close/>
                    </a:path>
                  </a:pathLst>
                </a:custGeom>
                <a:solidFill>
                  <a:schemeClr val="accent3">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42" name="Freeform 41"/>
                <p:cNvSpPr>
                  <a:spLocks/>
                </p:cNvSpPr>
                <p:nvPr/>
              </p:nvSpPr>
              <p:spPr bwMode="auto">
                <a:xfrm>
                  <a:off x="4573814" y="2932727"/>
                  <a:ext cx="671290" cy="404311"/>
                </a:xfrm>
                <a:custGeom>
                  <a:avLst/>
                  <a:gdLst>
                    <a:gd name="T0" fmla="*/ 1494 w 1745"/>
                    <a:gd name="T1" fmla="*/ 0 h 1051"/>
                    <a:gd name="T2" fmla="*/ 1552 w 1745"/>
                    <a:gd name="T3" fmla="*/ 2 h 1051"/>
                    <a:gd name="T4" fmla="*/ 1602 w 1745"/>
                    <a:gd name="T5" fmla="*/ 18 h 1051"/>
                    <a:gd name="T6" fmla="*/ 1647 w 1745"/>
                    <a:gd name="T7" fmla="*/ 44 h 1051"/>
                    <a:gd name="T8" fmla="*/ 1682 w 1745"/>
                    <a:gd name="T9" fmla="*/ 76 h 1051"/>
                    <a:gd name="T10" fmla="*/ 1711 w 1745"/>
                    <a:gd name="T11" fmla="*/ 116 h 1051"/>
                    <a:gd name="T12" fmla="*/ 1729 w 1745"/>
                    <a:gd name="T13" fmla="*/ 158 h 1051"/>
                    <a:gd name="T14" fmla="*/ 1743 w 1745"/>
                    <a:gd name="T15" fmla="*/ 206 h 1051"/>
                    <a:gd name="T16" fmla="*/ 1745 w 1745"/>
                    <a:gd name="T17" fmla="*/ 256 h 1051"/>
                    <a:gd name="T18" fmla="*/ 1740 w 1745"/>
                    <a:gd name="T19" fmla="*/ 303 h 1051"/>
                    <a:gd name="T20" fmla="*/ 1729 w 1745"/>
                    <a:gd name="T21" fmla="*/ 351 h 1051"/>
                    <a:gd name="T22" fmla="*/ 1708 w 1745"/>
                    <a:gd name="T23" fmla="*/ 396 h 1051"/>
                    <a:gd name="T24" fmla="*/ 1682 w 1745"/>
                    <a:gd name="T25" fmla="*/ 436 h 1051"/>
                    <a:gd name="T26" fmla="*/ 1647 w 1745"/>
                    <a:gd name="T27" fmla="*/ 470 h 1051"/>
                    <a:gd name="T28" fmla="*/ 1602 w 1745"/>
                    <a:gd name="T29" fmla="*/ 496 h 1051"/>
                    <a:gd name="T30" fmla="*/ 1552 w 1745"/>
                    <a:gd name="T31" fmla="*/ 515 h 1051"/>
                    <a:gd name="T32" fmla="*/ 1494 w 1745"/>
                    <a:gd name="T33" fmla="*/ 520 h 1051"/>
                    <a:gd name="T34" fmla="*/ 1343 w 1745"/>
                    <a:gd name="T35" fmla="*/ 531 h 1051"/>
                    <a:gd name="T36" fmla="*/ 1198 w 1745"/>
                    <a:gd name="T37" fmla="*/ 554 h 1051"/>
                    <a:gd name="T38" fmla="*/ 1058 w 1745"/>
                    <a:gd name="T39" fmla="*/ 591 h 1051"/>
                    <a:gd name="T40" fmla="*/ 923 w 1745"/>
                    <a:gd name="T41" fmla="*/ 642 h 1051"/>
                    <a:gd name="T42" fmla="*/ 793 w 1745"/>
                    <a:gd name="T43" fmla="*/ 705 h 1051"/>
                    <a:gd name="T44" fmla="*/ 672 w 1745"/>
                    <a:gd name="T45" fmla="*/ 782 h 1051"/>
                    <a:gd name="T46" fmla="*/ 555 w 1745"/>
                    <a:gd name="T47" fmla="*/ 872 h 1051"/>
                    <a:gd name="T48" fmla="*/ 444 w 1745"/>
                    <a:gd name="T49" fmla="*/ 975 h 1051"/>
                    <a:gd name="T50" fmla="*/ 397 w 1745"/>
                    <a:gd name="T51" fmla="*/ 1014 h 1051"/>
                    <a:gd name="T52" fmla="*/ 344 w 1745"/>
                    <a:gd name="T53" fmla="*/ 1038 h 1051"/>
                    <a:gd name="T54" fmla="*/ 294 w 1745"/>
                    <a:gd name="T55" fmla="*/ 1051 h 1051"/>
                    <a:gd name="T56" fmla="*/ 241 w 1745"/>
                    <a:gd name="T57" fmla="*/ 1049 h 1051"/>
                    <a:gd name="T58" fmla="*/ 190 w 1745"/>
                    <a:gd name="T59" fmla="*/ 1038 h 1051"/>
                    <a:gd name="T60" fmla="*/ 145 w 1745"/>
                    <a:gd name="T61" fmla="*/ 1017 h 1051"/>
                    <a:gd name="T62" fmla="*/ 101 w 1745"/>
                    <a:gd name="T63" fmla="*/ 988 h 1051"/>
                    <a:gd name="T64" fmla="*/ 66 w 1745"/>
                    <a:gd name="T65" fmla="*/ 951 h 1051"/>
                    <a:gd name="T66" fmla="*/ 34 w 1745"/>
                    <a:gd name="T67" fmla="*/ 906 h 1051"/>
                    <a:gd name="T68" fmla="*/ 13 w 1745"/>
                    <a:gd name="T69" fmla="*/ 861 h 1051"/>
                    <a:gd name="T70" fmla="*/ 0 w 1745"/>
                    <a:gd name="T71" fmla="*/ 811 h 1051"/>
                    <a:gd name="T72" fmla="*/ 0 w 1745"/>
                    <a:gd name="T73" fmla="*/ 758 h 1051"/>
                    <a:gd name="T74" fmla="*/ 11 w 1745"/>
                    <a:gd name="T75" fmla="*/ 705 h 1051"/>
                    <a:gd name="T76" fmla="*/ 34 w 1745"/>
                    <a:gd name="T77" fmla="*/ 655 h 1051"/>
                    <a:gd name="T78" fmla="*/ 74 w 1745"/>
                    <a:gd name="T79" fmla="*/ 605 h 1051"/>
                    <a:gd name="T80" fmla="*/ 193 w 1745"/>
                    <a:gd name="T81" fmla="*/ 494 h 1051"/>
                    <a:gd name="T82" fmla="*/ 317 w 1745"/>
                    <a:gd name="T83" fmla="*/ 393 h 1051"/>
                    <a:gd name="T84" fmla="*/ 447 w 1745"/>
                    <a:gd name="T85" fmla="*/ 306 h 1051"/>
                    <a:gd name="T86" fmla="*/ 582 w 1745"/>
                    <a:gd name="T87" fmla="*/ 227 h 1051"/>
                    <a:gd name="T88" fmla="*/ 725 w 1745"/>
                    <a:gd name="T89" fmla="*/ 161 h 1051"/>
                    <a:gd name="T90" fmla="*/ 870 w 1745"/>
                    <a:gd name="T91" fmla="*/ 105 h 1051"/>
                    <a:gd name="T92" fmla="*/ 1021 w 1745"/>
                    <a:gd name="T93" fmla="*/ 60 h 1051"/>
                    <a:gd name="T94" fmla="*/ 1174 w 1745"/>
                    <a:gd name="T95" fmla="*/ 29 h 1051"/>
                    <a:gd name="T96" fmla="*/ 1333 w 1745"/>
                    <a:gd name="T97" fmla="*/ 7 h 1051"/>
                    <a:gd name="T98" fmla="*/ 1494 w 1745"/>
                    <a:gd name="T99"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5" h="1051">
                      <a:moveTo>
                        <a:pt x="1494" y="0"/>
                      </a:moveTo>
                      <a:lnTo>
                        <a:pt x="1552" y="2"/>
                      </a:lnTo>
                      <a:lnTo>
                        <a:pt x="1602" y="18"/>
                      </a:lnTo>
                      <a:lnTo>
                        <a:pt x="1647" y="44"/>
                      </a:lnTo>
                      <a:lnTo>
                        <a:pt x="1682" y="76"/>
                      </a:lnTo>
                      <a:lnTo>
                        <a:pt x="1711" y="116"/>
                      </a:lnTo>
                      <a:lnTo>
                        <a:pt x="1729" y="158"/>
                      </a:lnTo>
                      <a:lnTo>
                        <a:pt x="1743" y="206"/>
                      </a:lnTo>
                      <a:lnTo>
                        <a:pt x="1745" y="256"/>
                      </a:lnTo>
                      <a:lnTo>
                        <a:pt x="1740" y="303"/>
                      </a:lnTo>
                      <a:lnTo>
                        <a:pt x="1729" y="351"/>
                      </a:lnTo>
                      <a:lnTo>
                        <a:pt x="1708" y="396"/>
                      </a:lnTo>
                      <a:lnTo>
                        <a:pt x="1682" y="436"/>
                      </a:lnTo>
                      <a:lnTo>
                        <a:pt x="1647" y="470"/>
                      </a:lnTo>
                      <a:lnTo>
                        <a:pt x="1602" y="496"/>
                      </a:lnTo>
                      <a:lnTo>
                        <a:pt x="1552" y="515"/>
                      </a:lnTo>
                      <a:lnTo>
                        <a:pt x="1494" y="520"/>
                      </a:lnTo>
                      <a:lnTo>
                        <a:pt x="1343" y="531"/>
                      </a:lnTo>
                      <a:lnTo>
                        <a:pt x="1198" y="554"/>
                      </a:lnTo>
                      <a:lnTo>
                        <a:pt x="1058" y="591"/>
                      </a:lnTo>
                      <a:lnTo>
                        <a:pt x="923" y="642"/>
                      </a:lnTo>
                      <a:lnTo>
                        <a:pt x="793" y="705"/>
                      </a:lnTo>
                      <a:lnTo>
                        <a:pt x="672" y="782"/>
                      </a:lnTo>
                      <a:lnTo>
                        <a:pt x="555" y="872"/>
                      </a:lnTo>
                      <a:lnTo>
                        <a:pt x="444" y="975"/>
                      </a:lnTo>
                      <a:lnTo>
                        <a:pt x="397" y="1014"/>
                      </a:lnTo>
                      <a:lnTo>
                        <a:pt x="344" y="1038"/>
                      </a:lnTo>
                      <a:lnTo>
                        <a:pt x="294" y="1051"/>
                      </a:lnTo>
                      <a:lnTo>
                        <a:pt x="241" y="1049"/>
                      </a:lnTo>
                      <a:lnTo>
                        <a:pt x="190" y="1038"/>
                      </a:lnTo>
                      <a:lnTo>
                        <a:pt x="145" y="1017"/>
                      </a:lnTo>
                      <a:lnTo>
                        <a:pt x="101" y="988"/>
                      </a:lnTo>
                      <a:lnTo>
                        <a:pt x="66" y="951"/>
                      </a:lnTo>
                      <a:lnTo>
                        <a:pt x="34" y="906"/>
                      </a:lnTo>
                      <a:lnTo>
                        <a:pt x="13" y="861"/>
                      </a:lnTo>
                      <a:lnTo>
                        <a:pt x="0" y="811"/>
                      </a:lnTo>
                      <a:lnTo>
                        <a:pt x="0" y="758"/>
                      </a:lnTo>
                      <a:lnTo>
                        <a:pt x="11" y="705"/>
                      </a:lnTo>
                      <a:lnTo>
                        <a:pt x="34" y="655"/>
                      </a:lnTo>
                      <a:lnTo>
                        <a:pt x="74" y="605"/>
                      </a:lnTo>
                      <a:lnTo>
                        <a:pt x="193" y="494"/>
                      </a:lnTo>
                      <a:lnTo>
                        <a:pt x="317" y="393"/>
                      </a:lnTo>
                      <a:lnTo>
                        <a:pt x="447" y="306"/>
                      </a:lnTo>
                      <a:lnTo>
                        <a:pt x="582" y="227"/>
                      </a:lnTo>
                      <a:lnTo>
                        <a:pt x="725" y="161"/>
                      </a:lnTo>
                      <a:lnTo>
                        <a:pt x="870" y="105"/>
                      </a:lnTo>
                      <a:lnTo>
                        <a:pt x="1021" y="60"/>
                      </a:lnTo>
                      <a:lnTo>
                        <a:pt x="1174" y="29"/>
                      </a:lnTo>
                      <a:lnTo>
                        <a:pt x="1333" y="7"/>
                      </a:lnTo>
                      <a:lnTo>
                        <a:pt x="1494" y="0"/>
                      </a:lnTo>
                      <a:close/>
                    </a:path>
                  </a:pathLst>
                </a:custGeom>
                <a:solidFill>
                  <a:schemeClr val="accent2">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43" name="Freeform 42"/>
                <p:cNvSpPr>
                  <a:spLocks/>
                </p:cNvSpPr>
                <p:nvPr/>
              </p:nvSpPr>
              <p:spPr bwMode="auto">
                <a:xfrm>
                  <a:off x="6909691" y="2932726"/>
                  <a:ext cx="2037719" cy="1507228"/>
                </a:xfrm>
                <a:custGeom>
                  <a:avLst/>
                  <a:gdLst>
                    <a:gd name="T0" fmla="*/ 415 w 5297"/>
                    <a:gd name="T1" fmla="*/ 7 h 3918"/>
                    <a:gd name="T2" fmla="*/ 719 w 5297"/>
                    <a:gd name="T3" fmla="*/ 63 h 3918"/>
                    <a:gd name="T4" fmla="*/ 1002 w 5297"/>
                    <a:gd name="T5" fmla="*/ 163 h 3918"/>
                    <a:gd name="T6" fmla="*/ 1269 w 5297"/>
                    <a:gd name="T7" fmla="*/ 298 h 3918"/>
                    <a:gd name="T8" fmla="*/ 1521 w 5297"/>
                    <a:gd name="T9" fmla="*/ 467 h 3918"/>
                    <a:gd name="T10" fmla="*/ 1761 w 5297"/>
                    <a:gd name="T11" fmla="*/ 663 h 3918"/>
                    <a:gd name="T12" fmla="*/ 2134 w 5297"/>
                    <a:gd name="T13" fmla="*/ 1014 h 3918"/>
                    <a:gd name="T14" fmla="*/ 2631 w 5297"/>
                    <a:gd name="T15" fmla="*/ 1521 h 3918"/>
                    <a:gd name="T16" fmla="*/ 3118 w 5297"/>
                    <a:gd name="T17" fmla="*/ 2034 h 3918"/>
                    <a:gd name="T18" fmla="*/ 3924 w 5297"/>
                    <a:gd name="T19" fmla="*/ 2861 h 3918"/>
                    <a:gd name="T20" fmla="*/ 4115 w 5297"/>
                    <a:gd name="T21" fmla="*/ 3038 h 3918"/>
                    <a:gd name="T22" fmla="*/ 4321 w 5297"/>
                    <a:gd name="T23" fmla="*/ 3183 h 3918"/>
                    <a:gd name="T24" fmla="*/ 4540 w 5297"/>
                    <a:gd name="T25" fmla="*/ 3294 h 3918"/>
                    <a:gd name="T26" fmla="*/ 4781 w 5297"/>
                    <a:gd name="T27" fmla="*/ 3366 h 3918"/>
                    <a:gd name="T28" fmla="*/ 5043 w 5297"/>
                    <a:gd name="T29" fmla="*/ 3395 h 3918"/>
                    <a:gd name="T30" fmla="*/ 5154 w 5297"/>
                    <a:gd name="T31" fmla="*/ 3419 h 3918"/>
                    <a:gd name="T32" fmla="*/ 5233 w 5297"/>
                    <a:gd name="T33" fmla="*/ 3479 h 3918"/>
                    <a:gd name="T34" fmla="*/ 5281 w 5297"/>
                    <a:gd name="T35" fmla="*/ 3564 h 3918"/>
                    <a:gd name="T36" fmla="*/ 5297 w 5297"/>
                    <a:gd name="T37" fmla="*/ 3662 h 3918"/>
                    <a:gd name="T38" fmla="*/ 5281 w 5297"/>
                    <a:gd name="T39" fmla="*/ 3757 h 3918"/>
                    <a:gd name="T40" fmla="*/ 5233 w 5297"/>
                    <a:gd name="T41" fmla="*/ 3839 h 3918"/>
                    <a:gd name="T42" fmla="*/ 5154 w 5297"/>
                    <a:gd name="T43" fmla="*/ 3897 h 3918"/>
                    <a:gd name="T44" fmla="*/ 5043 w 5297"/>
                    <a:gd name="T45" fmla="*/ 3918 h 3918"/>
                    <a:gd name="T46" fmla="*/ 4702 w 5297"/>
                    <a:gd name="T47" fmla="*/ 3881 h 3918"/>
                    <a:gd name="T48" fmla="*/ 4384 w 5297"/>
                    <a:gd name="T49" fmla="*/ 3794 h 3918"/>
                    <a:gd name="T50" fmla="*/ 4091 w 5297"/>
                    <a:gd name="T51" fmla="*/ 3654 h 3918"/>
                    <a:gd name="T52" fmla="*/ 3816 w 5297"/>
                    <a:gd name="T53" fmla="*/ 3469 h 3918"/>
                    <a:gd name="T54" fmla="*/ 3565 w 5297"/>
                    <a:gd name="T55" fmla="*/ 3242 h 3918"/>
                    <a:gd name="T56" fmla="*/ 2108 w 5297"/>
                    <a:gd name="T57" fmla="*/ 1749 h 3918"/>
                    <a:gd name="T58" fmla="*/ 1915 w 5297"/>
                    <a:gd name="T59" fmla="*/ 1540 h 3918"/>
                    <a:gd name="T60" fmla="*/ 1714 w 5297"/>
                    <a:gd name="T61" fmla="*/ 1331 h 3918"/>
                    <a:gd name="T62" fmla="*/ 1505 w 5297"/>
                    <a:gd name="T63" fmla="*/ 1125 h 3918"/>
                    <a:gd name="T64" fmla="*/ 1285 w 5297"/>
                    <a:gd name="T65" fmla="*/ 938 h 3918"/>
                    <a:gd name="T66" fmla="*/ 1055 w 5297"/>
                    <a:gd name="T67" fmla="*/ 774 h 3918"/>
                    <a:gd name="T68" fmla="*/ 807 w 5297"/>
                    <a:gd name="T69" fmla="*/ 644 h 3918"/>
                    <a:gd name="T70" fmla="*/ 540 w 5297"/>
                    <a:gd name="T71" fmla="*/ 557 h 3918"/>
                    <a:gd name="T72" fmla="*/ 254 w 5297"/>
                    <a:gd name="T73" fmla="*/ 520 h 3918"/>
                    <a:gd name="T74" fmla="*/ 143 w 5297"/>
                    <a:gd name="T75" fmla="*/ 496 h 3918"/>
                    <a:gd name="T76" fmla="*/ 64 w 5297"/>
                    <a:gd name="T77" fmla="*/ 436 h 3918"/>
                    <a:gd name="T78" fmla="*/ 16 w 5297"/>
                    <a:gd name="T79" fmla="*/ 351 h 3918"/>
                    <a:gd name="T80" fmla="*/ 0 w 5297"/>
                    <a:gd name="T81" fmla="*/ 253 h 3918"/>
                    <a:gd name="T82" fmla="*/ 16 w 5297"/>
                    <a:gd name="T83" fmla="*/ 158 h 3918"/>
                    <a:gd name="T84" fmla="*/ 64 w 5297"/>
                    <a:gd name="T85" fmla="*/ 76 h 3918"/>
                    <a:gd name="T86" fmla="*/ 143 w 5297"/>
                    <a:gd name="T87" fmla="*/ 18 h 3918"/>
                    <a:gd name="T88" fmla="*/ 254 w 5297"/>
                    <a:gd name="T89" fmla="*/ 0 h 3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7" h="3918">
                      <a:moveTo>
                        <a:pt x="254" y="0"/>
                      </a:moveTo>
                      <a:lnTo>
                        <a:pt x="415" y="7"/>
                      </a:lnTo>
                      <a:lnTo>
                        <a:pt x="571" y="31"/>
                      </a:lnTo>
                      <a:lnTo>
                        <a:pt x="719" y="63"/>
                      </a:lnTo>
                      <a:lnTo>
                        <a:pt x="865" y="108"/>
                      </a:lnTo>
                      <a:lnTo>
                        <a:pt x="1002" y="163"/>
                      </a:lnTo>
                      <a:lnTo>
                        <a:pt x="1137" y="227"/>
                      </a:lnTo>
                      <a:lnTo>
                        <a:pt x="1269" y="298"/>
                      </a:lnTo>
                      <a:lnTo>
                        <a:pt x="1396" y="380"/>
                      </a:lnTo>
                      <a:lnTo>
                        <a:pt x="1521" y="467"/>
                      </a:lnTo>
                      <a:lnTo>
                        <a:pt x="1642" y="562"/>
                      </a:lnTo>
                      <a:lnTo>
                        <a:pt x="1761" y="663"/>
                      </a:lnTo>
                      <a:lnTo>
                        <a:pt x="1880" y="771"/>
                      </a:lnTo>
                      <a:lnTo>
                        <a:pt x="2134" y="1014"/>
                      </a:lnTo>
                      <a:lnTo>
                        <a:pt x="2385" y="1265"/>
                      </a:lnTo>
                      <a:lnTo>
                        <a:pt x="2631" y="1521"/>
                      </a:lnTo>
                      <a:lnTo>
                        <a:pt x="2874" y="1778"/>
                      </a:lnTo>
                      <a:lnTo>
                        <a:pt x="3118" y="2034"/>
                      </a:lnTo>
                      <a:lnTo>
                        <a:pt x="3364" y="2288"/>
                      </a:lnTo>
                      <a:lnTo>
                        <a:pt x="3924" y="2861"/>
                      </a:lnTo>
                      <a:lnTo>
                        <a:pt x="4019" y="2954"/>
                      </a:lnTo>
                      <a:lnTo>
                        <a:pt x="4115" y="3038"/>
                      </a:lnTo>
                      <a:lnTo>
                        <a:pt x="4215" y="3115"/>
                      </a:lnTo>
                      <a:lnTo>
                        <a:pt x="4321" y="3183"/>
                      </a:lnTo>
                      <a:lnTo>
                        <a:pt x="4429" y="3244"/>
                      </a:lnTo>
                      <a:lnTo>
                        <a:pt x="4540" y="3294"/>
                      </a:lnTo>
                      <a:lnTo>
                        <a:pt x="4659" y="3334"/>
                      </a:lnTo>
                      <a:lnTo>
                        <a:pt x="4781" y="3366"/>
                      </a:lnTo>
                      <a:lnTo>
                        <a:pt x="4908" y="3387"/>
                      </a:lnTo>
                      <a:lnTo>
                        <a:pt x="5043" y="3395"/>
                      </a:lnTo>
                      <a:lnTo>
                        <a:pt x="5104" y="3403"/>
                      </a:lnTo>
                      <a:lnTo>
                        <a:pt x="5154" y="3419"/>
                      </a:lnTo>
                      <a:lnTo>
                        <a:pt x="5196" y="3445"/>
                      </a:lnTo>
                      <a:lnTo>
                        <a:pt x="5233" y="3479"/>
                      </a:lnTo>
                      <a:lnTo>
                        <a:pt x="5260" y="3522"/>
                      </a:lnTo>
                      <a:lnTo>
                        <a:pt x="5281" y="3564"/>
                      </a:lnTo>
                      <a:lnTo>
                        <a:pt x="5291" y="3612"/>
                      </a:lnTo>
                      <a:lnTo>
                        <a:pt x="5297" y="3662"/>
                      </a:lnTo>
                      <a:lnTo>
                        <a:pt x="5291" y="3709"/>
                      </a:lnTo>
                      <a:lnTo>
                        <a:pt x="5281" y="3757"/>
                      </a:lnTo>
                      <a:lnTo>
                        <a:pt x="5260" y="3802"/>
                      </a:lnTo>
                      <a:lnTo>
                        <a:pt x="5233" y="3839"/>
                      </a:lnTo>
                      <a:lnTo>
                        <a:pt x="5196" y="3873"/>
                      </a:lnTo>
                      <a:lnTo>
                        <a:pt x="5154" y="3897"/>
                      </a:lnTo>
                      <a:lnTo>
                        <a:pt x="5104" y="3913"/>
                      </a:lnTo>
                      <a:lnTo>
                        <a:pt x="5043" y="3918"/>
                      </a:lnTo>
                      <a:lnTo>
                        <a:pt x="4871" y="3905"/>
                      </a:lnTo>
                      <a:lnTo>
                        <a:pt x="4702" y="3881"/>
                      </a:lnTo>
                      <a:lnTo>
                        <a:pt x="4540" y="3844"/>
                      </a:lnTo>
                      <a:lnTo>
                        <a:pt x="4384" y="3794"/>
                      </a:lnTo>
                      <a:lnTo>
                        <a:pt x="4234" y="3730"/>
                      </a:lnTo>
                      <a:lnTo>
                        <a:pt x="4091" y="3654"/>
                      </a:lnTo>
                      <a:lnTo>
                        <a:pt x="3951" y="3567"/>
                      </a:lnTo>
                      <a:lnTo>
                        <a:pt x="3816" y="3469"/>
                      </a:lnTo>
                      <a:lnTo>
                        <a:pt x="3689" y="3360"/>
                      </a:lnTo>
                      <a:lnTo>
                        <a:pt x="3565" y="3242"/>
                      </a:lnTo>
                      <a:lnTo>
                        <a:pt x="2205" y="1849"/>
                      </a:lnTo>
                      <a:lnTo>
                        <a:pt x="2108" y="1749"/>
                      </a:lnTo>
                      <a:lnTo>
                        <a:pt x="2012" y="1646"/>
                      </a:lnTo>
                      <a:lnTo>
                        <a:pt x="1915" y="1540"/>
                      </a:lnTo>
                      <a:lnTo>
                        <a:pt x="1814" y="1434"/>
                      </a:lnTo>
                      <a:lnTo>
                        <a:pt x="1714" y="1331"/>
                      </a:lnTo>
                      <a:lnTo>
                        <a:pt x="1611" y="1226"/>
                      </a:lnTo>
                      <a:lnTo>
                        <a:pt x="1505" y="1125"/>
                      </a:lnTo>
                      <a:lnTo>
                        <a:pt x="1396" y="1030"/>
                      </a:lnTo>
                      <a:lnTo>
                        <a:pt x="1285" y="938"/>
                      </a:lnTo>
                      <a:lnTo>
                        <a:pt x="1172" y="853"/>
                      </a:lnTo>
                      <a:lnTo>
                        <a:pt x="1055" y="774"/>
                      </a:lnTo>
                      <a:lnTo>
                        <a:pt x="934" y="705"/>
                      </a:lnTo>
                      <a:lnTo>
                        <a:pt x="807" y="644"/>
                      </a:lnTo>
                      <a:lnTo>
                        <a:pt x="674" y="594"/>
                      </a:lnTo>
                      <a:lnTo>
                        <a:pt x="540" y="557"/>
                      </a:lnTo>
                      <a:lnTo>
                        <a:pt x="399" y="531"/>
                      </a:lnTo>
                      <a:lnTo>
                        <a:pt x="254" y="520"/>
                      </a:lnTo>
                      <a:lnTo>
                        <a:pt x="193" y="515"/>
                      </a:lnTo>
                      <a:lnTo>
                        <a:pt x="143" y="496"/>
                      </a:lnTo>
                      <a:lnTo>
                        <a:pt x="98" y="470"/>
                      </a:lnTo>
                      <a:lnTo>
                        <a:pt x="64" y="436"/>
                      </a:lnTo>
                      <a:lnTo>
                        <a:pt x="35" y="396"/>
                      </a:lnTo>
                      <a:lnTo>
                        <a:pt x="16" y="351"/>
                      </a:lnTo>
                      <a:lnTo>
                        <a:pt x="5" y="303"/>
                      </a:lnTo>
                      <a:lnTo>
                        <a:pt x="0" y="253"/>
                      </a:lnTo>
                      <a:lnTo>
                        <a:pt x="5" y="206"/>
                      </a:lnTo>
                      <a:lnTo>
                        <a:pt x="16" y="158"/>
                      </a:lnTo>
                      <a:lnTo>
                        <a:pt x="35" y="116"/>
                      </a:lnTo>
                      <a:lnTo>
                        <a:pt x="64" y="76"/>
                      </a:lnTo>
                      <a:lnTo>
                        <a:pt x="98" y="42"/>
                      </a:lnTo>
                      <a:lnTo>
                        <a:pt x="143" y="18"/>
                      </a:lnTo>
                      <a:lnTo>
                        <a:pt x="193" y="2"/>
                      </a:lnTo>
                      <a:lnTo>
                        <a:pt x="254" y="0"/>
                      </a:lnTo>
                      <a:close/>
                    </a:path>
                  </a:pathLst>
                </a:custGeom>
                <a:solidFill>
                  <a:schemeClr val="accent3">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45" name="Freeform 44"/>
                <p:cNvSpPr>
                  <a:spLocks/>
                </p:cNvSpPr>
                <p:nvPr/>
              </p:nvSpPr>
              <p:spPr bwMode="auto">
                <a:xfrm>
                  <a:off x="6432671" y="2932727"/>
                  <a:ext cx="671290" cy="404311"/>
                </a:xfrm>
                <a:custGeom>
                  <a:avLst/>
                  <a:gdLst>
                    <a:gd name="T0" fmla="*/ 1494 w 1745"/>
                    <a:gd name="T1" fmla="*/ 0 h 1051"/>
                    <a:gd name="T2" fmla="*/ 1552 w 1745"/>
                    <a:gd name="T3" fmla="*/ 2 h 1051"/>
                    <a:gd name="T4" fmla="*/ 1602 w 1745"/>
                    <a:gd name="T5" fmla="*/ 18 h 1051"/>
                    <a:gd name="T6" fmla="*/ 1647 w 1745"/>
                    <a:gd name="T7" fmla="*/ 44 h 1051"/>
                    <a:gd name="T8" fmla="*/ 1682 w 1745"/>
                    <a:gd name="T9" fmla="*/ 76 h 1051"/>
                    <a:gd name="T10" fmla="*/ 1711 w 1745"/>
                    <a:gd name="T11" fmla="*/ 116 h 1051"/>
                    <a:gd name="T12" fmla="*/ 1729 w 1745"/>
                    <a:gd name="T13" fmla="*/ 158 h 1051"/>
                    <a:gd name="T14" fmla="*/ 1743 w 1745"/>
                    <a:gd name="T15" fmla="*/ 206 h 1051"/>
                    <a:gd name="T16" fmla="*/ 1745 w 1745"/>
                    <a:gd name="T17" fmla="*/ 256 h 1051"/>
                    <a:gd name="T18" fmla="*/ 1740 w 1745"/>
                    <a:gd name="T19" fmla="*/ 303 h 1051"/>
                    <a:gd name="T20" fmla="*/ 1729 w 1745"/>
                    <a:gd name="T21" fmla="*/ 351 h 1051"/>
                    <a:gd name="T22" fmla="*/ 1708 w 1745"/>
                    <a:gd name="T23" fmla="*/ 396 h 1051"/>
                    <a:gd name="T24" fmla="*/ 1682 w 1745"/>
                    <a:gd name="T25" fmla="*/ 436 h 1051"/>
                    <a:gd name="T26" fmla="*/ 1647 w 1745"/>
                    <a:gd name="T27" fmla="*/ 470 h 1051"/>
                    <a:gd name="T28" fmla="*/ 1602 w 1745"/>
                    <a:gd name="T29" fmla="*/ 496 h 1051"/>
                    <a:gd name="T30" fmla="*/ 1552 w 1745"/>
                    <a:gd name="T31" fmla="*/ 515 h 1051"/>
                    <a:gd name="T32" fmla="*/ 1494 w 1745"/>
                    <a:gd name="T33" fmla="*/ 520 h 1051"/>
                    <a:gd name="T34" fmla="*/ 1343 w 1745"/>
                    <a:gd name="T35" fmla="*/ 531 h 1051"/>
                    <a:gd name="T36" fmla="*/ 1198 w 1745"/>
                    <a:gd name="T37" fmla="*/ 554 h 1051"/>
                    <a:gd name="T38" fmla="*/ 1058 w 1745"/>
                    <a:gd name="T39" fmla="*/ 591 h 1051"/>
                    <a:gd name="T40" fmla="*/ 923 w 1745"/>
                    <a:gd name="T41" fmla="*/ 642 h 1051"/>
                    <a:gd name="T42" fmla="*/ 793 w 1745"/>
                    <a:gd name="T43" fmla="*/ 705 h 1051"/>
                    <a:gd name="T44" fmla="*/ 672 w 1745"/>
                    <a:gd name="T45" fmla="*/ 782 h 1051"/>
                    <a:gd name="T46" fmla="*/ 555 w 1745"/>
                    <a:gd name="T47" fmla="*/ 872 h 1051"/>
                    <a:gd name="T48" fmla="*/ 444 w 1745"/>
                    <a:gd name="T49" fmla="*/ 975 h 1051"/>
                    <a:gd name="T50" fmla="*/ 397 w 1745"/>
                    <a:gd name="T51" fmla="*/ 1014 h 1051"/>
                    <a:gd name="T52" fmla="*/ 344 w 1745"/>
                    <a:gd name="T53" fmla="*/ 1038 h 1051"/>
                    <a:gd name="T54" fmla="*/ 294 w 1745"/>
                    <a:gd name="T55" fmla="*/ 1051 h 1051"/>
                    <a:gd name="T56" fmla="*/ 241 w 1745"/>
                    <a:gd name="T57" fmla="*/ 1049 h 1051"/>
                    <a:gd name="T58" fmla="*/ 190 w 1745"/>
                    <a:gd name="T59" fmla="*/ 1038 h 1051"/>
                    <a:gd name="T60" fmla="*/ 145 w 1745"/>
                    <a:gd name="T61" fmla="*/ 1017 h 1051"/>
                    <a:gd name="T62" fmla="*/ 101 w 1745"/>
                    <a:gd name="T63" fmla="*/ 988 h 1051"/>
                    <a:gd name="T64" fmla="*/ 66 w 1745"/>
                    <a:gd name="T65" fmla="*/ 951 h 1051"/>
                    <a:gd name="T66" fmla="*/ 34 w 1745"/>
                    <a:gd name="T67" fmla="*/ 906 h 1051"/>
                    <a:gd name="T68" fmla="*/ 13 w 1745"/>
                    <a:gd name="T69" fmla="*/ 861 h 1051"/>
                    <a:gd name="T70" fmla="*/ 0 w 1745"/>
                    <a:gd name="T71" fmla="*/ 811 h 1051"/>
                    <a:gd name="T72" fmla="*/ 0 w 1745"/>
                    <a:gd name="T73" fmla="*/ 758 h 1051"/>
                    <a:gd name="T74" fmla="*/ 11 w 1745"/>
                    <a:gd name="T75" fmla="*/ 705 h 1051"/>
                    <a:gd name="T76" fmla="*/ 34 w 1745"/>
                    <a:gd name="T77" fmla="*/ 655 h 1051"/>
                    <a:gd name="T78" fmla="*/ 74 w 1745"/>
                    <a:gd name="T79" fmla="*/ 605 h 1051"/>
                    <a:gd name="T80" fmla="*/ 193 w 1745"/>
                    <a:gd name="T81" fmla="*/ 494 h 1051"/>
                    <a:gd name="T82" fmla="*/ 317 w 1745"/>
                    <a:gd name="T83" fmla="*/ 393 h 1051"/>
                    <a:gd name="T84" fmla="*/ 447 w 1745"/>
                    <a:gd name="T85" fmla="*/ 306 h 1051"/>
                    <a:gd name="T86" fmla="*/ 582 w 1745"/>
                    <a:gd name="T87" fmla="*/ 227 h 1051"/>
                    <a:gd name="T88" fmla="*/ 725 w 1745"/>
                    <a:gd name="T89" fmla="*/ 161 h 1051"/>
                    <a:gd name="T90" fmla="*/ 870 w 1745"/>
                    <a:gd name="T91" fmla="*/ 105 h 1051"/>
                    <a:gd name="T92" fmla="*/ 1021 w 1745"/>
                    <a:gd name="T93" fmla="*/ 60 h 1051"/>
                    <a:gd name="T94" fmla="*/ 1174 w 1745"/>
                    <a:gd name="T95" fmla="*/ 29 h 1051"/>
                    <a:gd name="T96" fmla="*/ 1333 w 1745"/>
                    <a:gd name="T97" fmla="*/ 7 h 1051"/>
                    <a:gd name="T98" fmla="*/ 1494 w 1745"/>
                    <a:gd name="T99"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45" h="1051">
                      <a:moveTo>
                        <a:pt x="1494" y="0"/>
                      </a:moveTo>
                      <a:lnTo>
                        <a:pt x="1552" y="2"/>
                      </a:lnTo>
                      <a:lnTo>
                        <a:pt x="1602" y="18"/>
                      </a:lnTo>
                      <a:lnTo>
                        <a:pt x="1647" y="44"/>
                      </a:lnTo>
                      <a:lnTo>
                        <a:pt x="1682" y="76"/>
                      </a:lnTo>
                      <a:lnTo>
                        <a:pt x="1711" y="116"/>
                      </a:lnTo>
                      <a:lnTo>
                        <a:pt x="1729" y="158"/>
                      </a:lnTo>
                      <a:lnTo>
                        <a:pt x="1743" y="206"/>
                      </a:lnTo>
                      <a:lnTo>
                        <a:pt x="1745" y="256"/>
                      </a:lnTo>
                      <a:lnTo>
                        <a:pt x="1740" y="303"/>
                      </a:lnTo>
                      <a:lnTo>
                        <a:pt x="1729" y="351"/>
                      </a:lnTo>
                      <a:lnTo>
                        <a:pt x="1708" y="396"/>
                      </a:lnTo>
                      <a:lnTo>
                        <a:pt x="1682" y="436"/>
                      </a:lnTo>
                      <a:lnTo>
                        <a:pt x="1647" y="470"/>
                      </a:lnTo>
                      <a:lnTo>
                        <a:pt x="1602" y="496"/>
                      </a:lnTo>
                      <a:lnTo>
                        <a:pt x="1552" y="515"/>
                      </a:lnTo>
                      <a:lnTo>
                        <a:pt x="1494" y="520"/>
                      </a:lnTo>
                      <a:lnTo>
                        <a:pt x="1343" y="531"/>
                      </a:lnTo>
                      <a:lnTo>
                        <a:pt x="1198" y="554"/>
                      </a:lnTo>
                      <a:lnTo>
                        <a:pt x="1058" y="591"/>
                      </a:lnTo>
                      <a:lnTo>
                        <a:pt x="923" y="642"/>
                      </a:lnTo>
                      <a:lnTo>
                        <a:pt x="793" y="705"/>
                      </a:lnTo>
                      <a:lnTo>
                        <a:pt x="672" y="782"/>
                      </a:lnTo>
                      <a:lnTo>
                        <a:pt x="555" y="872"/>
                      </a:lnTo>
                      <a:lnTo>
                        <a:pt x="444" y="975"/>
                      </a:lnTo>
                      <a:lnTo>
                        <a:pt x="397" y="1014"/>
                      </a:lnTo>
                      <a:lnTo>
                        <a:pt x="344" y="1038"/>
                      </a:lnTo>
                      <a:lnTo>
                        <a:pt x="294" y="1051"/>
                      </a:lnTo>
                      <a:lnTo>
                        <a:pt x="241" y="1049"/>
                      </a:lnTo>
                      <a:lnTo>
                        <a:pt x="190" y="1038"/>
                      </a:lnTo>
                      <a:lnTo>
                        <a:pt x="145" y="1017"/>
                      </a:lnTo>
                      <a:lnTo>
                        <a:pt x="101" y="988"/>
                      </a:lnTo>
                      <a:lnTo>
                        <a:pt x="66" y="951"/>
                      </a:lnTo>
                      <a:lnTo>
                        <a:pt x="34" y="906"/>
                      </a:lnTo>
                      <a:lnTo>
                        <a:pt x="13" y="861"/>
                      </a:lnTo>
                      <a:lnTo>
                        <a:pt x="0" y="811"/>
                      </a:lnTo>
                      <a:lnTo>
                        <a:pt x="0" y="758"/>
                      </a:lnTo>
                      <a:lnTo>
                        <a:pt x="11" y="705"/>
                      </a:lnTo>
                      <a:lnTo>
                        <a:pt x="34" y="655"/>
                      </a:lnTo>
                      <a:lnTo>
                        <a:pt x="74" y="605"/>
                      </a:lnTo>
                      <a:lnTo>
                        <a:pt x="193" y="494"/>
                      </a:lnTo>
                      <a:lnTo>
                        <a:pt x="317" y="393"/>
                      </a:lnTo>
                      <a:lnTo>
                        <a:pt x="447" y="306"/>
                      </a:lnTo>
                      <a:lnTo>
                        <a:pt x="582" y="227"/>
                      </a:lnTo>
                      <a:lnTo>
                        <a:pt x="725" y="161"/>
                      </a:lnTo>
                      <a:lnTo>
                        <a:pt x="870" y="105"/>
                      </a:lnTo>
                      <a:lnTo>
                        <a:pt x="1021" y="60"/>
                      </a:lnTo>
                      <a:lnTo>
                        <a:pt x="1174" y="29"/>
                      </a:lnTo>
                      <a:lnTo>
                        <a:pt x="1333" y="7"/>
                      </a:lnTo>
                      <a:lnTo>
                        <a:pt x="1494" y="0"/>
                      </a:lnTo>
                      <a:close/>
                    </a:path>
                  </a:pathLst>
                </a:custGeom>
                <a:solidFill>
                  <a:schemeClr val="accent3">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52" name="Freeform 51"/>
                <p:cNvSpPr>
                  <a:spLocks noEditPoints="1"/>
                </p:cNvSpPr>
                <p:nvPr/>
              </p:nvSpPr>
              <p:spPr bwMode="auto">
                <a:xfrm>
                  <a:off x="8109005" y="2924945"/>
                  <a:ext cx="1506458" cy="1505305"/>
                </a:xfrm>
                <a:custGeom>
                  <a:avLst/>
                  <a:gdLst>
                    <a:gd name="T0" fmla="*/ 1676 w 3916"/>
                    <a:gd name="T1" fmla="*/ 549 h 3913"/>
                    <a:gd name="T2" fmla="*/ 1301 w 3916"/>
                    <a:gd name="T3" fmla="*/ 681 h 3913"/>
                    <a:gd name="T4" fmla="*/ 973 w 3916"/>
                    <a:gd name="T5" fmla="*/ 911 h 3913"/>
                    <a:gd name="T6" fmla="*/ 719 w 3916"/>
                    <a:gd name="T7" fmla="*/ 1226 h 3913"/>
                    <a:gd name="T8" fmla="*/ 563 w 3916"/>
                    <a:gd name="T9" fmla="*/ 1601 h 3913"/>
                    <a:gd name="T10" fmla="*/ 521 w 3916"/>
                    <a:gd name="T11" fmla="*/ 2000 h 3913"/>
                    <a:gd name="T12" fmla="*/ 584 w 3916"/>
                    <a:gd name="T13" fmla="*/ 2396 h 3913"/>
                    <a:gd name="T14" fmla="*/ 759 w 3916"/>
                    <a:gd name="T15" fmla="*/ 2758 h 3913"/>
                    <a:gd name="T16" fmla="*/ 1039 w 3916"/>
                    <a:gd name="T17" fmla="*/ 3065 h 3913"/>
                    <a:gd name="T18" fmla="*/ 1391 w 3916"/>
                    <a:gd name="T19" fmla="*/ 3276 h 3913"/>
                    <a:gd name="T20" fmla="*/ 1785 w 3916"/>
                    <a:gd name="T21" fmla="*/ 3382 h 3913"/>
                    <a:gd name="T22" fmla="*/ 2197 w 3916"/>
                    <a:gd name="T23" fmla="*/ 3374 h 3913"/>
                    <a:gd name="T24" fmla="*/ 2591 w 3916"/>
                    <a:gd name="T25" fmla="*/ 3247 h 3913"/>
                    <a:gd name="T26" fmla="*/ 2922 w 3916"/>
                    <a:gd name="T27" fmla="*/ 3022 h 3913"/>
                    <a:gd name="T28" fmla="*/ 3170 w 3916"/>
                    <a:gd name="T29" fmla="*/ 2716 h 3913"/>
                    <a:gd name="T30" fmla="*/ 3331 w 3916"/>
                    <a:gd name="T31" fmla="*/ 2356 h 3913"/>
                    <a:gd name="T32" fmla="*/ 3392 w 3916"/>
                    <a:gd name="T33" fmla="*/ 1957 h 3913"/>
                    <a:gd name="T34" fmla="*/ 3323 w 3916"/>
                    <a:gd name="T35" fmla="*/ 1532 h 3913"/>
                    <a:gd name="T36" fmla="*/ 3138 w 3916"/>
                    <a:gd name="T37" fmla="*/ 1152 h 3913"/>
                    <a:gd name="T38" fmla="*/ 2858 w 3916"/>
                    <a:gd name="T39" fmla="*/ 842 h 3913"/>
                    <a:gd name="T40" fmla="*/ 2493 w 3916"/>
                    <a:gd name="T41" fmla="*/ 626 h 3913"/>
                    <a:gd name="T42" fmla="*/ 2078 w 3916"/>
                    <a:gd name="T43" fmla="*/ 525 h 3913"/>
                    <a:gd name="T44" fmla="*/ 2141 w 3916"/>
                    <a:gd name="T45" fmla="*/ 7 h 3913"/>
                    <a:gd name="T46" fmla="*/ 2604 w 3916"/>
                    <a:gd name="T47" fmla="*/ 111 h 3913"/>
                    <a:gd name="T48" fmla="*/ 3041 w 3916"/>
                    <a:gd name="T49" fmla="*/ 332 h 3913"/>
                    <a:gd name="T50" fmla="*/ 3400 w 3916"/>
                    <a:gd name="T51" fmla="*/ 644 h 3913"/>
                    <a:gd name="T52" fmla="*/ 3673 w 3916"/>
                    <a:gd name="T53" fmla="*/ 1030 h 3913"/>
                    <a:gd name="T54" fmla="*/ 3850 w 3916"/>
                    <a:gd name="T55" fmla="*/ 1474 h 3913"/>
                    <a:gd name="T56" fmla="*/ 3916 w 3916"/>
                    <a:gd name="T57" fmla="*/ 1957 h 3913"/>
                    <a:gd name="T58" fmla="*/ 3850 w 3916"/>
                    <a:gd name="T59" fmla="*/ 2433 h 3913"/>
                    <a:gd name="T60" fmla="*/ 3678 w 3916"/>
                    <a:gd name="T61" fmla="*/ 2877 h 3913"/>
                    <a:gd name="T62" fmla="*/ 3408 w 3916"/>
                    <a:gd name="T63" fmla="*/ 3263 h 3913"/>
                    <a:gd name="T64" fmla="*/ 3059 w 3916"/>
                    <a:gd name="T65" fmla="*/ 3577 h 3913"/>
                    <a:gd name="T66" fmla="*/ 2639 w 3916"/>
                    <a:gd name="T67" fmla="*/ 3796 h 3913"/>
                    <a:gd name="T68" fmla="*/ 2163 w 3916"/>
                    <a:gd name="T69" fmla="*/ 3902 h 3913"/>
                    <a:gd name="T70" fmla="*/ 1689 w 3916"/>
                    <a:gd name="T71" fmla="*/ 3894 h 3913"/>
                    <a:gd name="T72" fmla="*/ 1235 w 3916"/>
                    <a:gd name="T73" fmla="*/ 3773 h 3913"/>
                    <a:gd name="T74" fmla="*/ 822 w 3916"/>
                    <a:gd name="T75" fmla="*/ 3553 h 3913"/>
                    <a:gd name="T76" fmla="*/ 473 w 3916"/>
                    <a:gd name="T77" fmla="*/ 3239 h 3913"/>
                    <a:gd name="T78" fmla="*/ 201 w 3916"/>
                    <a:gd name="T79" fmla="*/ 2835 h 3913"/>
                    <a:gd name="T80" fmla="*/ 39 w 3916"/>
                    <a:gd name="T81" fmla="*/ 2372 h 3913"/>
                    <a:gd name="T82" fmla="*/ 0 w 3916"/>
                    <a:gd name="T83" fmla="*/ 1891 h 3913"/>
                    <a:gd name="T84" fmla="*/ 76 w 3916"/>
                    <a:gd name="T85" fmla="*/ 1416 h 3913"/>
                    <a:gd name="T86" fmla="*/ 267 w 3916"/>
                    <a:gd name="T87" fmla="*/ 969 h 3913"/>
                    <a:gd name="T88" fmla="*/ 560 w 3916"/>
                    <a:gd name="T89" fmla="*/ 581 h 3913"/>
                    <a:gd name="T90" fmla="*/ 933 w 3916"/>
                    <a:gd name="T91" fmla="*/ 288 h 3913"/>
                    <a:gd name="T92" fmla="*/ 1361 w 3916"/>
                    <a:gd name="T93" fmla="*/ 92 h 3913"/>
                    <a:gd name="T94" fmla="*/ 1824 w 3916"/>
                    <a:gd name="T95" fmla="*/ 5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16" h="3913">
                      <a:moveTo>
                        <a:pt x="1943" y="520"/>
                      </a:moveTo>
                      <a:lnTo>
                        <a:pt x="1808" y="528"/>
                      </a:lnTo>
                      <a:lnTo>
                        <a:pt x="1676" y="549"/>
                      </a:lnTo>
                      <a:lnTo>
                        <a:pt x="1547" y="581"/>
                      </a:lnTo>
                      <a:lnTo>
                        <a:pt x="1420" y="626"/>
                      </a:lnTo>
                      <a:lnTo>
                        <a:pt x="1301" y="681"/>
                      </a:lnTo>
                      <a:lnTo>
                        <a:pt x="1184" y="747"/>
                      </a:lnTo>
                      <a:lnTo>
                        <a:pt x="1073" y="824"/>
                      </a:lnTo>
                      <a:lnTo>
                        <a:pt x="973" y="911"/>
                      </a:lnTo>
                      <a:lnTo>
                        <a:pt x="878" y="1006"/>
                      </a:lnTo>
                      <a:lnTo>
                        <a:pt x="793" y="1112"/>
                      </a:lnTo>
                      <a:lnTo>
                        <a:pt x="719" y="1226"/>
                      </a:lnTo>
                      <a:lnTo>
                        <a:pt x="653" y="1344"/>
                      </a:lnTo>
                      <a:lnTo>
                        <a:pt x="603" y="1471"/>
                      </a:lnTo>
                      <a:lnTo>
                        <a:pt x="563" y="1601"/>
                      </a:lnTo>
                      <a:lnTo>
                        <a:pt x="536" y="1733"/>
                      </a:lnTo>
                      <a:lnTo>
                        <a:pt x="521" y="1865"/>
                      </a:lnTo>
                      <a:lnTo>
                        <a:pt x="521" y="2000"/>
                      </a:lnTo>
                      <a:lnTo>
                        <a:pt x="529" y="2132"/>
                      </a:lnTo>
                      <a:lnTo>
                        <a:pt x="552" y="2264"/>
                      </a:lnTo>
                      <a:lnTo>
                        <a:pt x="584" y="2396"/>
                      </a:lnTo>
                      <a:lnTo>
                        <a:pt x="632" y="2520"/>
                      </a:lnTo>
                      <a:lnTo>
                        <a:pt x="690" y="2642"/>
                      </a:lnTo>
                      <a:lnTo>
                        <a:pt x="759" y="2758"/>
                      </a:lnTo>
                      <a:lnTo>
                        <a:pt x="843" y="2869"/>
                      </a:lnTo>
                      <a:lnTo>
                        <a:pt x="936" y="2972"/>
                      </a:lnTo>
                      <a:lnTo>
                        <a:pt x="1039" y="3065"/>
                      </a:lnTo>
                      <a:lnTo>
                        <a:pt x="1150" y="3146"/>
                      </a:lnTo>
                      <a:lnTo>
                        <a:pt x="1269" y="3218"/>
                      </a:lnTo>
                      <a:lnTo>
                        <a:pt x="1391" y="3276"/>
                      </a:lnTo>
                      <a:lnTo>
                        <a:pt x="1520" y="3323"/>
                      </a:lnTo>
                      <a:lnTo>
                        <a:pt x="1652" y="3360"/>
                      </a:lnTo>
                      <a:lnTo>
                        <a:pt x="1785" y="3382"/>
                      </a:lnTo>
                      <a:lnTo>
                        <a:pt x="1922" y="3392"/>
                      </a:lnTo>
                      <a:lnTo>
                        <a:pt x="2060" y="3390"/>
                      </a:lnTo>
                      <a:lnTo>
                        <a:pt x="2197" y="3374"/>
                      </a:lnTo>
                      <a:lnTo>
                        <a:pt x="2332" y="3345"/>
                      </a:lnTo>
                      <a:lnTo>
                        <a:pt x="2467" y="3302"/>
                      </a:lnTo>
                      <a:lnTo>
                        <a:pt x="2591" y="3247"/>
                      </a:lnTo>
                      <a:lnTo>
                        <a:pt x="2710" y="3183"/>
                      </a:lnTo>
                      <a:lnTo>
                        <a:pt x="2818" y="3107"/>
                      </a:lnTo>
                      <a:lnTo>
                        <a:pt x="2922" y="3022"/>
                      </a:lnTo>
                      <a:lnTo>
                        <a:pt x="3014" y="2927"/>
                      </a:lnTo>
                      <a:lnTo>
                        <a:pt x="3096" y="2827"/>
                      </a:lnTo>
                      <a:lnTo>
                        <a:pt x="3170" y="2716"/>
                      </a:lnTo>
                      <a:lnTo>
                        <a:pt x="3236" y="2602"/>
                      </a:lnTo>
                      <a:lnTo>
                        <a:pt x="3289" y="2481"/>
                      </a:lnTo>
                      <a:lnTo>
                        <a:pt x="3331" y="2356"/>
                      </a:lnTo>
                      <a:lnTo>
                        <a:pt x="3363" y="2227"/>
                      </a:lnTo>
                      <a:lnTo>
                        <a:pt x="3384" y="2092"/>
                      </a:lnTo>
                      <a:lnTo>
                        <a:pt x="3392" y="1957"/>
                      </a:lnTo>
                      <a:lnTo>
                        <a:pt x="3382" y="1812"/>
                      </a:lnTo>
                      <a:lnTo>
                        <a:pt x="3358" y="1669"/>
                      </a:lnTo>
                      <a:lnTo>
                        <a:pt x="3323" y="1532"/>
                      </a:lnTo>
                      <a:lnTo>
                        <a:pt x="3273" y="1397"/>
                      </a:lnTo>
                      <a:lnTo>
                        <a:pt x="3212" y="1270"/>
                      </a:lnTo>
                      <a:lnTo>
                        <a:pt x="3138" y="1152"/>
                      </a:lnTo>
                      <a:lnTo>
                        <a:pt x="3054" y="1041"/>
                      </a:lnTo>
                      <a:lnTo>
                        <a:pt x="2961" y="938"/>
                      </a:lnTo>
                      <a:lnTo>
                        <a:pt x="2858" y="842"/>
                      </a:lnTo>
                      <a:lnTo>
                        <a:pt x="2744" y="761"/>
                      </a:lnTo>
                      <a:lnTo>
                        <a:pt x="2623" y="687"/>
                      </a:lnTo>
                      <a:lnTo>
                        <a:pt x="2493" y="626"/>
                      </a:lnTo>
                      <a:lnTo>
                        <a:pt x="2356" y="578"/>
                      </a:lnTo>
                      <a:lnTo>
                        <a:pt x="2213" y="544"/>
                      </a:lnTo>
                      <a:lnTo>
                        <a:pt x="2078" y="525"/>
                      </a:lnTo>
                      <a:lnTo>
                        <a:pt x="1943" y="520"/>
                      </a:lnTo>
                      <a:close/>
                      <a:moveTo>
                        <a:pt x="1983" y="0"/>
                      </a:moveTo>
                      <a:lnTo>
                        <a:pt x="2141" y="7"/>
                      </a:lnTo>
                      <a:lnTo>
                        <a:pt x="2298" y="29"/>
                      </a:lnTo>
                      <a:lnTo>
                        <a:pt x="2454" y="63"/>
                      </a:lnTo>
                      <a:lnTo>
                        <a:pt x="2604" y="111"/>
                      </a:lnTo>
                      <a:lnTo>
                        <a:pt x="2758" y="171"/>
                      </a:lnTo>
                      <a:lnTo>
                        <a:pt x="2903" y="245"/>
                      </a:lnTo>
                      <a:lnTo>
                        <a:pt x="3041" y="332"/>
                      </a:lnTo>
                      <a:lnTo>
                        <a:pt x="3170" y="425"/>
                      </a:lnTo>
                      <a:lnTo>
                        <a:pt x="3289" y="531"/>
                      </a:lnTo>
                      <a:lnTo>
                        <a:pt x="3400" y="644"/>
                      </a:lnTo>
                      <a:lnTo>
                        <a:pt x="3501" y="766"/>
                      </a:lnTo>
                      <a:lnTo>
                        <a:pt x="3593" y="895"/>
                      </a:lnTo>
                      <a:lnTo>
                        <a:pt x="3673" y="1030"/>
                      </a:lnTo>
                      <a:lnTo>
                        <a:pt x="3744" y="1173"/>
                      </a:lnTo>
                      <a:lnTo>
                        <a:pt x="3802" y="1321"/>
                      </a:lnTo>
                      <a:lnTo>
                        <a:pt x="3850" y="1474"/>
                      </a:lnTo>
                      <a:lnTo>
                        <a:pt x="3884" y="1632"/>
                      </a:lnTo>
                      <a:lnTo>
                        <a:pt x="3905" y="1794"/>
                      </a:lnTo>
                      <a:lnTo>
                        <a:pt x="3916" y="1957"/>
                      </a:lnTo>
                      <a:lnTo>
                        <a:pt x="3905" y="2119"/>
                      </a:lnTo>
                      <a:lnTo>
                        <a:pt x="3884" y="2277"/>
                      </a:lnTo>
                      <a:lnTo>
                        <a:pt x="3850" y="2433"/>
                      </a:lnTo>
                      <a:lnTo>
                        <a:pt x="3802" y="2586"/>
                      </a:lnTo>
                      <a:lnTo>
                        <a:pt x="3747" y="2734"/>
                      </a:lnTo>
                      <a:lnTo>
                        <a:pt x="3678" y="2877"/>
                      </a:lnTo>
                      <a:lnTo>
                        <a:pt x="3598" y="3012"/>
                      </a:lnTo>
                      <a:lnTo>
                        <a:pt x="3509" y="3141"/>
                      </a:lnTo>
                      <a:lnTo>
                        <a:pt x="3408" y="3263"/>
                      </a:lnTo>
                      <a:lnTo>
                        <a:pt x="3300" y="3376"/>
                      </a:lnTo>
                      <a:lnTo>
                        <a:pt x="3183" y="3482"/>
                      </a:lnTo>
                      <a:lnTo>
                        <a:pt x="3059" y="3577"/>
                      </a:lnTo>
                      <a:lnTo>
                        <a:pt x="2927" y="3662"/>
                      </a:lnTo>
                      <a:lnTo>
                        <a:pt x="2784" y="3736"/>
                      </a:lnTo>
                      <a:lnTo>
                        <a:pt x="2639" y="3796"/>
                      </a:lnTo>
                      <a:lnTo>
                        <a:pt x="2483" y="3847"/>
                      </a:lnTo>
                      <a:lnTo>
                        <a:pt x="2324" y="3881"/>
                      </a:lnTo>
                      <a:lnTo>
                        <a:pt x="2163" y="3902"/>
                      </a:lnTo>
                      <a:lnTo>
                        <a:pt x="2004" y="3913"/>
                      </a:lnTo>
                      <a:lnTo>
                        <a:pt x="1845" y="3910"/>
                      </a:lnTo>
                      <a:lnTo>
                        <a:pt x="1689" y="3894"/>
                      </a:lnTo>
                      <a:lnTo>
                        <a:pt x="1533" y="3865"/>
                      </a:lnTo>
                      <a:lnTo>
                        <a:pt x="1383" y="3826"/>
                      </a:lnTo>
                      <a:lnTo>
                        <a:pt x="1235" y="3773"/>
                      </a:lnTo>
                      <a:lnTo>
                        <a:pt x="1092" y="3712"/>
                      </a:lnTo>
                      <a:lnTo>
                        <a:pt x="954" y="3638"/>
                      </a:lnTo>
                      <a:lnTo>
                        <a:pt x="822" y="3553"/>
                      </a:lnTo>
                      <a:lnTo>
                        <a:pt x="698" y="3458"/>
                      </a:lnTo>
                      <a:lnTo>
                        <a:pt x="581" y="3353"/>
                      </a:lnTo>
                      <a:lnTo>
                        <a:pt x="473" y="3239"/>
                      </a:lnTo>
                      <a:lnTo>
                        <a:pt x="372" y="3112"/>
                      </a:lnTo>
                      <a:lnTo>
                        <a:pt x="280" y="2980"/>
                      </a:lnTo>
                      <a:lnTo>
                        <a:pt x="201" y="2835"/>
                      </a:lnTo>
                      <a:lnTo>
                        <a:pt x="132" y="2684"/>
                      </a:lnTo>
                      <a:lnTo>
                        <a:pt x="79" y="2531"/>
                      </a:lnTo>
                      <a:lnTo>
                        <a:pt x="39" y="2372"/>
                      </a:lnTo>
                      <a:lnTo>
                        <a:pt x="13" y="2214"/>
                      </a:lnTo>
                      <a:lnTo>
                        <a:pt x="0" y="2053"/>
                      </a:lnTo>
                      <a:lnTo>
                        <a:pt x="0" y="1891"/>
                      </a:lnTo>
                      <a:lnTo>
                        <a:pt x="13" y="1730"/>
                      </a:lnTo>
                      <a:lnTo>
                        <a:pt x="37" y="1572"/>
                      </a:lnTo>
                      <a:lnTo>
                        <a:pt x="76" y="1416"/>
                      </a:lnTo>
                      <a:lnTo>
                        <a:pt x="127" y="1263"/>
                      </a:lnTo>
                      <a:lnTo>
                        <a:pt x="190" y="1112"/>
                      </a:lnTo>
                      <a:lnTo>
                        <a:pt x="267" y="969"/>
                      </a:lnTo>
                      <a:lnTo>
                        <a:pt x="354" y="829"/>
                      </a:lnTo>
                      <a:lnTo>
                        <a:pt x="454" y="697"/>
                      </a:lnTo>
                      <a:lnTo>
                        <a:pt x="560" y="581"/>
                      </a:lnTo>
                      <a:lnTo>
                        <a:pt x="677" y="473"/>
                      </a:lnTo>
                      <a:lnTo>
                        <a:pt x="801" y="375"/>
                      </a:lnTo>
                      <a:lnTo>
                        <a:pt x="933" y="288"/>
                      </a:lnTo>
                      <a:lnTo>
                        <a:pt x="1071" y="211"/>
                      </a:lnTo>
                      <a:lnTo>
                        <a:pt x="1213" y="148"/>
                      </a:lnTo>
                      <a:lnTo>
                        <a:pt x="1361" y="92"/>
                      </a:lnTo>
                      <a:lnTo>
                        <a:pt x="1515" y="52"/>
                      </a:lnTo>
                      <a:lnTo>
                        <a:pt x="1668" y="21"/>
                      </a:lnTo>
                      <a:lnTo>
                        <a:pt x="1824" y="5"/>
                      </a:lnTo>
                      <a:lnTo>
                        <a:pt x="1983" y="0"/>
                      </a:lnTo>
                      <a:close/>
                    </a:path>
                  </a:pathLst>
                </a:custGeom>
                <a:solidFill>
                  <a:schemeClr val="accent5">
                    <a:lumMod val="60000"/>
                    <a:lumOff val="40000"/>
                    <a:alpha val="7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dirty="0">
                    <a:solidFill>
                      <a:prstClr val="black"/>
                    </a:solidFill>
                    <a:latin typeface="Calibri"/>
                  </a:endParaRPr>
                </a:p>
              </p:txBody>
            </p:sp>
            <p:grpSp>
              <p:nvGrpSpPr>
                <p:cNvPr id="65" name="Group 64"/>
                <p:cNvGrpSpPr/>
                <p:nvPr/>
              </p:nvGrpSpPr>
              <p:grpSpPr>
                <a:xfrm>
                  <a:off x="8657022" y="3486088"/>
                  <a:ext cx="410422" cy="409899"/>
                  <a:chOff x="-1262063" y="987426"/>
                  <a:chExt cx="4983163" cy="4976813"/>
                </a:xfrm>
                <a:solidFill>
                  <a:schemeClr val="bg1"/>
                </a:solidFill>
              </p:grpSpPr>
              <p:sp>
                <p:nvSpPr>
                  <p:cNvPr id="66" name="Freeform 6"/>
                  <p:cNvSpPr>
                    <a:spLocks/>
                  </p:cNvSpPr>
                  <p:nvPr/>
                </p:nvSpPr>
                <p:spPr bwMode="auto">
                  <a:xfrm>
                    <a:off x="-1262063" y="987426"/>
                    <a:ext cx="4983163" cy="4976813"/>
                  </a:xfrm>
                  <a:custGeom>
                    <a:avLst/>
                    <a:gdLst>
                      <a:gd name="T0" fmla="*/ 265 w 6278"/>
                      <a:gd name="T1" fmla="*/ 0 h 6271"/>
                      <a:gd name="T2" fmla="*/ 319 w 6278"/>
                      <a:gd name="T3" fmla="*/ 6 h 6271"/>
                      <a:gd name="T4" fmla="*/ 368 w 6278"/>
                      <a:gd name="T5" fmla="*/ 21 h 6271"/>
                      <a:gd name="T6" fmla="*/ 412 w 6278"/>
                      <a:gd name="T7" fmla="*/ 44 h 6271"/>
                      <a:gd name="T8" fmla="*/ 450 w 6278"/>
                      <a:gd name="T9" fmla="*/ 76 h 6271"/>
                      <a:gd name="T10" fmla="*/ 483 w 6278"/>
                      <a:gd name="T11" fmla="*/ 114 h 6271"/>
                      <a:gd name="T12" fmla="*/ 507 w 6278"/>
                      <a:gd name="T13" fmla="*/ 158 h 6271"/>
                      <a:gd name="T14" fmla="*/ 523 w 6278"/>
                      <a:gd name="T15" fmla="*/ 208 h 6271"/>
                      <a:gd name="T16" fmla="*/ 528 w 6278"/>
                      <a:gd name="T17" fmla="*/ 261 h 6271"/>
                      <a:gd name="T18" fmla="*/ 526 w 6278"/>
                      <a:gd name="T19" fmla="*/ 5747 h 6271"/>
                      <a:gd name="T20" fmla="*/ 6015 w 6278"/>
                      <a:gd name="T21" fmla="*/ 5749 h 6271"/>
                      <a:gd name="T22" fmla="*/ 6068 w 6278"/>
                      <a:gd name="T23" fmla="*/ 5754 h 6271"/>
                      <a:gd name="T24" fmla="*/ 6118 w 6278"/>
                      <a:gd name="T25" fmla="*/ 5770 h 6271"/>
                      <a:gd name="T26" fmla="*/ 6162 w 6278"/>
                      <a:gd name="T27" fmla="*/ 5794 h 6271"/>
                      <a:gd name="T28" fmla="*/ 6200 w 6278"/>
                      <a:gd name="T29" fmla="*/ 5825 h 6271"/>
                      <a:gd name="T30" fmla="*/ 6232 w 6278"/>
                      <a:gd name="T31" fmla="*/ 5863 h 6271"/>
                      <a:gd name="T32" fmla="*/ 6257 w 6278"/>
                      <a:gd name="T33" fmla="*/ 5909 h 6271"/>
                      <a:gd name="T34" fmla="*/ 6272 w 6278"/>
                      <a:gd name="T35" fmla="*/ 5956 h 6271"/>
                      <a:gd name="T36" fmla="*/ 6278 w 6278"/>
                      <a:gd name="T37" fmla="*/ 6010 h 6271"/>
                      <a:gd name="T38" fmla="*/ 6272 w 6278"/>
                      <a:gd name="T39" fmla="*/ 6061 h 6271"/>
                      <a:gd name="T40" fmla="*/ 6257 w 6278"/>
                      <a:gd name="T41" fmla="*/ 6111 h 6271"/>
                      <a:gd name="T42" fmla="*/ 6232 w 6278"/>
                      <a:gd name="T43" fmla="*/ 6155 h 6271"/>
                      <a:gd name="T44" fmla="*/ 6200 w 6278"/>
                      <a:gd name="T45" fmla="*/ 6195 h 6271"/>
                      <a:gd name="T46" fmla="*/ 6162 w 6278"/>
                      <a:gd name="T47" fmla="*/ 6225 h 6271"/>
                      <a:gd name="T48" fmla="*/ 6118 w 6278"/>
                      <a:gd name="T49" fmla="*/ 6250 h 6271"/>
                      <a:gd name="T50" fmla="*/ 6068 w 6278"/>
                      <a:gd name="T51" fmla="*/ 6265 h 6271"/>
                      <a:gd name="T52" fmla="*/ 6015 w 6278"/>
                      <a:gd name="T53" fmla="*/ 6271 h 6271"/>
                      <a:gd name="T54" fmla="*/ 263 w 6278"/>
                      <a:gd name="T55" fmla="*/ 6267 h 6271"/>
                      <a:gd name="T56" fmla="*/ 250 w 6278"/>
                      <a:gd name="T57" fmla="*/ 6267 h 6271"/>
                      <a:gd name="T58" fmla="*/ 200 w 6278"/>
                      <a:gd name="T59" fmla="*/ 6261 h 6271"/>
                      <a:gd name="T60" fmla="*/ 156 w 6278"/>
                      <a:gd name="T61" fmla="*/ 6246 h 6271"/>
                      <a:gd name="T62" fmla="*/ 115 w 6278"/>
                      <a:gd name="T63" fmla="*/ 6223 h 6271"/>
                      <a:gd name="T64" fmla="*/ 78 w 6278"/>
                      <a:gd name="T65" fmla="*/ 6193 h 6271"/>
                      <a:gd name="T66" fmla="*/ 44 w 6278"/>
                      <a:gd name="T67" fmla="*/ 6153 h 6271"/>
                      <a:gd name="T68" fmla="*/ 21 w 6278"/>
                      <a:gd name="T69" fmla="*/ 6107 h 6271"/>
                      <a:gd name="T70" fmla="*/ 6 w 6278"/>
                      <a:gd name="T71" fmla="*/ 6059 h 6271"/>
                      <a:gd name="T72" fmla="*/ 0 w 6278"/>
                      <a:gd name="T73" fmla="*/ 6008 h 6271"/>
                      <a:gd name="T74" fmla="*/ 4 w 6278"/>
                      <a:gd name="T75" fmla="*/ 261 h 6271"/>
                      <a:gd name="T76" fmla="*/ 8 w 6278"/>
                      <a:gd name="T77" fmla="*/ 208 h 6271"/>
                      <a:gd name="T78" fmla="*/ 23 w 6278"/>
                      <a:gd name="T79" fmla="*/ 158 h 6271"/>
                      <a:gd name="T80" fmla="*/ 48 w 6278"/>
                      <a:gd name="T81" fmla="*/ 114 h 6271"/>
                      <a:gd name="T82" fmla="*/ 80 w 6278"/>
                      <a:gd name="T83" fmla="*/ 76 h 6271"/>
                      <a:gd name="T84" fmla="*/ 118 w 6278"/>
                      <a:gd name="T85" fmla="*/ 44 h 6271"/>
                      <a:gd name="T86" fmla="*/ 164 w 6278"/>
                      <a:gd name="T87" fmla="*/ 19 h 6271"/>
                      <a:gd name="T88" fmla="*/ 214 w 6278"/>
                      <a:gd name="T89" fmla="*/ 4 h 6271"/>
                      <a:gd name="T90" fmla="*/ 265 w 6278"/>
                      <a:gd name="T91" fmla="*/ 0 h 6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78" h="6271">
                        <a:moveTo>
                          <a:pt x="265" y="0"/>
                        </a:moveTo>
                        <a:lnTo>
                          <a:pt x="319" y="6"/>
                        </a:lnTo>
                        <a:lnTo>
                          <a:pt x="368" y="21"/>
                        </a:lnTo>
                        <a:lnTo>
                          <a:pt x="412" y="44"/>
                        </a:lnTo>
                        <a:lnTo>
                          <a:pt x="450" y="76"/>
                        </a:lnTo>
                        <a:lnTo>
                          <a:pt x="483" y="114"/>
                        </a:lnTo>
                        <a:lnTo>
                          <a:pt x="507" y="158"/>
                        </a:lnTo>
                        <a:lnTo>
                          <a:pt x="523" y="208"/>
                        </a:lnTo>
                        <a:lnTo>
                          <a:pt x="528" y="261"/>
                        </a:lnTo>
                        <a:lnTo>
                          <a:pt x="526" y="5747"/>
                        </a:lnTo>
                        <a:lnTo>
                          <a:pt x="6015" y="5749"/>
                        </a:lnTo>
                        <a:lnTo>
                          <a:pt x="6068" y="5754"/>
                        </a:lnTo>
                        <a:lnTo>
                          <a:pt x="6118" y="5770"/>
                        </a:lnTo>
                        <a:lnTo>
                          <a:pt x="6162" y="5794"/>
                        </a:lnTo>
                        <a:lnTo>
                          <a:pt x="6200" y="5825"/>
                        </a:lnTo>
                        <a:lnTo>
                          <a:pt x="6232" y="5863"/>
                        </a:lnTo>
                        <a:lnTo>
                          <a:pt x="6257" y="5909"/>
                        </a:lnTo>
                        <a:lnTo>
                          <a:pt x="6272" y="5956"/>
                        </a:lnTo>
                        <a:lnTo>
                          <a:pt x="6278" y="6010"/>
                        </a:lnTo>
                        <a:lnTo>
                          <a:pt x="6272" y="6061"/>
                        </a:lnTo>
                        <a:lnTo>
                          <a:pt x="6257" y="6111"/>
                        </a:lnTo>
                        <a:lnTo>
                          <a:pt x="6232" y="6155"/>
                        </a:lnTo>
                        <a:lnTo>
                          <a:pt x="6200" y="6195"/>
                        </a:lnTo>
                        <a:lnTo>
                          <a:pt x="6162" y="6225"/>
                        </a:lnTo>
                        <a:lnTo>
                          <a:pt x="6118" y="6250"/>
                        </a:lnTo>
                        <a:lnTo>
                          <a:pt x="6068" y="6265"/>
                        </a:lnTo>
                        <a:lnTo>
                          <a:pt x="6015" y="6271"/>
                        </a:lnTo>
                        <a:lnTo>
                          <a:pt x="263" y="6267"/>
                        </a:lnTo>
                        <a:lnTo>
                          <a:pt x="250" y="6267"/>
                        </a:lnTo>
                        <a:lnTo>
                          <a:pt x="200" y="6261"/>
                        </a:lnTo>
                        <a:lnTo>
                          <a:pt x="156" y="6246"/>
                        </a:lnTo>
                        <a:lnTo>
                          <a:pt x="115" y="6223"/>
                        </a:lnTo>
                        <a:lnTo>
                          <a:pt x="78" y="6193"/>
                        </a:lnTo>
                        <a:lnTo>
                          <a:pt x="44" y="6153"/>
                        </a:lnTo>
                        <a:lnTo>
                          <a:pt x="21" y="6107"/>
                        </a:lnTo>
                        <a:lnTo>
                          <a:pt x="6" y="6059"/>
                        </a:lnTo>
                        <a:lnTo>
                          <a:pt x="0" y="6008"/>
                        </a:lnTo>
                        <a:lnTo>
                          <a:pt x="4" y="261"/>
                        </a:lnTo>
                        <a:lnTo>
                          <a:pt x="8" y="208"/>
                        </a:lnTo>
                        <a:lnTo>
                          <a:pt x="23" y="158"/>
                        </a:lnTo>
                        <a:lnTo>
                          <a:pt x="48" y="114"/>
                        </a:lnTo>
                        <a:lnTo>
                          <a:pt x="80" y="76"/>
                        </a:lnTo>
                        <a:lnTo>
                          <a:pt x="118" y="44"/>
                        </a:lnTo>
                        <a:lnTo>
                          <a:pt x="164" y="19"/>
                        </a:lnTo>
                        <a:lnTo>
                          <a:pt x="214" y="4"/>
                        </a:lnTo>
                        <a:lnTo>
                          <a:pt x="26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sp>
                <p:nvSpPr>
                  <p:cNvPr id="67" name="Freeform 7"/>
                  <p:cNvSpPr>
                    <a:spLocks/>
                  </p:cNvSpPr>
                  <p:nvPr/>
                </p:nvSpPr>
                <p:spPr bwMode="auto">
                  <a:xfrm>
                    <a:off x="-509588" y="1928813"/>
                    <a:ext cx="4157663" cy="3076575"/>
                  </a:xfrm>
                  <a:custGeom>
                    <a:avLst/>
                    <a:gdLst>
                      <a:gd name="T0" fmla="*/ 4607 w 5238"/>
                      <a:gd name="T1" fmla="*/ 4 h 3878"/>
                      <a:gd name="T2" fmla="*/ 4682 w 5238"/>
                      <a:gd name="T3" fmla="*/ 25 h 3878"/>
                      <a:gd name="T4" fmla="*/ 4750 w 5238"/>
                      <a:gd name="T5" fmla="*/ 73 h 3878"/>
                      <a:gd name="T6" fmla="*/ 4807 w 5238"/>
                      <a:gd name="T7" fmla="*/ 153 h 3878"/>
                      <a:gd name="T8" fmla="*/ 5231 w 5238"/>
                      <a:gd name="T9" fmla="*/ 1086 h 3878"/>
                      <a:gd name="T10" fmla="*/ 5238 w 5238"/>
                      <a:gd name="T11" fmla="*/ 1176 h 3878"/>
                      <a:gd name="T12" fmla="*/ 5216 w 5238"/>
                      <a:gd name="T13" fmla="*/ 1263 h 3878"/>
                      <a:gd name="T14" fmla="*/ 5164 w 5238"/>
                      <a:gd name="T15" fmla="*/ 1336 h 3878"/>
                      <a:gd name="T16" fmla="*/ 5086 w 5238"/>
                      <a:gd name="T17" fmla="*/ 1387 h 3878"/>
                      <a:gd name="T18" fmla="*/ 5050 w 5238"/>
                      <a:gd name="T19" fmla="*/ 1401 h 3878"/>
                      <a:gd name="T20" fmla="*/ 4994 w 5238"/>
                      <a:gd name="T21" fmla="*/ 1410 h 3878"/>
                      <a:gd name="T22" fmla="*/ 4931 w 5238"/>
                      <a:gd name="T23" fmla="*/ 1408 h 3878"/>
                      <a:gd name="T24" fmla="*/ 4863 w 5238"/>
                      <a:gd name="T25" fmla="*/ 1387 h 3878"/>
                      <a:gd name="T26" fmla="*/ 4796 w 5238"/>
                      <a:gd name="T27" fmla="*/ 1340 h 3878"/>
                      <a:gd name="T28" fmla="*/ 4737 w 5238"/>
                      <a:gd name="T29" fmla="*/ 1258 h 3878"/>
                      <a:gd name="T30" fmla="*/ 3938 w 5238"/>
                      <a:gd name="T31" fmla="*/ 2363 h 3878"/>
                      <a:gd name="T32" fmla="*/ 3884 w 5238"/>
                      <a:gd name="T33" fmla="*/ 2441 h 3878"/>
                      <a:gd name="T34" fmla="*/ 3806 w 5238"/>
                      <a:gd name="T35" fmla="*/ 2492 h 3878"/>
                      <a:gd name="T36" fmla="*/ 3715 w 5238"/>
                      <a:gd name="T37" fmla="*/ 2515 h 3878"/>
                      <a:gd name="T38" fmla="*/ 431 w 5238"/>
                      <a:gd name="T39" fmla="*/ 3819 h 3878"/>
                      <a:gd name="T40" fmla="*/ 353 w 5238"/>
                      <a:gd name="T41" fmla="*/ 3864 h 3878"/>
                      <a:gd name="T42" fmla="*/ 263 w 5238"/>
                      <a:gd name="T43" fmla="*/ 3878 h 3878"/>
                      <a:gd name="T44" fmla="*/ 173 w 5238"/>
                      <a:gd name="T45" fmla="*/ 3862 h 3878"/>
                      <a:gd name="T46" fmla="*/ 93 w 5238"/>
                      <a:gd name="T47" fmla="*/ 3819 h 3878"/>
                      <a:gd name="T48" fmla="*/ 34 w 5238"/>
                      <a:gd name="T49" fmla="*/ 3746 h 3878"/>
                      <a:gd name="T50" fmla="*/ 4 w 5238"/>
                      <a:gd name="T51" fmla="*/ 3660 h 3878"/>
                      <a:gd name="T52" fmla="*/ 4 w 5238"/>
                      <a:gd name="T53" fmla="*/ 3571 h 3878"/>
                      <a:gd name="T54" fmla="*/ 34 w 5238"/>
                      <a:gd name="T55" fmla="*/ 3487 h 3878"/>
                      <a:gd name="T56" fmla="*/ 93 w 5238"/>
                      <a:gd name="T57" fmla="*/ 3417 h 3878"/>
                      <a:gd name="T58" fmla="*/ 1638 w 5238"/>
                      <a:gd name="T59" fmla="*/ 2134 h 3878"/>
                      <a:gd name="T60" fmla="*/ 1716 w 5238"/>
                      <a:gd name="T61" fmla="*/ 2104 h 3878"/>
                      <a:gd name="T62" fmla="*/ 3528 w 5238"/>
                      <a:gd name="T63" fmla="*/ 2001 h 3878"/>
                      <a:gd name="T64" fmla="*/ 3806 w 5238"/>
                      <a:gd name="T65" fmla="*/ 909 h 3878"/>
                      <a:gd name="T66" fmla="*/ 3717 w 5238"/>
                      <a:gd name="T67" fmla="*/ 934 h 3878"/>
                      <a:gd name="T68" fmla="*/ 3627 w 5238"/>
                      <a:gd name="T69" fmla="*/ 926 h 3878"/>
                      <a:gd name="T70" fmla="*/ 3545 w 5238"/>
                      <a:gd name="T71" fmla="*/ 890 h 3878"/>
                      <a:gd name="T72" fmla="*/ 3480 w 5238"/>
                      <a:gd name="T73" fmla="*/ 827 h 3878"/>
                      <a:gd name="T74" fmla="*/ 3440 w 5238"/>
                      <a:gd name="T75" fmla="*/ 741 h 3878"/>
                      <a:gd name="T76" fmla="*/ 3433 w 5238"/>
                      <a:gd name="T77" fmla="*/ 652 h 3878"/>
                      <a:gd name="T78" fmla="*/ 3455 w 5238"/>
                      <a:gd name="T79" fmla="*/ 564 h 3878"/>
                      <a:gd name="T80" fmla="*/ 3507 w 5238"/>
                      <a:gd name="T81" fmla="*/ 492 h 3878"/>
                      <a:gd name="T82" fmla="*/ 3583 w 5238"/>
                      <a:gd name="T83" fmla="*/ 436 h 3878"/>
                      <a:gd name="T84" fmla="*/ 4479 w 5238"/>
                      <a:gd name="T85" fmla="*/ 15 h 3878"/>
                      <a:gd name="T86" fmla="*/ 4537 w 5238"/>
                      <a:gd name="T87" fmla="*/ 2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8" h="3878">
                        <a:moveTo>
                          <a:pt x="4571" y="0"/>
                        </a:moveTo>
                        <a:lnTo>
                          <a:pt x="4607" y="4"/>
                        </a:lnTo>
                        <a:lnTo>
                          <a:pt x="4643" y="12"/>
                        </a:lnTo>
                        <a:lnTo>
                          <a:pt x="4682" y="25"/>
                        </a:lnTo>
                        <a:lnTo>
                          <a:pt x="4718" y="44"/>
                        </a:lnTo>
                        <a:lnTo>
                          <a:pt x="4750" y="73"/>
                        </a:lnTo>
                        <a:lnTo>
                          <a:pt x="4781" y="109"/>
                        </a:lnTo>
                        <a:lnTo>
                          <a:pt x="4807" y="153"/>
                        </a:lnTo>
                        <a:lnTo>
                          <a:pt x="5216" y="1042"/>
                        </a:lnTo>
                        <a:lnTo>
                          <a:pt x="5231" y="1086"/>
                        </a:lnTo>
                        <a:lnTo>
                          <a:pt x="5238" y="1132"/>
                        </a:lnTo>
                        <a:lnTo>
                          <a:pt x="5238" y="1176"/>
                        </a:lnTo>
                        <a:lnTo>
                          <a:pt x="5231" y="1221"/>
                        </a:lnTo>
                        <a:lnTo>
                          <a:pt x="5216" y="1263"/>
                        </a:lnTo>
                        <a:lnTo>
                          <a:pt x="5193" y="1302"/>
                        </a:lnTo>
                        <a:lnTo>
                          <a:pt x="5164" y="1336"/>
                        </a:lnTo>
                        <a:lnTo>
                          <a:pt x="5128" y="1364"/>
                        </a:lnTo>
                        <a:lnTo>
                          <a:pt x="5086" y="1387"/>
                        </a:lnTo>
                        <a:lnTo>
                          <a:pt x="5071" y="1393"/>
                        </a:lnTo>
                        <a:lnTo>
                          <a:pt x="5050" y="1401"/>
                        </a:lnTo>
                        <a:lnTo>
                          <a:pt x="5023" y="1406"/>
                        </a:lnTo>
                        <a:lnTo>
                          <a:pt x="4994" y="1410"/>
                        </a:lnTo>
                        <a:lnTo>
                          <a:pt x="4964" y="1410"/>
                        </a:lnTo>
                        <a:lnTo>
                          <a:pt x="4931" y="1408"/>
                        </a:lnTo>
                        <a:lnTo>
                          <a:pt x="4897" y="1401"/>
                        </a:lnTo>
                        <a:lnTo>
                          <a:pt x="4863" y="1387"/>
                        </a:lnTo>
                        <a:lnTo>
                          <a:pt x="4828" y="1368"/>
                        </a:lnTo>
                        <a:lnTo>
                          <a:pt x="4796" y="1340"/>
                        </a:lnTo>
                        <a:lnTo>
                          <a:pt x="4766" y="1303"/>
                        </a:lnTo>
                        <a:lnTo>
                          <a:pt x="4737" y="1258"/>
                        </a:lnTo>
                        <a:lnTo>
                          <a:pt x="4598" y="949"/>
                        </a:lnTo>
                        <a:lnTo>
                          <a:pt x="3938" y="2363"/>
                        </a:lnTo>
                        <a:lnTo>
                          <a:pt x="3915" y="2405"/>
                        </a:lnTo>
                        <a:lnTo>
                          <a:pt x="3884" y="2441"/>
                        </a:lnTo>
                        <a:lnTo>
                          <a:pt x="3848" y="2470"/>
                        </a:lnTo>
                        <a:lnTo>
                          <a:pt x="3806" y="2492"/>
                        </a:lnTo>
                        <a:lnTo>
                          <a:pt x="3762" y="2508"/>
                        </a:lnTo>
                        <a:lnTo>
                          <a:pt x="3715" y="2515"/>
                        </a:lnTo>
                        <a:lnTo>
                          <a:pt x="1874" y="2614"/>
                        </a:lnTo>
                        <a:lnTo>
                          <a:pt x="431" y="3819"/>
                        </a:lnTo>
                        <a:lnTo>
                          <a:pt x="393" y="3845"/>
                        </a:lnTo>
                        <a:lnTo>
                          <a:pt x="353" y="3864"/>
                        </a:lnTo>
                        <a:lnTo>
                          <a:pt x="309" y="3876"/>
                        </a:lnTo>
                        <a:lnTo>
                          <a:pt x="263" y="3878"/>
                        </a:lnTo>
                        <a:lnTo>
                          <a:pt x="217" y="3874"/>
                        </a:lnTo>
                        <a:lnTo>
                          <a:pt x="173" y="3862"/>
                        </a:lnTo>
                        <a:lnTo>
                          <a:pt x="131" y="3843"/>
                        </a:lnTo>
                        <a:lnTo>
                          <a:pt x="93" y="3819"/>
                        </a:lnTo>
                        <a:lnTo>
                          <a:pt x="61" y="3786"/>
                        </a:lnTo>
                        <a:lnTo>
                          <a:pt x="34" y="3746"/>
                        </a:lnTo>
                        <a:lnTo>
                          <a:pt x="15" y="3704"/>
                        </a:lnTo>
                        <a:lnTo>
                          <a:pt x="4" y="3660"/>
                        </a:lnTo>
                        <a:lnTo>
                          <a:pt x="0" y="3617"/>
                        </a:lnTo>
                        <a:lnTo>
                          <a:pt x="4" y="3571"/>
                        </a:lnTo>
                        <a:lnTo>
                          <a:pt x="15" y="3529"/>
                        </a:lnTo>
                        <a:lnTo>
                          <a:pt x="34" y="3487"/>
                        </a:lnTo>
                        <a:lnTo>
                          <a:pt x="61" y="3451"/>
                        </a:lnTo>
                        <a:lnTo>
                          <a:pt x="93" y="3417"/>
                        </a:lnTo>
                        <a:lnTo>
                          <a:pt x="1604" y="2157"/>
                        </a:lnTo>
                        <a:lnTo>
                          <a:pt x="1638" y="2134"/>
                        </a:lnTo>
                        <a:lnTo>
                          <a:pt x="1676" y="2115"/>
                        </a:lnTo>
                        <a:lnTo>
                          <a:pt x="1716" y="2104"/>
                        </a:lnTo>
                        <a:lnTo>
                          <a:pt x="1758" y="2098"/>
                        </a:lnTo>
                        <a:lnTo>
                          <a:pt x="3528" y="2001"/>
                        </a:lnTo>
                        <a:lnTo>
                          <a:pt x="4102" y="770"/>
                        </a:lnTo>
                        <a:lnTo>
                          <a:pt x="3806" y="909"/>
                        </a:lnTo>
                        <a:lnTo>
                          <a:pt x="3762" y="926"/>
                        </a:lnTo>
                        <a:lnTo>
                          <a:pt x="3717" y="934"/>
                        </a:lnTo>
                        <a:lnTo>
                          <a:pt x="3671" y="934"/>
                        </a:lnTo>
                        <a:lnTo>
                          <a:pt x="3627" y="926"/>
                        </a:lnTo>
                        <a:lnTo>
                          <a:pt x="3585" y="911"/>
                        </a:lnTo>
                        <a:lnTo>
                          <a:pt x="3545" y="890"/>
                        </a:lnTo>
                        <a:lnTo>
                          <a:pt x="3511" y="861"/>
                        </a:lnTo>
                        <a:lnTo>
                          <a:pt x="3480" y="827"/>
                        </a:lnTo>
                        <a:lnTo>
                          <a:pt x="3457" y="785"/>
                        </a:lnTo>
                        <a:lnTo>
                          <a:pt x="3440" y="741"/>
                        </a:lnTo>
                        <a:lnTo>
                          <a:pt x="3433" y="696"/>
                        </a:lnTo>
                        <a:lnTo>
                          <a:pt x="3433" y="652"/>
                        </a:lnTo>
                        <a:lnTo>
                          <a:pt x="3440" y="606"/>
                        </a:lnTo>
                        <a:lnTo>
                          <a:pt x="3455" y="564"/>
                        </a:lnTo>
                        <a:lnTo>
                          <a:pt x="3478" y="526"/>
                        </a:lnTo>
                        <a:lnTo>
                          <a:pt x="3507" y="492"/>
                        </a:lnTo>
                        <a:lnTo>
                          <a:pt x="3541" y="461"/>
                        </a:lnTo>
                        <a:lnTo>
                          <a:pt x="3583" y="436"/>
                        </a:lnTo>
                        <a:lnTo>
                          <a:pt x="4457" y="25"/>
                        </a:lnTo>
                        <a:lnTo>
                          <a:pt x="4479" y="15"/>
                        </a:lnTo>
                        <a:lnTo>
                          <a:pt x="4506" y="8"/>
                        </a:lnTo>
                        <a:lnTo>
                          <a:pt x="4537" y="2"/>
                        </a:lnTo>
                        <a:lnTo>
                          <a:pt x="45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defTabSz="1218987"/>
                    <a:endParaRPr lang="en-IN" sz="2400">
                      <a:solidFill>
                        <a:prstClr val="black"/>
                      </a:solidFill>
                      <a:latin typeface="Calibri"/>
                    </a:endParaRPr>
                  </a:p>
                </p:txBody>
              </p:sp>
            </p:grpSp>
            <p:pic>
              <p:nvPicPr>
                <p:cNvPr id="4" name="Graphic 3" descr="Document with solid fill">
                  <a:extLst>
                    <a:ext uri="{FF2B5EF4-FFF2-40B4-BE49-F238E27FC236}">
                      <a16:creationId xmlns:a16="http://schemas.microsoft.com/office/drawing/2014/main" id="{2D23D2F2-5960-C46D-BA95-348F640A63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424824" y="3228563"/>
                  <a:ext cx="914400" cy="914400"/>
                </a:xfrm>
                <a:prstGeom prst="rect">
                  <a:avLst/>
                </a:prstGeom>
              </p:spPr>
            </p:pic>
          </p:grpSp>
        </p:grpSp>
      </p:grpSp>
      <p:sp>
        <p:nvSpPr>
          <p:cNvPr id="3" name="Date Placeholder 2">
            <a:extLst>
              <a:ext uri="{FF2B5EF4-FFF2-40B4-BE49-F238E27FC236}">
                <a16:creationId xmlns:a16="http://schemas.microsoft.com/office/drawing/2014/main" id="{0442D798-C0AD-9CB9-A217-E7829032E0C4}"/>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6D56431A-F38A-397E-5CAF-1361754A45EA}"/>
              </a:ext>
            </a:extLst>
          </p:cNvPr>
          <p:cNvSpPr>
            <a:spLocks noGrp="1"/>
          </p:cNvSpPr>
          <p:nvPr>
            <p:ph type="ftr" sz="quarter" idx="11"/>
          </p:nvPr>
        </p:nvSpPr>
        <p:spPr/>
        <p:txBody>
          <a:bodyPr/>
          <a:lstStyle/>
          <a:p>
            <a:r>
              <a:rPr lang="en-US"/>
              <a:t>© Pingora Consulting</a:t>
            </a:r>
          </a:p>
        </p:txBody>
      </p:sp>
      <p:sp>
        <p:nvSpPr>
          <p:cNvPr id="8" name="Slide Number Placeholder 7">
            <a:extLst>
              <a:ext uri="{FF2B5EF4-FFF2-40B4-BE49-F238E27FC236}">
                <a16:creationId xmlns:a16="http://schemas.microsoft.com/office/drawing/2014/main" id="{540BF21F-7313-6559-7225-5C39043A589B}"/>
              </a:ext>
            </a:extLst>
          </p:cNvPr>
          <p:cNvSpPr>
            <a:spLocks noGrp="1"/>
          </p:cNvSpPr>
          <p:nvPr>
            <p:ph type="sldNum" sz="quarter" idx="12"/>
          </p:nvPr>
        </p:nvSpPr>
        <p:spPr/>
        <p:txBody>
          <a:bodyPr/>
          <a:lstStyle/>
          <a:p>
            <a:fld id="{99A0F2D4-9C58-5448-8005-5DD1AA158DDA}" type="slidenum">
              <a:rPr lang="en-US" smtClean="0"/>
              <a:t>103</a:t>
            </a:fld>
            <a:endParaRPr lang="en-US"/>
          </a:p>
        </p:txBody>
      </p:sp>
    </p:spTree>
    <p:extLst>
      <p:ext uri="{BB962C8B-B14F-4D97-AF65-F5344CB8AC3E}">
        <p14:creationId xmlns:p14="http://schemas.microsoft.com/office/powerpoint/2010/main" val="105021290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8E89D5E-1885-4160-AC77-CC471DD1D0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3600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FBFBA7F-183C-5E56-2941-1A625FA5CEF0}"/>
              </a:ext>
            </a:extLst>
          </p:cNvPr>
          <p:cNvSpPr>
            <a:spLocks noGrp="1"/>
          </p:cNvSpPr>
          <p:nvPr>
            <p:ph type="title"/>
          </p:nvPr>
        </p:nvSpPr>
        <p:spPr>
          <a:xfrm>
            <a:off x="943277" y="712269"/>
            <a:ext cx="3370998" cy="5502264"/>
          </a:xfrm>
        </p:spPr>
        <p:txBody>
          <a:bodyPr>
            <a:normAutofit/>
          </a:bodyPr>
          <a:lstStyle/>
          <a:p>
            <a:r>
              <a:rPr lang="en-US" sz="5400" dirty="0">
                <a:solidFill>
                  <a:srgbClr val="FFFFFF"/>
                </a:solidFill>
              </a:rPr>
              <a:t>Universal Design</a:t>
            </a:r>
          </a:p>
        </p:txBody>
      </p:sp>
      <p:cxnSp>
        <p:nvCxnSpPr>
          <p:cNvPr id="11" name="Straight Connector 10">
            <a:extLst>
              <a:ext uri="{FF2B5EF4-FFF2-40B4-BE49-F238E27FC236}">
                <a16:creationId xmlns:a16="http://schemas.microsoft.com/office/drawing/2014/main" id="{550D2BD1-98F9-412D-905B-3A843EF4078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585216"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AB378A59-CE79-A9CF-FAA1-5C0F19CD3269}"/>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428074382"/>
              </p:ext>
            </p:extLst>
          </p:nvPr>
        </p:nvGraphicFramePr>
        <p:xfrm>
          <a:off x="5280025" y="642938"/>
          <a:ext cx="6269038"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0EDACCD2-3BE2-F784-7C99-EB34C0107B03}"/>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DB1153E3-0CA5-2BE7-B28C-F3C29E18FB3E}"/>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1B409135-57DB-E29C-CE8C-1D79584E625B}"/>
              </a:ext>
            </a:extLst>
          </p:cNvPr>
          <p:cNvSpPr>
            <a:spLocks noGrp="1"/>
          </p:cNvSpPr>
          <p:nvPr>
            <p:ph type="sldNum" sz="quarter" idx="12"/>
          </p:nvPr>
        </p:nvSpPr>
        <p:spPr/>
        <p:txBody>
          <a:bodyPr/>
          <a:lstStyle/>
          <a:p>
            <a:fld id="{99A0F2D4-9C58-5448-8005-5DD1AA158DDA}" type="slidenum">
              <a:rPr lang="en-US" smtClean="0"/>
              <a:t>104</a:t>
            </a:fld>
            <a:endParaRPr lang="en-US"/>
          </a:p>
        </p:txBody>
      </p:sp>
    </p:spTree>
    <p:extLst>
      <p:ext uri="{BB962C8B-B14F-4D97-AF65-F5344CB8AC3E}">
        <p14:creationId xmlns:p14="http://schemas.microsoft.com/office/powerpoint/2010/main" val="231402991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402089-F583-EC4D-99CF-BF4CF75C53C1}"/>
              </a:ext>
            </a:extLst>
          </p:cNvPr>
          <p:cNvSpPr>
            <a:spLocks noGrp="1"/>
          </p:cNvSpPr>
          <p:nvPr>
            <p:ph type="title"/>
          </p:nvPr>
        </p:nvSpPr>
        <p:spPr>
          <a:xfrm>
            <a:off x="412742" y="1006522"/>
            <a:ext cx="3373257" cy="4732458"/>
          </a:xfrm>
        </p:spPr>
        <p:txBody>
          <a:bodyPr>
            <a:normAutofit/>
          </a:bodyPr>
          <a:lstStyle/>
          <a:p>
            <a:r>
              <a:rPr lang="en-US" sz="5400" dirty="0"/>
              <a:t>A few notes about complaint decisions:</a:t>
            </a:r>
          </a:p>
        </p:txBody>
      </p:sp>
      <p:graphicFrame>
        <p:nvGraphicFramePr>
          <p:cNvPr id="8" name="Content Placeholder 2">
            <a:extLst>
              <a:ext uri="{FF2B5EF4-FFF2-40B4-BE49-F238E27FC236}">
                <a16:creationId xmlns:a16="http://schemas.microsoft.com/office/drawing/2014/main" id="{D09E7D6E-C73F-44D5-B563-D1D8E97FEA92}"/>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822779982"/>
              </p:ext>
            </p:extLst>
          </p:nvPr>
        </p:nvGraphicFramePr>
        <p:xfrm>
          <a:off x="3986373" y="621124"/>
          <a:ext cx="7748427" cy="55032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499B5A93-A8DE-C940-AAC4-4ABAE25806FF}"/>
              </a:ext>
            </a:extLst>
          </p:cNvPr>
          <p:cNvSpPr>
            <a:spLocks noGrp="1"/>
          </p:cNvSpPr>
          <p:nvPr>
            <p:ph type="ftr" sz="quarter" idx="11"/>
          </p:nvPr>
        </p:nvSpPr>
        <p:spPr/>
        <p:txBody>
          <a:bodyPr/>
          <a:lstStyle/>
          <a:p>
            <a:r>
              <a:rPr lang="en-US"/>
              <a:t>© Pingora Consulting</a:t>
            </a:r>
            <a:endParaRPr lang="en-US" dirty="0"/>
          </a:p>
        </p:txBody>
      </p:sp>
      <p:sp>
        <p:nvSpPr>
          <p:cNvPr id="5" name="Date Placeholder 4">
            <a:extLst>
              <a:ext uri="{FF2B5EF4-FFF2-40B4-BE49-F238E27FC236}">
                <a16:creationId xmlns:a16="http://schemas.microsoft.com/office/drawing/2014/main" id="{28165F8D-D327-5943-95B2-2AF307E37FF5}"/>
              </a:ext>
            </a:extLst>
          </p:cNvPr>
          <p:cNvSpPr>
            <a:spLocks noGrp="1"/>
          </p:cNvSpPr>
          <p:nvPr>
            <p:ph type="dt" sz="half" idx="10"/>
          </p:nvPr>
        </p:nvSpPr>
        <p:spPr/>
        <p:txBody>
          <a:bodyPr/>
          <a:lstStyle/>
          <a:p>
            <a:r>
              <a:rPr lang="en-US"/>
              <a:t>2022</a:t>
            </a:r>
            <a:endParaRPr lang="en-US" dirty="0"/>
          </a:p>
        </p:txBody>
      </p:sp>
      <p:sp>
        <p:nvSpPr>
          <p:cNvPr id="7" name="Slide Number Placeholder 6">
            <a:extLst>
              <a:ext uri="{FF2B5EF4-FFF2-40B4-BE49-F238E27FC236}">
                <a16:creationId xmlns:a16="http://schemas.microsoft.com/office/drawing/2014/main" id="{D919A1DA-550E-9144-8072-E873D494C390}"/>
              </a:ext>
            </a:extLst>
          </p:cNvPr>
          <p:cNvSpPr>
            <a:spLocks noGrp="1"/>
          </p:cNvSpPr>
          <p:nvPr>
            <p:ph type="sldNum" sz="quarter" idx="12"/>
          </p:nvPr>
        </p:nvSpPr>
        <p:spPr/>
        <p:txBody>
          <a:bodyPr/>
          <a:lstStyle/>
          <a:p>
            <a:fld id="{49ABCAEC-7D34-E549-A96E-FCEDAADBE4B0}" type="slidenum">
              <a:rPr lang="en-US" smtClean="0"/>
              <a:t>105</a:t>
            </a:fld>
            <a:endParaRPr lang="en-US"/>
          </a:p>
        </p:txBody>
      </p:sp>
    </p:spTree>
    <p:extLst>
      <p:ext uri="{BB962C8B-B14F-4D97-AF65-F5344CB8AC3E}">
        <p14:creationId xmlns:p14="http://schemas.microsoft.com/office/powerpoint/2010/main" val="850940814"/>
      </p:ext>
    </p:extLst>
  </p:cSld>
  <p:clrMapOvr>
    <a:masterClrMapping/>
  </p:clrMapOvr>
  <p:transition spd="slow">
    <p:cover/>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402089-F583-EC4D-99CF-BF4CF75C53C1}"/>
              </a:ext>
            </a:extLst>
          </p:cNvPr>
          <p:cNvSpPr>
            <a:spLocks noGrp="1"/>
          </p:cNvSpPr>
          <p:nvPr>
            <p:ph type="title"/>
          </p:nvPr>
        </p:nvSpPr>
        <p:spPr>
          <a:xfrm>
            <a:off x="648929" y="629266"/>
            <a:ext cx="4944152" cy="1622321"/>
          </a:xfrm>
        </p:spPr>
        <p:txBody>
          <a:bodyPr vert="horz" lIns="91440" tIns="45720" rIns="91440" bIns="45720" rtlCol="0" anchor="ctr">
            <a:noAutofit/>
          </a:bodyPr>
          <a:lstStyle/>
          <a:p>
            <a:r>
              <a:rPr lang="en-US" sz="5400" kern="1200" dirty="0">
                <a:solidFill>
                  <a:schemeClr val="tx1"/>
                </a:solidFill>
                <a:latin typeface="+mj-lt"/>
                <a:ea typeface="+mj-ea"/>
                <a:cs typeface="+mj-cs"/>
              </a:rPr>
              <a:t>A few notes about complaint decisions.</a:t>
            </a:r>
          </a:p>
        </p:txBody>
      </p:sp>
      <p:sp>
        <p:nvSpPr>
          <p:cNvPr id="3" name="Content Placeholder 2">
            <a:extLst>
              <a:ext uri="{FF2B5EF4-FFF2-40B4-BE49-F238E27FC236}">
                <a16:creationId xmlns:a16="http://schemas.microsoft.com/office/drawing/2014/main" id="{32ADEEEC-8B56-D544-8609-58B665137455}"/>
              </a:ext>
            </a:extLst>
          </p:cNvPr>
          <p:cNvSpPr>
            <a:spLocks noGrp="1"/>
          </p:cNvSpPr>
          <p:nvPr>
            <p:ph type="body" sz="half" idx="4294967295"/>
          </p:nvPr>
        </p:nvSpPr>
        <p:spPr>
          <a:xfrm>
            <a:off x="648930" y="2849671"/>
            <a:ext cx="4944151" cy="3374148"/>
          </a:xfrm>
        </p:spPr>
        <p:txBody>
          <a:bodyPr vert="horz" lIns="91440" tIns="45720" rIns="91440" bIns="45720" rtlCol="0">
            <a:normAutofit/>
          </a:bodyPr>
          <a:lstStyle/>
          <a:p>
            <a:pPr marL="258763" indent="-228600">
              <a:buFont typeface="Arial" panose="020B0604020202020204" pitchFamily="34" charset="0"/>
              <a:buChar char="•"/>
            </a:pPr>
            <a:r>
              <a:rPr lang="en-US" sz="2400" dirty="0"/>
              <a:t>Know the law and be precise.  </a:t>
            </a:r>
          </a:p>
          <a:p>
            <a:pPr marL="258763" indent="-228600">
              <a:buFont typeface="Arial" panose="020B0604020202020204" pitchFamily="34" charset="0"/>
              <a:buChar char="•"/>
            </a:pPr>
            <a:r>
              <a:rPr lang="en-US" sz="2400" dirty="0"/>
              <a:t>That means carefully choosing your words. </a:t>
            </a:r>
          </a:p>
          <a:p>
            <a:pPr marL="258763" indent="-228600">
              <a:buFont typeface="Arial" panose="020B0604020202020204" pitchFamily="34" charset="0"/>
              <a:buChar char="•"/>
            </a:pPr>
            <a:r>
              <a:rPr lang="en-US" sz="2400" dirty="0"/>
              <a:t>Be your own toughest critic when it comes to making the link between issues, findings, conclusions, and the decision.</a:t>
            </a:r>
          </a:p>
          <a:p>
            <a:pPr indent="-228600">
              <a:buFont typeface="Arial" panose="020B0604020202020204" pitchFamily="34" charset="0"/>
              <a:buChar char="•"/>
            </a:pPr>
            <a:endParaRPr lang="en-US" sz="2400" dirty="0"/>
          </a:p>
        </p:txBody>
      </p:sp>
      <p:sp>
        <p:nvSpPr>
          <p:cNvPr id="30" name="Rectangle 29">
            <a:extLst>
              <a:ext uri="{FF2B5EF4-FFF2-40B4-BE49-F238E27FC236}">
                <a16:creationId xmlns:a16="http://schemas.microsoft.com/office/drawing/2014/main" id="{46F7435D-E3DB-47B1-BA61-B00ACC83A9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092950" y="0"/>
            <a:ext cx="6099050"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ed Rectangle 9">
            <a:extLst>
              <a:ext uri="{FF2B5EF4-FFF2-40B4-BE49-F238E27FC236}">
                <a16:creationId xmlns:a16="http://schemas.microsoft.com/office/drawing/2014/main" id="{F263A0B5-F8C4-4116-809F-78A768EA79A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77582" y="557784"/>
            <a:ext cx="5130204"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Graphic 9" descr="Target">
            <a:extLst>
              <a:ext uri="{FF2B5EF4-FFF2-40B4-BE49-F238E27FC236}">
                <a16:creationId xmlns:a16="http://schemas.microsoft.com/office/drawing/2014/main" id="{20CF00C0-95CB-44FC-88B8-EED53BC4A54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04709" y="1189611"/>
            <a:ext cx="4475531" cy="4475531"/>
          </a:xfrm>
          <a:prstGeom prst="rect">
            <a:avLst/>
          </a:prstGeom>
          <a:effectLst/>
        </p:spPr>
      </p:pic>
      <p:sp>
        <p:nvSpPr>
          <p:cNvPr id="7" name="Date Placeholder 6">
            <a:extLst>
              <a:ext uri="{FF2B5EF4-FFF2-40B4-BE49-F238E27FC236}">
                <a16:creationId xmlns:a16="http://schemas.microsoft.com/office/drawing/2014/main" id="{AED923BE-19EB-6D41-A08C-17F9C4A825DB}"/>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7B22AF12-B9BD-5F48-8FE0-CB03AE9E5598}"/>
              </a:ext>
            </a:extLst>
          </p:cNvPr>
          <p:cNvSpPr>
            <a:spLocks noGrp="1"/>
          </p:cNvSpPr>
          <p:nvPr>
            <p:ph type="ftr" sz="quarter" idx="11"/>
          </p:nvPr>
        </p:nvSpPr>
        <p:spPr>
          <a:xfrm>
            <a:off x="6553200" y="6356350"/>
            <a:ext cx="3534076" cy="365125"/>
          </a:xfrm>
        </p:spPr>
        <p:txBody>
          <a:bodyPr vert="horz" lIns="91440" tIns="45720" rIns="91440" bIns="45720" rtlCol="0" anchor="ctr">
            <a:normAutofit/>
          </a:bodyPr>
          <a:lstStyle/>
          <a:p>
            <a:pPr algn="l">
              <a:spcAft>
                <a:spcPts val="600"/>
              </a:spcAft>
            </a:pPr>
            <a:r>
              <a:rPr lang="en-US" kern="1200">
                <a:solidFill>
                  <a:srgbClr val="404040"/>
                </a:solidFill>
                <a:latin typeface="+mn-lt"/>
                <a:ea typeface="+mn-ea"/>
                <a:cs typeface="+mn-cs"/>
              </a:rPr>
              <a:t>© Pingora Consulting</a:t>
            </a:r>
          </a:p>
        </p:txBody>
      </p:sp>
      <p:sp>
        <p:nvSpPr>
          <p:cNvPr id="8" name="Slide Number Placeholder 7">
            <a:extLst>
              <a:ext uri="{FF2B5EF4-FFF2-40B4-BE49-F238E27FC236}">
                <a16:creationId xmlns:a16="http://schemas.microsoft.com/office/drawing/2014/main" id="{7DB1C405-9120-124A-AF3D-FEAC84C52EE3}"/>
              </a:ext>
            </a:extLst>
          </p:cNvPr>
          <p:cNvSpPr>
            <a:spLocks noGrp="1"/>
          </p:cNvSpPr>
          <p:nvPr>
            <p:ph type="sldNum" sz="quarter" idx="12"/>
          </p:nvPr>
        </p:nvSpPr>
        <p:spPr>
          <a:xfrm>
            <a:off x="10356782" y="6356350"/>
            <a:ext cx="997017" cy="365125"/>
          </a:xfrm>
        </p:spPr>
        <p:txBody>
          <a:bodyPr vert="horz" lIns="91440" tIns="45720" rIns="91440" bIns="45720" rtlCol="0" anchor="ctr">
            <a:normAutofit/>
          </a:bodyPr>
          <a:lstStyle/>
          <a:p>
            <a:pPr>
              <a:spcAft>
                <a:spcPts val="600"/>
              </a:spcAft>
            </a:pPr>
            <a:fld id="{49ABCAEC-7D34-E549-A96E-FCEDAADBE4B0}" type="slidenum">
              <a:rPr lang="en-US">
                <a:solidFill>
                  <a:srgbClr val="404040"/>
                </a:solidFill>
              </a:rPr>
              <a:pPr>
                <a:spcAft>
                  <a:spcPts val="600"/>
                </a:spcAft>
              </a:pPr>
              <a:t>106</a:t>
            </a:fld>
            <a:endParaRPr lang="en-US">
              <a:solidFill>
                <a:srgbClr val="404040"/>
              </a:solidFill>
            </a:endParaRPr>
          </a:p>
        </p:txBody>
      </p:sp>
    </p:spTree>
    <p:extLst>
      <p:ext uri="{BB962C8B-B14F-4D97-AF65-F5344CB8AC3E}">
        <p14:creationId xmlns:p14="http://schemas.microsoft.com/office/powerpoint/2010/main" val="1464824933"/>
      </p:ext>
    </p:extLst>
  </p:cSld>
  <p:clrMapOvr>
    <a:masterClrMapping/>
  </p:clrMapOvr>
  <p:transition spd="slow">
    <p:cove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2E273581-CEF3-F14E-8EB9-FDD6268D6DEA}"/>
              </a:ext>
            </a:extLst>
          </p:cNvPr>
          <p:cNvSpPr>
            <a:spLocks noGrp="1"/>
          </p:cNvSpPr>
          <p:nvPr>
            <p:ph type="title"/>
          </p:nvPr>
        </p:nvSpPr>
        <p:spPr>
          <a:xfrm>
            <a:off x="565150" y="2468076"/>
            <a:ext cx="3831486" cy="1512361"/>
          </a:xfrm>
        </p:spPr>
        <p:txBody>
          <a:bodyPr vert="horz" lIns="91440" tIns="45720" rIns="91440" bIns="45720" rtlCol="0" anchor="b">
            <a:noAutofit/>
          </a:bodyPr>
          <a:lstStyle/>
          <a:p>
            <a:r>
              <a:rPr lang="en-US" sz="5400" dirty="0"/>
              <a:t>The Components</a:t>
            </a:r>
          </a:p>
        </p:txBody>
      </p:sp>
      <p:sp>
        <p:nvSpPr>
          <p:cNvPr id="4" name="Footer Placeholder 3">
            <a:extLst>
              <a:ext uri="{FF2B5EF4-FFF2-40B4-BE49-F238E27FC236}">
                <a16:creationId xmlns:a16="http://schemas.microsoft.com/office/drawing/2014/main" id="{87A29D07-BBA1-2C43-B31B-AF96A495403F}"/>
              </a:ext>
            </a:extLst>
          </p:cNvPr>
          <p:cNvSpPr>
            <a:spLocks noGrp="1"/>
          </p:cNvSpPr>
          <p:nvPr>
            <p:ph type="ftr" sz="quarter" idx="11"/>
          </p:nvPr>
        </p:nvSpPr>
        <p:spPr>
          <a:xfrm>
            <a:off x="565150" y="6141085"/>
            <a:ext cx="3608205" cy="365125"/>
          </a:xfrm>
        </p:spPr>
        <p:txBody>
          <a:bodyPr vert="horz" lIns="91440" tIns="45720" rIns="91440" bIns="45720" rtlCol="0" anchor="ctr">
            <a:normAutofit/>
          </a:bodyPr>
          <a:lstStyle/>
          <a:p>
            <a:pPr>
              <a:spcAft>
                <a:spcPts val="600"/>
              </a:spcAft>
            </a:pPr>
            <a:r>
              <a:rPr lang="en-US" b="0" i="0" kern="1200">
                <a:solidFill>
                  <a:schemeClr val="tx1">
                    <a:tint val="75000"/>
                  </a:schemeClr>
                </a:solidFill>
                <a:latin typeface="+mn-lt"/>
                <a:ea typeface="+mn-ea"/>
                <a:cs typeface="+mn-cs"/>
              </a:rPr>
              <a:t>© Pingora Consulting</a:t>
            </a:r>
          </a:p>
        </p:txBody>
      </p:sp>
      <p:graphicFrame>
        <p:nvGraphicFramePr>
          <p:cNvPr id="8" name="Diagram 7">
            <a:extLst>
              <a:ext uri="{FF2B5EF4-FFF2-40B4-BE49-F238E27FC236}">
                <a16:creationId xmlns:a16="http://schemas.microsoft.com/office/drawing/2014/main" id="{AEA27907-DDE4-3041-BE34-30360FA6445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51615197"/>
              </p:ext>
            </p:extLst>
          </p:nvPr>
        </p:nvGraphicFramePr>
        <p:xfrm>
          <a:off x="5224243" y="685667"/>
          <a:ext cx="6316267" cy="50771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Right Arrow 8" descr="Arrow pointing to Corrective Action">
            <a:extLst>
              <a:ext uri="{FF2B5EF4-FFF2-40B4-BE49-F238E27FC236}">
                <a16:creationId xmlns:a16="http://schemas.microsoft.com/office/drawing/2014/main" id="{AFBEAF9C-FB66-C846-8CD5-17E7DFE0827E}"/>
              </a:ext>
            </a:extLst>
          </p:cNvPr>
          <p:cNvSpPr/>
          <p:nvPr/>
        </p:nvSpPr>
        <p:spPr>
          <a:xfrm>
            <a:off x="4686421" y="4990107"/>
            <a:ext cx="1737360" cy="50707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a:extLst>
              <a:ext uri="{FF2B5EF4-FFF2-40B4-BE49-F238E27FC236}">
                <a16:creationId xmlns:a16="http://schemas.microsoft.com/office/drawing/2014/main" id="{63054C9A-83EE-8143-B80A-E9D195B03D74}"/>
              </a:ext>
            </a:extLst>
          </p:cNvPr>
          <p:cNvSpPr>
            <a:spLocks noGrp="1"/>
          </p:cNvSpPr>
          <p:nvPr>
            <p:ph type="dt" sz="half" idx="10"/>
          </p:nvPr>
        </p:nvSpPr>
        <p:spPr/>
        <p:txBody>
          <a:bodyPr/>
          <a:lstStyle/>
          <a:p>
            <a:r>
              <a:rPr lang="en-US"/>
              <a:t>2022</a:t>
            </a:r>
            <a:endParaRPr lang="en-US" dirty="0"/>
          </a:p>
        </p:txBody>
      </p:sp>
      <p:sp>
        <p:nvSpPr>
          <p:cNvPr id="6" name="Slide Number Placeholder 5">
            <a:extLst>
              <a:ext uri="{FF2B5EF4-FFF2-40B4-BE49-F238E27FC236}">
                <a16:creationId xmlns:a16="http://schemas.microsoft.com/office/drawing/2014/main" id="{3AEC3F62-1582-8242-BE25-703E8E036027}"/>
              </a:ext>
            </a:extLst>
          </p:cNvPr>
          <p:cNvSpPr>
            <a:spLocks noGrp="1"/>
          </p:cNvSpPr>
          <p:nvPr>
            <p:ph type="sldNum" sz="quarter" idx="12"/>
          </p:nvPr>
        </p:nvSpPr>
        <p:spPr/>
        <p:txBody>
          <a:bodyPr/>
          <a:lstStyle/>
          <a:p>
            <a:fld id="{49ABCAEC-7D34-E549-A96E-FCEDAADBE4B0}" type="slidenum">
              <a:rPr lang="en-US" smtClean="0"/>
              <a:t>107</a:t>
            </a:fld>
            <a:endParaRPr lang="en-US"/>
          </a:p>
        </p:txBody>
      </p:sp>
    </p:spTree>
    <p:extLst>
      <p:ext uri="{BB962C8B-B14F-4D97-AF65-F5344CB8AC3E}">
        <p14:creationId xmlns:p14="http://schemas.microsoft.com/office/powerpoint/2010/main" val="185553283"/>
      </p:ext>
    </p:extLst>
  </p:cSld>
  <p:clrMapOvr>
    <a:masterClrMapping/>
  </p:clrMapOvr>
  <p:transition spd="slow">
    <p:cover/>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AF679A0-FA82-7E40-A139-8D4C86808F71}"/>
              </a:ext>
            </a:extLst>
          </p:cNvPr>
          <p:cNvSpPr>
            <a:spLocks noGrp="1"/>
          </p:cNvSpPr>
          <p:nvPr>
            <p:ph type="title"/>
          </p:nvPr>
        </p:nvSpPr>
        <p:spPr>
          <a:xfrm>
            <a:off x="890338" y="640080"/>
            <a:ext cx="3734014" cy="3566160"/>
          </a:xfrm>
        </p:spPr>
        <p:txBody>
          <a:bodyPr vert="horz" lIns="91440" tIns="45720" rIns="91440" bIns="45720" rtlCol="0" anchor="b">
            <a:normAutofit/>
          </a:bodyPr>
          <a:lstStyle/>
          <a:p>
            <a:r>
              <a:rPr lang="en-US" sz="5400" spc="300" dirty="0"/>
              <a:t>Corrective Action</a:t>
            </a:r>
            <a:br>
              <a:rPr lang="en-US" sz="5400" spc="300" dirty="0"/>
            </a:br>
            <a:endParaRPr lang="en-US" sz="5400" dirty="0"/>
          </a:p>
        </p:txBody>
      </p:sp>
      <p:sp>
        <p:nvSpPr>
          <p:cNvPr id="3" name="Text Placeholder 2">
            <a:extLst>
              <a:ext uri="{FF2B5EF4-FFF2-40B4-BE49-F238E27FC236}">
                <a16:creationId xmlns:a16="http://schemas.microsoft.com/office/drawing/2014/main" id="{93F522BA-7612-8646-A414-4FA2B1F9F652}"/>
              </a:ext>
            </a:extLst>
          </p:cNvPr>
          <p:cNvSpPr>
            <a:spLocks noGrp="1"/>
          </p:cNvSpPr>
          <p:nvPr>
            <p:ph type="body" idx="1"/>
          </p:nvPr>
        </p:nvSpPr>
        <p:spPr>
          <a:xfrm>
            <a:off x="890339" y="4636008"/>
            <a:ext cx="3734014" cy="1572768"/>
          </a:xfrm>
        </p:spPr>
        <p:txBody>
          <a:bodyPr vert="horz" lIns="91440" tIns="45720" rIns="91440" bIns="45720" rtlCol="0">
            <a:normAutofit/>
          </a:bodyPr>
          <a:lstStyle/>
          <a:p>
            <a:pPr>
              <a:spcAft>
                <a:spcPts val="600"/>
              </a:spcAft>
            </a:pPr>
            <a:r>
              <a:rPr lang="en-US" spc="151" dirty="0">
                <a:solidFill>
                  <a:schemeClr val="tx1"/>
                </a:solidFill>
              </a:rPr>
              <a:t>IDEA State Complaint Investigations</a:t>
            </a:r>
          </a:p>
        </p:txBody>
      </p:sp>
      <p:sp>
        <p:nvSpPr>
          <p:cNvPr id="21"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0338" y="4409267"/>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C54B5A6C-12D8-6A49-A6D5-8FB6EC7D5181}"/>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prstClr val="black">
                    <a:tint val="75000"/>
                  </a:prstClr>
                </a:solidFill>
                <a:latin typeface="Calibri" panose="020F0502020204030204"/>
              </a:rPr>
              <a:t>2022</a:t>
            </a:r>
          </a:p>
        </p:txBody>
      </p:sp>
      <p:pic>
        <p:nvPicPr>
          <p:cNvPr id="15" name="Picture 14" descr="People working on ideas">
            <a:extLst>
              <a:ext uri="{FF2B5EF4-FFF2-40B4-BE49-F238E27FC236}">
                <a16:creationId xmlns:a16="http://schemas.microsoft.com/office/drawing/2014/main" id="{78AD7533-10E3-8F2D-0730-4652C2F118F3}"/>
              </a:ext>
            </a:extLst>
          </p:cNvPr>
          <p:cNvPicPr>
            <a:picLocks noChangeAspect="1"/>
          </p:cNvPicPr>
          <p:nvPr/>
        </p:nvPicPr>
        <p:blipFill rotWithShape="1">
          <a:blip r:embed="rId3"/>
          <a:srcRect l="13165" r="21138" b="2"/>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6" name="Footer Placeholder 5">
            <a:extLst>
              <a:ext uri="{FF2B5EF4-FFF2-40B4-BE49-F238E27FC236}">
                <a16:creationId xmlns:a16="http://schemas.microsoft.com/office/drawing/2014/main" id="{9DF5202C-AEAD-BE48-AC8E-806ACDA25F0E}"/>
              </a:ext>
            </a:extLst>
          </p:cNvPr>
          <p:cNvSpPr>
            <a:spLocks noGrp="1"/>
          </p:cNvSpPr>
          <p:nvPr>
            <p:ph type="ftr" sz="quarter" idx="11"/>
          </p:nvPr>
        </p:nvSpPr>
        <p:spPr>
          <a:xfrm>
            <a:off x="6105278" y="6356350"/>
            <a:ext cx="4114800" cy="365125"/>
          </a:xfrm>
        </p:spPr>
        <p:txBody>
          <a:bodyPr vert="horz" lIns="91440" tIns="45720" rIns="91440" bIns="45720" rtlCol="0" anchor="ctr">
            <a:normAutofit/>
          </a:bodyPr>
          <a:lstStyle/>
          <a:p>
            <a:pPr algn="l">
              <a:spcAft>
                <a:spcPts val="600"/>
              </a:spcAft>
              <a:defRPr/>
            </a:pPr>
            <a:r>
              <a:rPr lang="en-US" kern="1200">
                <a:solidFill>
                  <a:srgbClr val="FFFFFF"/>
                </a:solidFill>
                <a:latin typeface="Calibri" panose="020F0502020204030204"/>
                <a:ea typeface="+mn-ea"/>
                <a:cs typeface="+mn-cs"/>
              </a:rPr>
              <a:t>© Pingora Consulting</a:t>
            </a:r>
          </a:p>
        </p:txBody>
      </p:sp>
      <p:sp>
        <p:nvSpPr>
          <p:cNvPr id="8" name="Slide Number Placeholder 7">
            <a:extLst>
              <a:ext uri="{FF2B5EF4-FFF2-40B4-BE49-F238E27FC236}">
                <a16:creationId xmlns:a16="http://schemas.microsoft.com/office/drawing/2014/main" id="{8428918E-2A40-9C47-BE98-7566017DB679}"/>
              </a:ext>
            </a:extLst>
          </p:cNvPr>
          <p:cNvSpPr>
            <a:spLocks noGrp="1"/>
          </p:cNvSpPr>
          <p:nvPr>
            <p:ph type="sldNum" sz="quarter" idx="12"/>
          </p:nvPr>
        </p:nvSpPr>
        <p:spPr>
          <a:xfrm>
            <a:off x="10591800" y="6356350"/>
            <a:ext cx="762000" cy="365125"/>
          </a:xfrm>
        </p:spPr>
        <p:txBody>
          <a:bodyPr vert="horz" lIns="91440" tIns="45720" rIns="91440" bIns="45720" rtlCol="0" anchor="ctr">
            <a:normAutofit/>
          </a:bodyPr>
          <a:lstStyle/>
          <a:p>
            <a:pPr>
              <a:spcAft>
                <a:spcPts val="600"/>
              </a:spcAft>
              <a:defRPr/>
            </a:pPr>
            <a:fld id="{49ABCAEC-7D34-E549-A96E-FCEDAADBE4B0}" type="slidenum">
              <a:rPr lang="en-US">
                <a:solidFill>
                  <a:srgbClr val="FFFFFF"/>
                </a:solidFill>
                <a:latin typeface="Calibri" panose="020F0502020204030204"/>
              </a:rPr>
              <a:pPr>
                <a:spcAft>
                  <a:spcPts val="600"/>
                </a:spcAft>
                <a:defRPr/>
              </a:pPr>
              <a:t>108</a:t>
            </a:fld>
            <a:endParaRPr lang="en-US">
              <a:solidFill>
                <a:srgbClr val="FFFFFF"/>
              </a:solidFill>
              <a:latin typeface="Calibri" panose="020F0502020204030204"/>
            </a:endParaRPr>
          </a:p>
        </p:txBody>
      </p:sp>
      <p:sp>
        <p:nvSpPr>
          <p:cNvPr id="13" name="TextBox 12">
            <a:extLst>
              <a:ext uri="{FF2B5EF4-FFF2-40B4-BE49-F238E27FC236}">
                <a16:creationId xmlns:a16="http://schemas.microsoft.com/office/drawing/2014/main" id="{52097C74-47E3-8641-B7A9-8841213445E6}"/>
              </a:ext>
              <a:ext uri="{C183D7F6-B498-43B3-948B-1728B52AA6E4}">
                <adec:decorative xmlns:adec="http://schemas.microsoft.com/office/drawing/2017/decorative" val="1"/>
              </a:ext>
            </a:extLst>
          </p:cNvPr>
          <p:cNvSpPr txBox="1"/>
          <p:nvPr/>
        </p:nvSpPr>
        <p:spPr>
          <a:xfrm>
            <a:off x="4654296" y="640080"/>
            <a:ext cx="6894576" cy="3566160"/>
          </a:xfrm>
          <a:prstGeom prst="rect">
            <a:avLst/>
          </a:prstGeom>
        </p:spPr>
        <p:txBody>
          <a:bodyPr vert="horz" lIns="91440" tIns="45720" rIns="91440" bIns="45720" rtlCol="0" anchor="b">
            <a:normAutofit/>
          </a:bodyPr>
          <a:lstStyle/>
          <a:p>
            <a:pPr>
              <a:lnSpc>
                <a:spcPct val="90000"/>
              </a:lnSpc>
              <a:spcBef>
                <a:spcPct val="0"/>
              </a:spcBef>
              <a:spcAft>
                <a:spcPts val="600"/>
              </a:spcAft>
            </a:pPr>
            <a:endParaRPr lang="en-US" sz="6600" b="1" spc="300" dirty="0">
              <a:latin typeface="+mj-lt"/>
              <a:ea typeface="+mj-ea"/>
              <a:cs typeface="+mj-cs"/>
            </a:endParaRPr>
          </a:p>
        </p:txBody>
      </p:sp>
    </p:spTree>
    <p:extLst>
      <p:ext uri="{BB962C8B-B14F-4D97-AF65-F5344CB8AC3E}">
        <p14:creationId xmlns:p14="http://schemas.microsoft.com/office/powerpoint/2010/main" val="3214215448"/>
      </p:ext>
    </p:extLst>
  </p:cSld>
  <p:clrMapOvr>
    <a:masterClrMapping/>
  </p:clrMapOvr>
  <p:transition spd="slow">
    <p:cover/>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050212-DAE7-274C-AD64-167FB9AE360B}"/>
              </a:ext>
            </a:extLst>
          </p:cNvPr>
          <p:cNvSpPr>
            <a:spLocks noGrp="1"/>
          </p:cNvSpPr>
          <p:nvPr>
            <p:ph type="title"/>
          </p:nvPr>
        </p:nvSpPr>
        <p:spPr>
          <a:xfrm>
            <a:off x="1136428" y="627564"/>
            <a:ext cx="7474172" cy="1325563"/>
          </a:xfrm>
        </p:spPr>
        <p:txBody>
          <a:bodyPr vert="horz" lIns="91440" tIns="45720" rIns="91440" bIns="45720" rtlCol="0" anchor="ctr">
            <a:normAutofit/>
          </a:bodyPr>
          <a:lstStyle/>
          <a:p>
            <a:r>
              <a:rPr lang="en-US" sz="5400" dirty="0"/>
              <a:t>Broad Flexibility</a:t>
            </a:r>
          </a:p>
        </p:txBody>
      </p:sp>
      <p:sp>
        <p:nvSpPr>
          <p:cNvPr id="3" name="Content Placeholder 2">
            <a:extLst>
              <a:ext uri="{FF2B5EF4-FFF2-40B4-BE49-F238E27FC236}">
                <a16:creationId xmlns:a16="http://schemas.microsoft.com/office/drawing/2014/main" id="{FBF55295-9242-0B42-96CD-E0552C60411F}"/>
              </a:ext>
            </a:extLst>
          </p:cNvPr>
          <p:cNvSpPr>
            <a:spLocks noGrp="1"/>
          </p:cNvSpPr>
          <p:nvPr>
            <p:ph type="body" sz="half" idx="4294967295"/>
          </p:nvPr>
        </p:nvSpPr>
        <p:spPr>
          <a:xfrm>
            <a:off x="1248697" y="1703691"/>
            <a:ext cx="6467867" cy="3450613"/>
          </a:xfrm>
        </p:spPr>
        <p:txBody>
          <a:bodyPr vert="horz" lIns="91440" tIns="45720" rIns="91440" bIns="45720" rtlCol="0" anchor="ctr">
            <a:normAutofit/>
          </a:bodyPr>
          <a:lstStyle/>
          <a:p>
            <a:r>
              <a:rPr lang="en-US" sz="2800" dirty="0"/>
              <a:t>The SEA is in the best position, and should have the flexibility, to determine what information is necessary to resolve a complaint, based on the facts and circumstances of the individual case.</a:t>
            </a:r>
          </a:p>
          <a:p>
            <a:r>
              <a:rPr lang="en-US" sz="2000" i="1" dirty="0"/>
              <a:t>			OSEP Q &amp; A</a:t>
            </a:r>
            <a:r>
              <a:rPr lang="en-US" sz="2000" dirty="0"/>
              <a:t>, 61 IDELR 232 (2013).</a:t>
            </a:r>
          </a:p>
        </p:txBody>
      </p:sp>
      <p:sp>
        <p:nvSpPr>
          <p:cNvPr id="5" name="Footer Placeholder 4">
            <a:extLst>
              <a:ext uri="{FF2B5EF4-FFF2-40B4-BE49-F238E27FC236}">
                <a16:creationId xmlns:a16="http://schemas.microsoft.com/office/drawing/2014/main" id="{5817AF18-E8BD-864A-B0DF-750DB5608087}"/>
              </a:ext>
            </a:extLst>
          </p:cNvPr>
          <p:cNvSpPr>
            <a:spLocks noGrp="1"/>
          </p:cNvSpPr>
          <p:nvPr>
            <p:ph type="ftr" sz="quarter" idx="11"/>
          </p:nvPr>
        </p:nvSpPr>
        <p:spPr>
          <a:xfrm>
            <a:off x="1103859" y="6356350"/>
            <a:ext cx="4894169" cy="365125"/>
          </a:xfrm>
        </p:spPr>
        <p:txBody>
          <a:bodyPr vert="horz" lIns="91440" tIns="45720" rIns="91440" bIns="45720" rtlCol="0" anchor="ctr">
            <a:normAutofit/>
          </a:bodyPr>
          <a:lstStyle/>
          <a:p>
            <a:pPr algn="l">
              <a:spcAft>
                <a:spcPts val="600"/>
              </a:spcAft>
              <a:defRPr/>
            </a:pPr>
            <a:r>
              <a:rPr lang="en-US" sz="1050" kern="1200">
                <a:solidFill>
                  <a:schemeClr val="tx1">
                    <a:lumMod val="75000"/>
                    <a:lumOff val="25000"/>
                  </a:schemeClr>
                </a:solidFill>
                <a:latin typeface="Calibri" panose="020F0502020204030204"/>
                <a:ea typeface="+mn-ea"/>
                <a:cs typeface="+mn-cs"/>
              </a:rPr>
              <a:t>© Pingora Consulting</a:t>
            </a:r>
          </a:p>
        </p:txBody>
      </p:sp>
      <p:sp>
        <p:nvSpPr>
          <p:cNvPr id="8" name="Date Placeholder 7">
            <a:extLst>
              <a:ext uri="{FF2B5EF4-FFF2-40B4-BE49-F238E27FC236}">
                <a16:creationId xmlns:a16="http://schemas.microsoft.com/office/drawing/2014/main" id="{83FA3644-2657-2149-A3D2-234C4A73E73F}"/>
              </a:ext>
            </a:extLst>
          </p:cNvPr>
          <p:cNvSpPr>
            <a:spLocks noGrp="1"/>
          </p:cNvSpPr>
          <p:nvPr>
            <p:ph type="dt" sz="half" idx="10"/>
          </p:nvPr>
        </p:nvSpPr>
        <p:spPr>
          <a:xfrm>
            <a:off x="6973342" y="6356350"/>
            <a:ext cx="2743200" cy="365125"/>
          </a:xfrm>
        </p:spPr>
        <p:txBody>
          <a:bodyPr vert="horz" lIns="91440" tIns="45720" rIns="91440" bIns="45720" rtlCol="0" anchor="ctr">
            <a:normAutofit/>
          </a:bodyPr>
          <a:lstStyle/>
          <a:p>
            <a:pPr algn="r">
              <a:spcAft>
                <a:spcPts val="600"/>
              </a:spcAft>
              <a:defRPr/>
            </a:pPr>
            <a:r>
              <a:rPr lang="en-US" sz="1050">
                <a:solidFill>
                  <a:schemeClr val="tx1">
                    <a:lumMod val="75000"/>
                    <a:lumOff val="25000"/>
                  </a:schemeClr>
                </a:solidFill>
                <a:latin typeface="Calibri" panose="020F0502020204030204"/>
              </a:rPr>
              <a:t>2022</a:t>
            </a:r>
          </a:p>
        </p:txBody>
      </p:sp>
      <p:sp>
        <p:nvSpPr>
          <p:cNvPr id="14" name="Rectangle 13">
            <a:extLst>
              <a:ext uri="{FF2B5EF4-FFF2-40B4-BE49-F238E27FC236}">
                <a16:creationId xmlns:a16="http://schemas.microsoft.com/office/drawing/2014/main" id="{59A309A7-1751-4ABE-A3C1-EEC40366AD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088880" y="0"/>
            <a:ext cx="210312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967D8EB6-EAE1-4F9C-B398-83321E2872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15400" y="2358913"/>
            <a:ext cx="2140172" cy="2140172"/>
          </a:xfrm>
          <a:prstGeom prst="ellipse">
            <a:avLst/>
          </a:prstGeom>
          <a:solidFill>
            <a:srgbClr val="FFFFFF"/>
          </a:solidFill>
          <a:ln w="22225">
            <a:solidFill>
              <a:srgbClr val="FEBD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Icon&#10;&#10;Description automatically generated">
            <a:extLst>
              <a:ext uri="{FF2B5EF4-FFF2-40B4-BE49-F238E27FC236}">
                <a16:creationId xmlns:a16="http://schemas.microsoft.com/office/drawing/2014/main" id="{80CB3657-378F-652E-A43A-6E9E9C45FFE4}"/>
              </a:ext>
            </a:extLst>
          </p:cNvPr>
          <p:cNvPicPr>
            <a:picLocks noChangeAspect="1"/>
          </p:cNvPicPr>
          <p:nvPr/>
        </p:nvPicPr>
        <p:blipFill rotWithShape="1">
          <a:blip r:embed="rId3">
            <a:alphaModFix/>
          </a:blip>
          <a:srcRect r="-10" b="150"/>
          <a:stretch/>
        </p:blipFill>
        <p:spPr>
          <a:xfrm>
            <a:off x="9030743" y="2474254"/>
            <a:ext cx="1912560" cy="1909489"/>
          </a:xfrm>
          <a:custGeom>
            <a:avLst/>
            <a:gdLst/>
            <a:ahLst/>
            <a:cxnLst/>
            <a:rect l="l" t="t" r="r" b="b"/>
            <a:pathLst>
              <a:path w="6057610" h="6057610">
                <a:moveTo>
                  <a:pt x="3028805" y="0"/>
                </a:moveTo>
                <a:cubicBezTo>
                  <a:pt x="4701568" y="0"/>
                  <a:pt x="6057610" y="1356042"/>
                  <a:pt x="6057610" y="3028805"/>
                </a:cubicBezTo>
                <a:cubicBezTo>
                  <a:pt x="6057610" y="4701568"/>
                  <a:pt x="4701568" y="6057610"/>
                  <a:pt x="3028805" y="6057610"/>
                </a:cubicBezTo>
                <a:cubicBezTo>
                  <a:pt x="1356042" y="6057610"/>
                  <a:pt x="0" y="4701568"/>
                  <a:pt x="0" y="3028805"/>
                </a:cubicBezTo>
                <a:cubicBezTo>
                  <a:pt x="0" y="1356042"/>
                  <a:pt x="1356042" y="0"/>
                  <a:pt x="3028805" y="0"/>
                </a:cubicBezTo>
                <a:close/>
              </a:path>
            </a:pathLst>
          </a:custGeom>
          <a:effectLst>
            <a:softEdge rad="0"/>
          </a:effectLst>
        </p:spPr>
      </p:pic>
      <p:sp>
        <p:nvSpPr>
          <p:cNvPr id="9" name="Slide Number Placeholder 8">
            <a:extLst>
              <a:ext uri="{FF2B5EF4-FFF2-40B4-BE49-F238E27FC236}">
                <a16:creationId xmlns:a16="http://schemas.microsoft.com/office/drawing/2014/main" id="{1660C022-EFCC-004A-A304-8B35636620B0}"/>
              </a:ext>
            </a:extLst>
          </p:cNvPr>
          <p:cNvSpPr>
            <a:spLocks noGrp="1"/>
          </p:cNvSpPr>
          <p:nvPr>
            <p:ph type="sldNum" sz="quarter" idx="12"/>
          </p:nvPr>
        </p:nvSpPr>
        <p:spPr>
          <a:xfrm>
            <a:off x="10341428" y="6356350"/>
            <a:ext cx="1012371" cy="365125"/>
          </a:xfrm>
        </p:spPr>
        <p:txBody>
          <a:bodyPr vert="horz" lIns="91440" tIns="45720" rIns="91440" bIns="45720" rtlCol="0" anchor="ctr">
            <a:normAutofit/>
          </a:bodyPr>
          <a:lstStyle/>
          <a:p>
            <a:pPr>
              <a:spcAft>
                <a:spcPts val="600"/>
              </a:spcAft>
              <a:defRPr/>
            </a:pPr>
            <a:fld id="{49ABCAEC-7D34-E549-A96E-FCEDAADBE4B0}" type="slidenum">
              <a:rPr lang="en-US">
                <a:solidFill>
                  <a:srgbClr val="FFFFFF"/>
                </a:solidFill>
                <a:latin typeface="Calibri" panose="020F0502020204030204"/>
              </a:rPr>
              <a:pPr>
                <a:spcAft>
                  <a:spcPts val="600"/>
                </a:spcAft>
                <a:defRPr/>
              </a:pPr>
              <a:t>109</a:t>
            </a:fld>
            <a:endParaRPr lang="en-US">
              <a:solidFill>
                <a:srgbClr val="FFFFFF"/>
              </a:solidFill>
              <a:latin typeface="Calibri" panose="020F0502020204030204"/>
            </a:endParaRPr>
          </a:p>
        </p:txBody>
      </p:sp>
    </p:spTree>
    <p:extLst>
      <p:ext uri="{BB962C8B-B14F-4D97-AF65-F5344CB8AC3E}">
        <p14:creationId xmlns:p14="http://schemas.microsoft.com/office/powerpoint/2010/main" val="3879325008"/>
      </p:ext>
    </p:extLst>
  </p:cSld>
  <p:clrMapOvr>
    <a:masterClrMapping/>
  </p:clrMapOvr>
  <p:transition spd="slow">
    <p:cove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rtistic close-up of the dandelion head with fuzzy overblown hair">
            <a:extLst>
              <a:ext uri="{FF2B5EF4-FFF2-40B4-BE49-F238E27FC236}">
                <a16:creationId xmlns:a16="http://schemas.microsoft.com/office/drawing/2014/main" id="{DA95FD34-940F-E482-6921-42521A161AF6}"/>
              </a:ext>
            </a:extLst>
          </p:cNvPr>
          <p:cNvPicPr>
            <a:picLocks noChangeAspect="1"/>
          </p:cNvPicPr>
          <p:nvPr/>
        </p:nvPicPr>
        <p:blipFill rotWithShape="1">
          <a:blip r:embed="rId2"/>
          <a:srcRect/>
          <a:stretch/>
        </p:blipFill>
        <p:spPr>
          <a:xfrm>
            <a:off x="-3047" y="10"/>
            <a:ext cx="12191999" cy="6857990"/>
          </a:xfrm>
          <a:prstGeom prst="rect">
            <a:avLst/>
          </a:prstGeom>
        </p:spPr>
      </p:pic>
      <p:sp>
        <p:nvSpPr>
          <p:cNvPr id="2" name="Title 1">
            <a:extLst>
              <a:ext uri="{FF2B5EF4-FFF2-40B4-BE49-F238E27FC236}">
                <a16:creationId xmlns:a16="http://schemas.microsoft.com/office/drawing/2014/main" id="{90466E54-B558-DCD1-D78D-92B3A478D52E}"/>
              </a:ext>
            </a:extLst>
          </p:cNvPr>
          <p:cNvSpPr>
            <a:spLocks noGrp="1"/>
          </p:cNvSpPr>
          <p:nvPr>
            <p:ph type="title"/>
          </p:nvPr>
        </p:nvSpPr>
        <p:spPr>
          <a:xfrm>
            <a:off x="5784350" y="325550"/>
            <a:ext cx="5371330" cy="3574778"/>
          </a:xfrm>
          <a:effectLst>
            <a:outerShdw blurRad="50800" dist="38100" dir="2700000" algn="tl" rotWithShape="0">
              <a:prstClr val="black">
                <a:alpha val="40000"/>
              </a:prstClr>
            </a:outerShdw>
          </a:effectLst>
        </p:spPr>
        <p:txBody>
          <a:bodyPr vert="horz" lIns="91440" tIns="45720" rIns="91440" bIns="45720" rtlCol="0" anchor="b">
            <a:normAutofit/>
          </a:bodyPr>
          <a:lstStyle/>
          <a:p>
            <a:pPr algn="ctr"/>
            <a:r>
              <a:rPr lang="en-US" sz="5400" dirty="0">
                <a:solidFill>
                  <a:srgbClr val="FFFFFF"/>
                </a:solidFill>
              </a:rPr>
              <a:t>In other words . . .</a:t>
            </a:r>
          </a:p>
        </p:txBody>
      </p:sp>
      <p:sp>
        <p:nvSpPr>
          <p:cNvPr id="3" name="Content Placeholder 2">
            <a:extLst>
              <a:ext uri="{FF2B5EF4-FFF2-40B4-BE49-F238E27FC236}">
                <a16:creationId xmlns:a16="http://schemas.microsoft.com/office/drawing/2014/main" id="{2F9214C1-FF21-AB2A-0674-610D157D881C}"/>
              </a:ext>
            </a:extLst>
          </p:cNvPr>
          <p:cNvSpPr>
            <a:spLocks noGrp="1"/>
          </p:cNvSpPr>
          <p:nvPr>
            <p:ph idx="1"/>
          </p:nvPr>
        </p:nvSpPr>
        <p:spPr>
          <a:xfrm>
            <a:off x="5784350" y="4087041"/>
            <a:ext cx="6051479" cy="1282707"/>
          </a:xfrm>
          <a:effectLst>
            <a:outerShdw blurRad="50800" dist="38100" dir="2700000" algn="tl" rotWithShape="0">
              <a:prstClr val="black">
                <a:alpha val="40000"/>
              </a:prstClr>
            </a:outerShdw>
          </a:effectLst>
        </p:spPr>
        <p:txBody>
          <a:bodyPr vert="horz" lIns="91440" tIns="45720" rIns="91440" bIns="45720" rtlCol="0">
            <a:normAutofit/>
          </a:bodyPr>
          <a:lstStyle/>
          <a:p>
            <a:pPr marL="0" indent="0" algn="ctr">
              <a:buNone/>
            </a:pPr>
            <a:r>
              <a:rPr lang="en-US" dirty="0">
                <a:solidFill>
                  <a:srgbClr val="FFFFFF"/>
                </a:solidFill>
              </a:rPr>
              <a:t>Anyone unlike me, and anyone like me.</a:t>
            </a:r>
          </a:p>
        </p:txBody>
      </p:sp>
      <p:sp>
        <p:nvSpPr>
          <p:cNvPr id="4" name="Date Placeholder 3">
            <a:extLst>
              <a:ext uri="{FF2B5EF4-FFF2-40B4-BE49-F238E27FC236}">
                <a16:creationId xmlns:a16="http://schemas.microsoft.com/office/drawing/2014/main" id="{5FD402EB-FCC3-B394-9E05-730A683A0EE8}"/>
              </a:ext>
            </a:extLst>
          </p:cNvPr>
          <p:cNvSpPr>
            <a:spLocks noGrp="1"/>
          </p:cNvSpPr>
          <p:nvPr>
            <p:ph type="dt" sz="half" idx="10"/>
          </p:nvPr>
        </p:nvSpPr>
        <p:spPr/>
        <p:txBody>
          <a:bodyPr/>
          <a:lstStyle/>
          <a:p>
            <a:r>
              <a:rPr lang="en-US"/>
              <a:t>2022</a:t>
            </a:r>
            <a:endParaRPr lang="en-US" dirty="0"/>
          </a:p>
        </p:txBody>
      </p:sp>
      <p:sp>
        <p:nvSpPr>
          <p:cNvPr id="6" name="Footer Placeholder 5">
            <a:extLst>
              <a:ext uri="{FF2B5EF4-FFF2-40B4-BE49-F238E27FC236}">
                <a16:creationId xmlns:a16="http://schemas.microsoft.com/office/drawing/2014/main" id="{F7CD7BB3-201E-2E61-68AF-8305A9294B4D}"/>
              </a:ext>
            </a:extLst>
          </p:cNvPr>
          <p:cNvSpPr>
            <a:spLocks noGrp="1"/>
          </p:cNvSpPr>
          <p:nvPr>
            <p:ph type="ftr" sz="quarter" idx="11"/>
          </p:nvPr>
        </p:nvSpPr>
        <p:spPr/>
        <p:txBody>
          <a:bodyPr/>
          <a:lstStyle/>
          <a:p>
            <a:r>
              <a:rPr lang="en-US" dirty="0"/>
              <a:t>© Pingora Consulting</a:t>
            </a:r>
          </a:p>
        </p:txBody>
      </p:sp>
      <p:sp>
        <p:nvSpPr>
          <p:cNvPr id="7" name="Slide Number Placeholder 6">
            <a:extLst>
              <a:ext uri="{FF2B5EF4-FFF2-40B4-BE49-F238E27FC236}">
                <a16:creationId xmlns:a16="http://schemas.microsoft.com/office/drawing/2014/main" id="{C0212407-6FA8-81D8-D849-AE1A21A38220}"/>
              </a:ext>
            </a:extLst>
          </p:cNvPr>
          <p:cNvSpPr>
            <a:spLocks noGrp="1"/>
          </p:cNvSpPr>
          <p:nvPr>
            <p:ph type="sldNum" sz="quarter" idx="12"/>
          </p:nvPr>
        </p:nvSpPr>
        <p:spPr/>
        <p:txBody>
          <a:bodyPr/>
          <a:lstStyle/>
          <a:p>
            <a:fld id="{49ABCAEC-7D34-E549-A96E-FCEDAADBE4B0}" type="slidenum">
              <a:rPr lang="en-US" smtClean="0"/>
              <a:t>11</a:t>
            </a:fld>
            <a:endParaRPr lang="en-US" dirty="0"/>
          </a:p>
        </p:txBody>
      </p:sp>
    </p:spTree>
    <p:extLst>
      <p:ext uri="{BB962C8B-B14F-4D97-AF65-F5344CB8AC3E}">
        <p14:creationId xmlns:p14="http://schemas.microsoft.com/office/powerpoint/2010/main" val="3860476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D6CDB20-394C-4D51-9C5B-8751E21338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324"/>
            <a:ext cx="12192000" cy="6861324"/>
          </a:xfrm>
          <a:prstGeom prst="rect">
            <a:avLst/>
          </a:pr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Rounded Rectangle 3">
            <a:extLst>
              <a:ext uri="{FF2B5EF4-FFF2-40B4-BE49-F238E27FC236}">
                <a16:creationId xmlns:a16="http://schemas.microsoft.com/office/drawing/2014/main" id="{46DFD1E0-DCA7-47E6-B78B-6ECDDF873D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45" y="640080"/>
            <a:ext cx="10920415" cy="5577818"/>
          </a:xfrm>
          <a:prstGeom prst="roundRect">
            <a:avLst>
              <a:gd name="adj" fmla="val 0"/>
            </a:avLst>
          </a:prstGeom>
          <a:solidFill>
            <a:srgbClr val="FFFFFF"/>
          </a:solidFill>
          <a:ln w="9525">
            <a:solidFill>
              <a:schemeClr val="tx1">
                <a:lumMod val="50000"/>
                <a:lumOff val="50000"/>
              </a:schemeClr>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8AAB0B1E-BB97-40E0-8DCD-D1197A0E1D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8024" y="960109"/>
            <a:ext cx="10277856" cy="4937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787F8C4-6583-844A-8C7E-07CF8F8440C4}"/>
              </a:ext>
            </a:extLst>
          </p:cNvPr>
          <p:cNvSpPr>
            <a:spLocks noGrp="1"/>
          </p:cNvSpPr>
          <p:nvPr>
            <p:ph type="title"/>
          </p:nvPr>
        </p:nvSpPr>
        <p:spPr>
          <a:xfrm>
            <a:off x="1288060" y="1369938"/>
            <a:ext cx="3210854" cy="4114800"/>
          </a:xfrm>
        </p:spPr>
        <p:txBody>
          <a:bodyPr vert="horz" lIns="91440" tIns="45720" rIns="91440" bIns="45720" rtlCol="0">
            <a:normAutofit/>
          </a:bodyPr>
          <a:lstStyle/>
          <a:p>
            <a:pPr algn="r"/>
            <a:r>
              <a:rPr lang="en-US" sz="5400" kern="1200" dirty="0">
                <a:latin typeface="+mj-lt"/>
                <a:ea typeface="+mj-ea"/>
                <a:cs typeface="+mj-cs"/>
              </a:rPr>
              <a:t>Remedies</a:t>
            </a:r>
          </a:p>
        </p:txBody>
      </p:sp>
      <p:cxnSp>
        <p:nvCxnSpPr>
          <p:cNvPr id="19" name="Straight Connector 18">
            <a:extLst>
              <a:ext uri="{FF2B5EF4-FFF2-40B4-BE49-F238E27FC236}">
                <a16:creationId xmlns:a16="http://schemas.microsoft.com/office/drawing/2014/main" id="{F492F8DF-EE34-4FC5-9FFE-76EB2E3BBA95}"/>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rot="5400000">
            <a:off x="3168614" y="3429000"/>
            <a:ext cx="3200400"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3F7CC63D-33F6-1A4F-9A0F-162B0606CF7C}"/>
              </a:ext>
            </a:extLst>
          </p:cNvPr>
          <p:cNvSpPr>
            <a:spLocks noGrp="1"/>
          </p:cNvSpPr>
          <p:nvPr>
            <p:ph idx="1"/>
          </p:nvPr>
        </p:nvSpPr>
        <p:spPr>
          <a:xfrm>
            <a:off x="5038715" y="1257204"/>
            <a:ext cx="5872185" cy="4340268"/>
          </a:xfrm>
        </p:spPr>
        <p:txBody>
          <a:bodyPr vert="horz" lIns="91440" tIns="45720" rIns="91440" bIns="45720" rtlCol="0" anchor="ctr">
            <a:normAutofit/>
          </a:bodyPr>
          <a:lstStyle/>
          <a:p>
            <a:pPr>
              <a:buFont typeface="Arial" panose="020B0604020202020204" pitchFamily="34" charset="0"/>
              <a:buChar char="•"/>
            </a:pPr>
            <a:r>
              <a:rPr lang="en-US" sz="2400" dirty="0"/>
              <a:t>The SEA's written decision must contain remedies for the denial of appropriate services, including corrective actions that are appropriate to address the needs of the child or group of children involved in the complaint. </a:t>
            </a:r>
          </a:p>
          <a:p>
            <a:pPr>
              <a:buFont typeface="Arial" panose="020B0604020202020204" pitchFamily="34" charset="0"/>
              <a:buChar char="•"/>
            </a:pPr>
            <a:r>
              <a:rPr lang="en-US" sz="2400" dirty="0"/>
              <a:t>If appropriate, remedies could include compensatory services or monetary reimbursement, and measures to ensure appropriate future provision of services for all children with disabilities. </a:t>
            </a:r>
          </a:p>
          <a:p>
            <a:pPr marL="0" indent="0">
              <a:buNone/>
            </a:pPr>
            <a:r>
              <a:rPr lang="en-US" sz="2200" i="1" dirty="0"/>
              <a:t>			</a:t>
            </a:r>
            <a:r>
              <a:rPr lang="en-US" sz="1800" i="1" dirty="0"/>
              <a:t>34 C.F.R. §300.151(b). </a:t>
            </a:r>
          </a:p>
        </p:txBody>
      </p:sp>
      <p:sp>
        <p:nvSpPr>
          <p:cNvPr id="7" name="Date Placeholder 6">
            <a:extLst>
              <a:ext uri="{FF2B5EF4-FFF2-40B4-BE49-F238E27FC236}">
                <a16:creationId xmlns:a16="http://schemas.microsoft.com/office/drawing/2014/main" id="{F9BDAD37-EDB3-5146-93EA-3E1A4A8776C8}"/>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297B0B21-32D7-6A4C-840B-009EAEBC570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8" name="Slide Number Placeholder 7">
            <a:extLst>
              <a:ext uri="{FF2B5EF4-FFF2-40B4-BE49-F238E27FC236}">
                <a16:creationId xmlns:a16="http://schemas.microsoft.com/office/drawing/2014/main" id="{22333AD1-0411-D949-AE01-56CD51828405}"/>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smtClean="0"/>
              <a:pPr>
                <a:spcAft>
                  <a:spcPts val="600"/>
                </a:spcAft>
              </a:pPr>
              <a:t>110</a:t>
            </a:fld>
            <a:endParaRPr lang="en-US"/>
          </a:p>
        </p:txBody>
      </p:sp>
    </p:spTree>
    <p:extLst>
      <p:ext uri="{BB962C8B-B14F-4D97-AF65-F5344CB8AC3E}">
        <p14:creationId xmlns:p14="http://schemas.microsoft.com/office/powerpoint/2010/main" val="70090200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down)">
                                      <p:cBhvr>
                                        <p:cTn id="11" dur="500"/>
                                        <p:tgtEl>
                                          <p:spTgt spid="3">
                                            <p:txEl>
                                              <p:pRg st="1" end="1"/>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wipe(down)">
                                      <p:cBhvr>
                                        <p:cTn id="14"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AF1966E-FD40-4A4A-B61B-C4DF7FA05F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5" name="Rectangle 14">
            <a:extLst>
              <a:ext uri="{FF2B5EF4-FFF2-40B4-BE49-F238E27FC236}">
                <a16:creationId xmlns:a16="http://schemas.microsoft.com/office/drawing/2014/main" id="{047BFA19-D45E-416B-A404-7AF2F3F270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8209" y="0"/>
            <a:ext cx="11167447" cy="2018806"/>
          </a:xfrm>
          <a:prstGeom prst="rect">
            <a:avLst/>
          </a:prstGeom>
          <a:ln w="9525">
            <a:solidFill>
              <a:srgbClr val="E1E1E1"/>
            </a:solidFill>
          </a:ln>
          <a:effectLst>
            <a:outerShdw blurRad="50800" dist="38100" dir="2700000" algn="t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7" name="Rectangle 16">
            <a:extLst>
              <a:ext uri="{FF2B5EF4-FFF2-40B4-BE49-F238E27FC236}">
                <a16:creationId xmlns:a16="http://schemas.microsoft.com/office/drawing/2014/main" id="{8E0105E7-23DB-4CF2-8258-FF47C7620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6928" y="0"/>
            <a:ext cx="11155680" cy="2011680"/>
          </a:xfrm>
          <a:prstGeom prst="rect">
            <a:avLst/>
          </a:pr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D1EF70A-1F5E-E64E-83CD-116401929752}"/>
              </a:ext>
            </a:extLst>
          </p:cNvPr>
          <p:cNvSpPr>
            <a:spLocks noGrp="1"/>
          </p:cNvSpPr>
          <p:nvPr>
            <p:ph type="title"/>
          </p:nvPr>
        </p:nvSpPr>
        <p:spPr>
          <a:xfrm>
            <a:off x="1115568" y="548640"/>
            <a:ext cx="10168128" cy="1179576"/>
          </a:xfrm>
        </p:spPr>
        <p:txBody>
          <a:bodyPr vert="horz" lIns="91440" tIns="45720" rIns="91440" bIns="45720" rtlCol="0">
            <a:normAutofit/>
          </a:bodyPr>
          <a:lstStyle/>
          <a:p>
            <a:r>
              <a:rPr lang="en-US" sz="5400" kern="1200" dirty="0">
                <a:latin typeface="+mj-lt"/>
                <a:ea typeface="+mj-ea"/>
                <a:cs typeface="+mj-cs"/>
              </a:rPr>
              <a:t>It’s about a student and the system.</a:t>
            </a:r>
          </a:p>
        </p:txBody>
      </p:sp>
      <p:sp>
        <p:nvSpPr>
          <p:cNvPr id="19" name="Rectangle 18">
            <a:extLst>
              <a:ext uri="{FF2B5EF4-FFF2-40B4-BE49-F238E27FC236}">
                <a16:creationId xmlns:a16="http://schemas.microsoft.com/office/drawing/2014/main" id="{074B4F7D-14B2-478B-8BF5-01E4E0C5D2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834" y="758952"/>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49FC4EBC-80A3-0B44-B428-AB7B380C8B94}"/>
              </a:ext>
            </a:extLst>
          </p:cNvPr>
          <p:cNvSpPr>
            <a:spLocks noGrp="1"/>
          </p:cNvSpPr>
          <p:nvPr>
            <p:ph idx="1"/>
          </p:nvPr>
        </p:nvSpPr>
        <p:spPr>
          <a:xfrm>
            <a:off x="1115568" y="2481943"/>
            <a:ext cx="10168128" cy="3695020"/>
          </a:xfrm>
        </p:spPr>
        <p:txBody>
          <a:bodyPr vert="horz" lIns="91440" tIns="45720" rIns="91440" bIns="45720" rtlCol="0">
            <a:normAutofit/>
          </a:bodyPr>
          <a:lstStyle/>
          <a:p>
            <a:pPr>
              <a:buFont typeface="Arial" panose="020B0604020202020204" pitchFamily="34" charset="0"/>
              <a:buChar char="•"/>
            </a:pPr>
            <a:r>
              <a:rPr lang="en-US" sz="2400" i="1" dirty="0"/>
              <a:t>Remedies for denial of appropriate services.</a:t>
            </a:r>
            <a:r>
              <a:rPr lang="en-US" sz="2400" dirty="0"/>
              <a:t> In resolving a complaint in which the SEA has found a failure to provide appropriate services, an SEA, pursuant to its general supervisory authority under Part B of the Act, must address—</a:t>
            </a:r>
          </a:p>
          <a:p>
            <a:pPr lvl="1">
              <a:buFont typeface="Arial" panose="020B0604020202020204" pitchFamily="34" charset="0"/>
              <a:buChar char="•"/>
            </a:pPr>
            <a:r>
              <a:rPr lang="en-US" dirty="0"/>
              <a:t>(1) The failure to provide appropriate services, including corrective action appropriate to address the needs of the child (such as compensatory services or monetary reimbursement); and</a:t>
            </a:r>
          </a:p>
          <a:p>
            <a:pPr lvl="1">
              <a:buFont typeface="Arial" panose="020B0604020202020204" pitchFamily="34" charset="0"/>
              <a:buChar char="•"/>
            </a:pPr>
            <a:r>
              <a:rPr lang="en-US" dirty="0"/>
              <a:t>(2</a:t>
            </a:r>
            <a:r>
              <a:rPr lang="en-US" b="1" dirty="0"/>
              <a:t>) Appropriate future provision of services for all children with disabilities.</a:t>
            </a:r>
            <a:endParaRPr lang="en-US" dirty="0"/>
          </a:p>
          <a:p>
            <a:pPr marL="228452" lvl="1" indent="0">
              <a:buNone/>
            </a:pPr>
            <a:r>
              <a:rPr lang="en-US" sz="2000" i="1" dirty="0"/>
              <a:t>							34 C.F.R. §300.151(b).</a:t>
            </a:r>
          </a:p>
        </p:txBody>
      </p:sp>
      <p:sp>
        <p:nvSpPr>
          <p:cNvPr id="7" name="Date Placeholder 6">
            <a:extLst>
              <a:ext uri="{FF2B5EF4-FFF2-40B4-BE49-F238E27FC236}">
                <a16:creationId xmlns:a16="http://schemas.microsoft.com/office/drawing/2014/main" id="{00AE56D4-4056-7541-9133-13B1C219FB21}"/>
              </a:ext>
            </a:extLst>
          </p:cNvPr>
          <p:cNvSpPr>
            <a:spLocks noGrp="1"/>
          </p:cNvSpPr>
          <p:nvPr>
            <p:ph type="dt" sz="half" idx="10"/>
          </p:nvPr>
        </p:nvSpPr>
        <p:spPr>
          <a:xfrm>
            <a:off x="1115568" y="6356350"/>
            <a:ext cx="2743200" cy="365125"/>
          </a:xfrm>
        </p:spPr>
        <p:txBody>
          <a:bodyPr>
            <a:normAutofit/>
          </a:bodyPr>
          <a:lstStyle/>
          <a:p>
            <a:pPr>
              <a:spcAft>
                <a:spcPts val="600"/>
              </a:spcAft>
            </a:pPr>
            <a:r>
              <a:rPr lang="en-US">
                <a:solidFill>
                  <a:schemeClr val="tx1">
                    <a:lumMod val="50000"/>
                    <a:lumOff val="50000"/>
                  </a:schemeClr>
                </a:solidFill>
              </a:rPr>
              <a:t>2022</a:t>
            </a:r>
          </a:p>
        </p:txBody>
      </p:sp>
      <p:sp>
        <p:nvSpPr>
          <p:cNvPr id="5" name="Footer Placeholder 4">
            <a:extLst>
              <a:ext uri="{FF2B5EF4-FFF2-40B4-BE49-F238E27FC236}">
                <a16:creationId xmlns:a16="http://schemas.microsoft.com/office/drawing/2014/main" id="{21828C32-38CE-2C42-854E-A56B13C2D2B4}"/>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 Pingora Consulting</a:t>
            </a:r>
          </a:p>
        </p:txBody>
      </p:sp>
      <p:sp>
        <p:nvSpPr>
          <p:cNvPr id="8" name="Slide Number Placeholder 7">
            <a:extLst>
              <a:ext uri="{FF2B5EF4-FFF2-40B4-BE49-F238E27FC236}">
                <a16:creationId xmlns:a16="http://schemas.microsoft.com/office/drawing/2014/main" id="{40A72492-1D8D-0845-B78B-75B54DE19321}"/>
              </a:ext>
            </a:extLst>
          </p:cNvPr>
          <p:cNvSpPr>
            <a:spLocks noGrp="1"/>
          </p:cNvSpPr>
          <p:nvPr>
            <p:ph type="sldNum" sz="quarter" idx="12"/>
          </p:nvPr>
        </p:nvSpPr>
        <p:spPr>
          <a:xfrm>
            <a:off x="8540496" y="6356350"/>
            <a:ext cx="2743200" cy="365125"/>
          </a:xfrm>
        </p:spPr>
        <p:txBody>
          <a:bodyPr>
            <a:normAutofit/>
          </a:bodyPr>
          <a:lstStyle/>
          <a:p>
            <a:pPr>
              <a:spcAft>
                <a:spcPts val="600"/>
              </a:spcAft>
            </a:pPr>
            <a:fld id="{49ABCAEC-7D34-E549-A96E-FCEDAADBE4B0}" type="slidenum">
              <a:rPr lang="en-US">
                <a:solidFill>
                  <a:schemeClr val="tx1">
                    <a:lumMod val="50000"/>
                    <a:lumOff val="50000"/>
                  </a:schemeClr>
                </a:solidFill>
              </a:rPr>
              <a:pPr>
                <a:spcAft>
                  <a:spcPts val="600"/>
                </a:spcAft>
              </a:pPr>
              <a:t>111</a:t>
            </a:fld>
            <a:endParaRPr lang="en-US">
              <a:solidFill>
                <a:schemeClr val="tx1">
                  <a:lumMod val="50000"/>
                  <a:lumOff val="50000"/>
                </a:schemeClr>
              </a:solidFill>
            </a:endParaRPr>
          </a:p>
        </p:txBody>
      </p:sp>
    </p:spTree>
    <p:extLst>
      <p:ext uri="{BB962C8B-B14F-4D97-AF65-F5344CB8AC3E}">
        <p14:creationId xmlns:p14="http://schemas.microsoft.com/office/powerpoint/2010/main" val="2512111431"/>
      </p:ext>
    </p:extLst>
  </p:cSld>
  <p:clrMapOvr>
    <a:masterClrMapping/>
  </p:clrMapOvr>
  <p:transition spd="slow">
    <p:cove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D8386171-E87D-46AB-8718-4CE2A88748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26">
            <a:extLst>
              <a:ext uri="{FF2B5EF4-FFF2-40B4-BE49-F238E27FC236}">
                <a16:creationId xmlns:a16="http://schemas.microsoft.com/office/drawing/2014/main" id="{207CB456-8849-413C-8210-B663779A32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45" y="640080"/>
            <a:ext cx="10920415" cy="5577818"/>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513936D-D1EB-4E42-A97F-942BA1F3DF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8024" y="960109"/>
            <a:ext cx="10277856" cy="4937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303708D-A20A-999E-BA3C-8A94B17CCAA3}"/>
              </a:ext>
            </a:extLst>
          </p:cNvPr>
          <p:cNvSpPr>
            <a:spLocks noGrp="1"/>
          </p:cNvSpPr>
          <p:nvPr>
            <p:ph type="title"/>
          </p:nvPr>
        </p:nvSpPr>
        <p:spPr>
          <a:xfrm>
            <a:off x="1524000" y="1376363"/>
            <a:ext cx="9144000" cy="2521594"/>
          </a:xfrm>
        </p:spPr>
        <p:txBody>
          <a:bodyPr vert="horz" lIns="91440" tIns="45720" rIns="91440" bIns="45720" rtlCol="0" anchor="b">
            <a:normAutofit/>
          </a:bodyPr>
          <a:lstStyle/>
          <a:p>
            <a:pPr algn="ctr"/>
            <a:r>
              <a:rPr lang="en-US" sz="6500" kern="1200" dirty="0">
                <a:solidFill>
                  <a:schemeClr val="tx1"/>
                </a:solidFill>
                <a:latin typeface="+mj-lt"/>
                <a:ea typeface="+mj-ea"/>
                <a:cs typeface="+mj-cs"/>
              </a:rPr>
              <a:t>Repeated violations need different treatment.</a:t>
            </a:r>
          </a:p>
        </p:txBody>
      </p:sp>
      <p:sp>
        <p:nvSpPr>
          <p:cNvPr id="7" name="Title 6">
            <a:extLst>
              <a:ext uri="{FF2B5EF4-FFF2-40B4-BE49-F238E27FC236}">
                <a16:creationId xmlns:a16="http://schemas.microsoft.com/office/drawing/2014/main" id="{7EAC025B-A393-8240-887D-03BA123C004B}"/>
              </a:ext>
            </a:extLst>
          </p:cNvPr>
          <p:cNvSpPr>
            <a:spLocks noGrp="1"/>
          </p:cNvSpPr>
          <p:nvPr>
            <p:ph type="body" idx="1"/>
          </p:nvPr>
        </p:nvSpPr>
        <p:spPr>
          <a:xfrm>
            <a:off x="1524000" y="4617728"/>
            <a:ext cx="9144000" cy="944339"/>
          </a:xfrm>
        </p:spPr>
        <p:txBody>
          <a:bodyPr vert="horz" lIns="91440" tIns="45720" rIns="91440" bIns="45720" rtlCol="0">
            <a:normAutofit/>
          </a:bodyPr>
          <a:lstStyle/>
          <a:p>
            <a:pPr algn="ctr"/>
            <a:r>
              <a:rPr lang="en-US" sz="2800" kern="1200" dirty="0">
                <a:solidFill>
                  <a:schemeClr val="tx1"/>
                </a:solidFill>
                <a:latin typeface="+mn-lt"/>
                <a:ea typeface="+mn-ea"/>
                <a:cs typeface="+mn-cs"/>
              </a:rPr>
              <a:t>Graduated Sanctions</a:t>
            </a:r>
          </a:p>
        </p:txBody>
      </p:sp>
      <p:cxnSp>
        <p:nvCxnSpPr>
          <p:cNvPr id="18" name="Straight Connector 17">
            <a:extLst>
              <a:ext uri="{FF2B5EF4-FFF2-40B4-BE49-F238E27FC236}">
                <a16:creationId xmlns:a16="http://schemas.microsoft.com/office/drawing/2014/main" id="{AFA75EE9-0DE4-4982-A870-290AD61EAAD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352800" y="4479276"/>
            <a:ext cx="5486400"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F4201E20-A1E1-1647-B34D-204C0808DCF6}"/>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pPr>
            <a:r>
              <a:rPr lang="en-US">
                <a:solidFill>
                  <a:srgbClr val="898989"/>
                </a:solidFill>
              </a:rPr>
              <a:t>2022</a:t>
            </a:r>
          </a:p>
        </p:txBody>
      </p:sp>
      <p:sp>
        <p:nvSpPr>
          <p:cNvPr id="5" name="Footer Placeholder 4">
            <a:extLst>
              <a:ext uri="{FF2B5EF4-FFF2-40B4-BE49-F238E27FC236}">
                <a16:creationId xmlns:a16="http://schemas.microsoft.com/office/drawing/2014/main" id="{DA0B4392-2ADF-574F-A4E9-0F54E46CD6C0}"/>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rgbClr val="898989"/>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DB87ED6E-431D-3749-8CA1-6088379D613A}"/>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49ABCAEC-7D34-E549-A96E-FCEDAADBE4B0}" type="slidenum">
              <a:rPr lang="en-US">
                <a:solidFill>
                  <a:srgbClr val="898989"/>
                </a:solidFill>
              </a:rPr>
              <a:pPr>
                <a:spcAft>
                  <a:spcPts val="600"/>
                </a:spcAft>
              </a:pPr>
              <a:t>112</a:t>
            </a:fld>
            <a:endParaRPr lang="en-US">
              <a:solidFill>
                <a:srgbClr val="898989"/>
              </a:solidFill>
            </a:endParaRPr>
          </a:p>
        </p:txBody>
      </p:sp>
    </p:spTree>
    <p:extLst>
      <p:ext uri="{BB962C8B-B14F-4D97-AF65-F5344CB8AC3E}">
        <p14:creationId xmlns:p14="http://schemas.microsoft.com/office/powerpoint/2010/main" val="222524809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0E2F58BF-12E5-4B5A-AD25-4DAAA274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7D988791-8482-534C-B150-199D160680C6}"/>
              </a:ext>
            </a:extLst>
          </p:cNvPr>
          <p:cNvSpPr>
            <a:spLocks noGrp="1"/>
          </p:cNvSpPr>
          <p:nvPr>
            <p:ph type="title"/>
          </p:nvPr>
        </p:nvSpPr>
        <p:spPr>
          <a:xfrm>
            <a:off x="477981" y="1122363"/>
            <a:ext cx="4023360" cy="3204134"/>
          </a:xfrm>
        </p:spPr>
        <p:txBody>
          <a:bodyPr vert="horz" lIns="91440" tIns="45720" rIns="91440" bIns="45720" rtlCol="0" anchor="b">
            <a:normAutofit/>
          </a:bodyPr>
          <a:lstStyle/>
          <a:p>
            <a:r>
              <a:rPr lang="en-US" sz="5400" dirty="0"/>
              <a:t>Compliance down, sanctions up</a:t>
            </a:r>
          </a:p>
        </p:txBody>
      </p:sp>
      <p:sp>
        <p:nvSpPr>
          <p:cNvPr id="21" name="!!accent">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7" name="Rectangle 22">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402336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4" name="Date Placeholder 3">
            <a:extLst>
              <a:ext uri="{FF2B5EF4-FFF2-40B4-BE49-F238E27FC236}">
                <a16:creationId xmlns:a16="http://schemas.microsoft.com/office/drawing/2014/main" id="{E563B8DB-ED60-6549-B829-30DB85F5A09D}"/>
              </a:ext>
            </a:extLst>
          </p:cNvPr>
          <p:cNvSpPr>
            <a:spLocks noGrp="1"/>
          </p:cNvSpPr>
          <p:nvPr>
            <p:ph type="dt" sz="half" idx="10"/>
          </p:nvPr>
        </p:nvSpPr>
        <p:spPr>
          <a:xfrm>
            <a:off x="477981" y="6356350"/>
            <a:ext cx="1267692" cy="365125"/>
          </a:xfrm>
        </p:spPr>
        <p:txBody>
          <a:bodyPr vert="horz" lIns="91440" tIns="45720" rIns="91440" bIns="45720" rtlCol="0" anchor="ctr">
            <a:normAutofit/>
          </a:bodyPr>
          <a:lstStyle/>
          <a:p>
            <a:pPr>
              <a:spcAft>
                <a:spcPts val="600"/>
              </a:spcAft>
              <a:defRPr/>
            </a:pPr>
            <a:r>
              <a:rPr lang="en-US">
                <a:solidFill>
                  <a:schemeClr val="tx1">
                    <a:lumMod val="50000"/>
                    <a:lumOff val="50000"/>
                  </a:schemeClr>
                </a:solidFill>
                <a:latin typeface="Calibri" panose="020F0502020204030204"/>
              </a:rPr>
              <a:t>2022</a:t>
            </a:r>
          </a:p>
        </p:txBody>
      </p:sp>
      <p:sp>
        <p:nvSpPr>
          <p:cNvPr id="5" name="Footer Placeholder 4">
            <a:extLst>
              <a:ext uri="{FF2B5EF4-FFF2-40B4-BE49-F238E27FC236}">
                <a16:creationId xmlns:a16="http://schemas.microsoft.com/office/drawing/2014/main" id="{7D792AFD-4E56-3048-9C65-95F307D23C1F}"/>
              </a:ext>
            </a:extLst>
          </p:cNvPr>
          <p:cNvSpPr>
            <a:spLocks noGrp="1"/>
          </p:cNvSpPr>
          <p:nvPr>
            <p:ph type="ftr" sz="quarter" idx="11"/>
          </p:nvPr>
        </p:nvSpPr>
        <p:spPr>
          <a:xfrm>
            <a:off x="1906385" y="6356350"/>
            <a:ext cx="2594954" cy="365125"/>
          </a:xfrm>
        </p:spPr>
        <p:txBody>
          <a:bodyPr vert="horz" lIns="91440" tIns="45720" rIns="91440" bIns="45720" rtlCol="0" anchor="ctr">
            <a:normAutofit/>
          </a:bodyPr>
          <a:lstStyle/>
          <a:p>
            <a:pPr algn="r">
              <a:spcAft>
                <a:spcPts val="600"/>
              </a:spcAft>
              <a:defRPr/>
            </a:pPr>
            <a:r>
              <a:rPr lang="en-US" kern="1200">
                <a:solidFill>
                  <a:schemeClr val="tx1">
                    <a:lumMod val="50000"/>
                    <a:lumOff val="50000"/>
                  </a:schemeClr>
                </a:solidFill>
                <a:latin typeface="Calibri" panose="020F0502020204030204"/>
                <a:ea typeface="+mn-ea"/>
                <a:cs typeface="+mn-cs"/>
              </a:rPr>
              <a:t>© Pingora Consulting</a:t>
            </a:r>
          </a:p>
        </p:txBody>
      </p:sp>
      <p:pic>
        <p:nvPicPr>
          <p:cNvPr id="14" name="Content Placeholder 13" descr="Icon&#10;&#10;Description automatically generated">
            <a:extLst>
              <a:ext uri="{FF2B5EF4-FFF2-40B4-BE49-F238E27FC236}">
                <a16:creationId xmlns:a16="http://schemas.microsoft.com/office/drawing/2014/main" id="{8E9784A8-8C43-474C-BC4F-3E916626D62C}"/>
              </a:ext>
            </a:extLst>
          </p:cNvPr>
          <p:cNvPicPr>
            <a:picLocks noGrp="1" noChangeAspect="1"/>
          </p:cNvPicPr>
          <p:nvPr>
            <p:ph type="pic" idx="1"/>
          </p:nvPr>
        </p:nvPicPr>
        <p:blipFill rotWithShape="1">
          <a:blip r:embed="rId2">
            <a:extLst>
              <a:ext uri="{28A0092B-C50C-407E-A947-70E740481C1C}">
                <a14:useLocalDpi xmlns:a14="http://schemas.microsoft.com/office/drawing/2010/main" val="0"/>
              </a:ext>
            </a:extLst>
          </a:blip>
          <a:srcRect t="6356" r="1" b="1"/>
          <a:stretch/>
        </p:blipFill>
        <p:spPr>
          <a:xfrm>
            <a:off x="4868487" y="10"/>
            <a:ext cx="7323513" cy="6857990"/>
          </a:xfrm>
          <a:prstGeom prst="rect">
            <a:avLst/>
          </a:prstGeom>
          <a:noFill/>
        </p:spPr>
      </p:pic>
      <p:sp>
        <p:nvSpPr>
          <p:cNvPr id="6" name="Slide Number Placeholder 5">
            <a:extLst>
              <a:ext uri="{FF2B5EF4-FFF2-40B4-BE49-F238E27FC236}">
                <a16:creationId xmlns:a16="http://schemas.microsoft.com/office/drawing/2014/main" id="{6B82EB81-72D9-2E4D-827E-D50FE24E7AA2}"/>
              </a:ext>
            </a:extLst>
          </p:cNvPr>
          <p:cNvSpPr>
            <a:spLocks noGrp="1"/>
          </p:cNvSpPr>
          <p:nvPr>
            <p:ph type="sldNum" sz="quarter" idx="12"/>
          </p:nvPr>
        </p:nvSpPr>
        <p:spPr>
          <a:xfrm>
            <a:off x="9830907" y="6356350"/>
            <a:ext cx="1883111" cy="365125"/>
          </a:xfrm>
        </p:spPr>
        <p:txBody>
          <a:bodyPr vert="horz" lIns="91440" tIns="45720" rIns="91440" bIns="45720" rtlCol="0" anchor="ctr">
            <a:normAutofit/>
          </a:bodyPr>
          <a:lstStyle/>
          <a:p>
            <a:pPr>
              <a:spcAft>
                <a:spcPts val="600"/>
              </a:spcAft>
              <a:defRPr/>
            </a:pPr>
            <a:fld id="{FC1CF07D-8B3F-4D32-B059-0039CEA46DB1}" type="slidenum">
              <a:rPr lang="en-US">
                <a:solidFill>
                  <a:schemeClr val="bg1"/>
                </a:solidFill>
                <a:latin typeface="Calibri" panose="020F0502020204030204"/>
              </a:rPr>
              <a:pPr>
                <a:spcAft>
                  <a:spcPts val="600"/>
                </a:spcAft>
                <a:defRPr/>
              </a:pPr>
              <a:t>113</a:t>
            </a:fld>
            <a:endParaRPr lang="en-US">
              <a:solidFill>
                <a:schemeClr val="bg1"/>
              </a:solidFill>
              <a:latin typeface="Calibri" panose="020F0502020204030204"/>
            </a:endParaRPr>
          </a:p>
        </p:txBody>
      </p:sp>
    </p:spTree>
    <p:extLst>
      <p:ext uri="{BB962C8B-B14F-4D97-AF65-F5344CB8AC3E}">
        <p14:creationId xmlns:p14="http://schemas.microsoft.com/office/powerpoint/2010/main" val="331370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7"/>
                                        </p:tgtEl>
                                        <p:attrNameLst>
                                          <p:attrName>style.visibility</p:attrName>
                                        </p:attrNameLst>
                                      </p:cBhvr>
                                      <p:to>
                                        <p:strVal val="visible"/>
                                      </p:to>
                                    </p:set>
                                    <p:animEffect transition="in" filter="fade">
                                      <p:cBhvr>
                                        <p:cTn id="7" dur="4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B02859-0CB5-3345-B515-33089B20BF28}"/>
              </a:ext>
            </a:extLst>
          </p:cNvPr>
          <p:cNvSpPr>
            <a:spLocks noGrp="1"/>
          </p:cNvSpPr>
          <p:nvPr>
            <p:ph type="title"/>
          </p:nvPr>
        </p:nvSpPr>
        <p:spPr>
          <a:xfrm>
            <a:off x="944619" y="639762"/>
            <a:ext cx="10442039" cy="1343818"/>
          </a:xfrm>
        </p:spPr>
        <p:txBody>
          <a:bodyPr>
            <a:normAutofit/>
          </a:bodyPr>
          <a:lstStyle/>
          <a:p>
            <a:r>
              <a:rPr lang="en-US" sz="5400" dirty="0">
                <a:solidFill>
                  <a:schemeClr val="accent1">
                    <a:lumMod val="75000"/>
                  </a:schemeClr>
                </a:solidFill>
              </a:rPr>
              <a:t>Scope of Remedies</a:t>
            </a:r>
          </a:p>
        </p:txBody>
      </p:sp>
      <p:graphicFrame>
        <p:nvGraphicFramePr>
          <p:cNvPr id="8" name="Content Placeholder 2" descr="Compensatory education.&#10;Reimbursement.&#10;Directives.&#10;Training.&#10;Additional oversight.">
            <a:extLst>
              <a:ext uri="{FF2B5EF4-FFF2-40B4-BE49-F238E27FC236}">
                <a16:creationId xmlns:a16="http://schemas.microsoft.com/office/drawing/2014/main" id="{01FFEE30-F727-45F7-B02B-98AA662ADD7B}"/>
              </a:ext>
            </a:extLst>
          </p:cNvPr>
          <p:cNvGraphicFramePr>
            <a:graphicFrameLocks noGrp="1"/>
          </p:cNvGraphicFramePr>
          <p:nvPr>
            <p:ph idx="1"/>
            <p:extLst>
              <p:ext uri="{D42A27DB-BD31-4B8C-83A1-F6EECF244321}">
                <p14:modId xmlns:p14="http://schemas.microsoft.com/office/powerpoint/2010/main" val="3613097270"/>
              </p:ext>
            </p:extLst>
          </p:nvPr>
        </p:nvGraphicFramePr>
        <p:xfrm>
          <a:off x="944619" y="1972085"/>
          <a:ext cx="10442039" cy="39878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E6E532AC-2EF8-5743-968B-6F7C27FE70B2}"/>
              </a:ext>
            </a:extLst>
          </p:cNvPr>
          <p:cNvSpPr>
            <a:spLocks noGrp="1"/>
          </p:cNvSpPr>
          <p:nvPr>
            <p:ph type="ftr" sz="quarter" idx="11"/>
          </p:nvPr>
        </p:nvSpPr>
        <p:spPr/>
        <p:txBody>
          <a:bodyPr/>
          <a:lstStyle/>
          <a:p>
            <a:r>
              <a:rPr lang="en-US"/>
              <a:t>© Pingora Consulting</a:t>
            </a:r>
            <a:endParaRPr lang="en-US" dirty="0"/>
          </a:p>
        </p:txBody>
      </p:sp>
      <p:sp>
        <p:nvSpPr>
          <p:cNvPr id="5" name="Date Placeholder 4">
            <a:extLst>
              <a:ext uri="{FF2B5EF4-FFF2-40B4-BE49-F238E27FC236}">
                <a16:creationId xmlns:a16="http://schemas.microsoft.com/office/drawing/2014/main" id="{02F8B91A-F4B4-CD40-A1B8-968C86ACC7DE}"/>
              </a:ext>
            </a:extLst>
          </p:cNvPr>
          <p:cNvSpPr>
            <a:spLocks noGrp="1"/>
          </p:cNvSpPr>
          <p:nvPr>
            <p:ph type="dt" sz="half" idx="10"/>
          </p:nvPr>
        </p:nvSpPr>
        <p:spPr/>
        <p:txBody>
          <a:bodyPr/>
          <a:lstStyle/>
          <a:p>
            <a:r>
              <a:rPr lang="en-US"/>
              <a:t>2022</a:t>
            </a:r>
            <a:endParaRPr lang="en-US" dirty="0"/>
          </a:p>
        </p:txBody>
      </p:sp>
      <p:sp>
        <p:nvSpPr>
          <p:cNvPr id="7" name="Slide Number Placeholder 6">
            <a:extLst>
              <a:ext uri="{FF2B5EF4-FFF2-40B4-BE49-F238E27FC236}">
                <a16:creationId xmlns:a16="http://schemas.microsoft.com/office/drawing/2014/main" id="{D91175A2-8377-4441-B26F-0438FC6D3E6E}"/>
              </a:ext>
            </a:extLst>
          </p:cNvPr>
          <p:cNvSpPr>
            <a:spLocks noGrp="1"/>
          </p:cNvSpPr>
          <p:nvPr>
            <p:ph type="sldNum" sz="quarter" idx="12"/>
          </p:nvPr>
        </p:nvSpPr>
        <p:spPr/>
        <p:txBody>
          <a:bodyPr/>
          <a:lstStyle/>
          <a:p>
            <a:fld id="{49ABCAEC-7D34-E549-A96E-FCEDAADBE4B0}" type="slidenum">
              <a:rPr lang="en-US" smtClean="0"/>
              <a:t>114</a:t>
            </a:fld>
            <a:endParaRPr lang="en-US"/>
          </a:p>
        </p:txBody>
      </p:sp>
    </p:spTree>
    <p:extLst>
      <p:ext uri="{BB962C8B-B14F-4D97-AF65-F5344CB8AC3E}">
        <p14:creationId xmlns:p14="http://schemas.microsoft.com/office/powerpoint/2010/main" val="545943516"/>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
                                            <p:graphicEl>
                                              <a:dgm id="{3E90A7B1-E4CD-4849-B52F-FC79C464D9F5}"/>
                                            </p:graphicEl>
                                          </p:spTgt>
                                        </p:tgtEl>
                                        <p:attrNameLst>
                                          <p:attrName>style.visibility</p:attrName>
                                        </p:attrNameLst>
                                      </p:cBhvr>
                                      <p:to>
                                        <p:strVal val="visible"/>
                                      </p:to>
                                    </p:set>
                                    <p:animEffect transition="in" filter="wipe(up)">
                                      <p:cBhvr>
                                        <p:cTn id="7" dur="500"/>
                                        <p:tgtEl>
                                          <p:spTgt spid="8">
                                            <p:graphicEl>
                                              <a:dgm id="{3E90A7B1-E4CD-4849-B52F-FC79C464D9F5}"/>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graphicEl>
                                              <a:dgm id="{F0B482F0-A95B-3F4C-ABAE-F2427EC4C37D}"/>
                                            </p:graphicEl>
                                          </p:spTgt>
                                        </p:tgtEl>
                                        <p:attrNameLst>
                                          <p:attrName>style.visibility</p:attrName>
                                        </p:attrNameLst>
                                      </p:cBhvr>
                                      <p:to>
                                        <p:strVal val="visible"/>
                                      </p:to>
                                    </p:set>
                                    <p:animEffect transition="in" filter="wipe(left)">
                                      <p:cBhvr>
                                        <p:cTn id="11" dur="500"/>
                                        <p:tgtEl>
                                          <p:spTgt spid="8">
                                            <p:graphicEl>
                                              <a:dgm id="{F0B482F0-A95B-3F4C-ABAE-F2427EC4C37D}"/>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graphicEl>
                                              <a:dgm id="{71A3A10C-CABF-054A-B960-BD64F4C0D03D}"/>
                                            </p:graphicEl>
                                          </p:spTgt>
                                        </p:tgtEl>
                                        <p:attrNameLst>
                                          <p:attrName>style.visibility</p:attrName>
                                        </p:attrNameLst>
                                      </p:cBhvr>
                                      <p:to>
                                        <p:strVal val="visible"/>
                                      </p:to>
                                    </p:set>
                                    <p:animEffect transition="in" filter="wipe(left)">
                                      <p:cBhvr>
                                        <p:cTn id="15" dur="500"/>
                                        <p:tgtEl>
                                          <p:spTgt spid="8">
                                            <p:graphicEl>
                                              <a:dgm id="{71A3A10C-CABF-054A-B960-BD64F4C0D03D}"/>
                                            </p:graphic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
                                            <p:graphicEl>
                                              <a:dgm id="{BDC6C8C3-1200-9F47-B3E4-0469562F1B66}"/>
                                            </p:graphicEl>
                                          </p:spTgt>
                                        </p:tgtEl>
                                        <p:attrNameLst>
                                          <p:attrName>style.visibility</p:attrName>
                                        </p:attrNameLst>
                                      </p:cBhvr>
                                      <p:to>
                                        <p:strVal val="visible"/>
                                      </p:to>
                                    </p:set>
                                    <p:animEffect transition="in" filter="wipe(up)">
                                      <p:cBhvr>
                                        <p:cTn id="19" dur="500"/>
                                        <p:tgtEl>
                                          <p:spTgt spid="8">
                                            <p:graphicEl>
                                              <a:dgm id="{BDC6C8C3-1200-9F47-B3E4-0469562F1B66}"/>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8">
                                            <p:graphicEl>
                                              <a:dgm id="{A1FCC6B5-3D48-FD4D-BC7F-C3581856E6D2}"/>
                                            </p:graphicEl>
                                          </p:spTgt>
                                        </p:tgtEl>
                                        <p:attrNameLst>
                                          <p:attrName>style.visibility</p:attrName>
                                        </p:attrNameLst>
                                      </p:cBhvr>
                                      <p:to>
                                        <p:strVal val="visible"/>
                                      </p:to>
                                    </p:set>
                                    <p:animEffect transition="in" filter="wipe(left)">
                                      <p:cBhvr>
                                        <p:cTn id="23" dur="500"/>
                                        <p:tgtEl>
                                          <p:spTgt spid="8">
                                            <p:graphicEl>
                                              <a:dgm id="{A1FCC6B5-3D48-FD4D-BC7F-C3581856E6D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uiExpand="1">
        <p:bldSub>
          <a:bldDgm bld="one"/>
        </p:bldSub>
      </p:bldGraphic>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The facade of blue walls with holes">
            <a:extLst>
              <a:ext uri="{FF2B5EF4-FFF2-40B4-BE49-F238E27FC236}">
                <a16:creationId xmlns:a16="http://schemas.microsoft.com/office/drawing/2014/main" id="{65B834B8-3EB7-475D-EE02-264996560D44}"/>
              </a:ext>
            </a:extLst>
          </p:cNvPr>
          <p:cNvPicPr>
            <a:picLocks noChangeAspect="1"/>
          </p:cNvPicPr>
          <p:nvPr/>
        </p:nvPicPr>
        <p:blipFill rotWithShape="1">
          <a:blip r:embed="rId2"/>
          <a:srcRect r="5200"/>
          <a:stretch/>
        </p:blipFill>
        <p:spPr>
          <a:xfrm>
            <a:off x="3523488" y="10"/>
            <a:ext cx="8668512" cy="6857990"/>
          </a:xfrm>
          <a:prstGeom prst="rect">
            <a:avLst/>
          </a:prstGeom>
        </p:spPr>
      </p:pic>
      <p:sp>
        <p:nvSpPr>
          <p:cNvPr id="12" name="Rectangle 11">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bg1"/>
              </a:gs>
              <a:gs pos="33000">
                <a:schemeClr val="bg1">
                  <a:alpha val="64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le 3">
            <a:extLst>
              <a:ext uri="{FF2B5EF4-FFF2-40B4-BE49-F238E27FC236}">
                <a16:creationId xmlns:a16="http://schemas.microsoft.com/office/drawing/2014/main" id="{9FFC6846-383D-4C6E-5205-25CA06D9494D}"/>
              </a:ext>
            </a:extLst>
          </p:cNvPr>
          <p:cNvSpPr>
            <a:spLocks noGrp="1"/>
          </p:cNvSpPr>
          <p:nvPr>
            <p:ph type="title"/>
          </p:nvPr>
        </p:nvSpPr>
        <p:spPr>
          <a:xfrm>
            <a:off x="477981" y="1122363"/>
            <a:ext cx="4023360" cy="3204134"/>
          </a:xfrm>
        </p:spPr>
        <p:txBody>
          <a:bodyPr vert="horz" lIns="91440" tIns="45720" rIns="91440" bIns="45720" rtlCol="0" anchor="b">
            <a:normAutofit/>
          </a:bodyPr>
          <a:lstStyle/>
          <a:p>
            <a:r>
              <a:rPr lang="en-US" sz="5400" dirty="0"/>
              <a:t>In closing</a:t>
            </a:r>
          </a:p>
        </p:txBody>
      </p:sp>
      <p:sp>
        <p:nvSpPr>
          <p:cNvPr id="14" name="Rectangle 13">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6" name="Rectangle 15">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Date Placeholder 6">
            <a:extLst>
              <a:ext uri="{FF2B5EF4-FFF2-40B4-BE49-F238E27FC236}">
                <a16:creationId xmlns:a16="http://schemas.microsoft.com/office/drawing/2014/main" id="{2E8D4B72-7F8E-C36D-8114-6413B828EAA6}"/>
              </a:ext>
            </a:extLst>
          </p:cNvPr>
          <p:cNvSpPr>
            <a:spLocks noGrp="1"/>
          </p:cNvSpPr>
          <p:nvPr>
            <p:ph type="dt" sz="half" idx="10"/>
          </p:nvPr>
        </p:nvSpPr>
        <p:spPr/>
        <p:txBody>
          <a:bodyPr/>
          <a:lstStyle/>
          <a:p>
            <a:r>
              <a:rPr lang="en-US"/>
              <a:t>2022</a:t>
            </a:r>
          </a:p>
        </p:txBody>
      </p:sp>
      <p:sp>
        <p:nvSpPr>
          <p:cNvPr id="8" name="Footer Placeholder 7">
            <a:extLst>
              <a:ext uri="{FF2B5EF4-FFF2-40B4-BE49-F238E27FC236}">
                <a16:creationId xmlns:a16="http://schemas.microsoft.com/office/drawing/2014/main" id="{A17E6E99-D34F-0378-79EA-8EBCFAE50B15}"/>
              </a:ext>
            </a:extLst>
          </p:cNvPr>
          <p:cNvSpPr>
            <a:spLocks noGrp="1"/>
          </p:cNvSpPr>
          <p:nvPr>
            <p:ph type="ftr" sz="quarter" idx="11"/>
          </p:nvPr>
        </p:nvSpPr>
        <p:spPr/>
        <p:txBody>
          <a:bodyPr/>
          <a:lstStyle/>
          <a:p>
            <a:r>
              <a:rPr lang="en-US"/>
              <a:t>© Pingora Consulting</a:t>
            </a:r>
          </a:p>
        </p:txBody>
      </p:sp>
      <p:sp>
        <p:nvSpPr>
          <p:cNvPr id="15" name="Slide Number Placeholder 14">
            <a:extLst>
              <a:ext uri="{FF2B5EF4-FFF2-40B4-BE49-F238E27FC236}">
                <a16:creationId xmlns:a16="http://schemas.microsoft.com/office/drawing/2014/main" id="{EFB43FC4-14FC-58FC-B3D1-C1B28197F519}"/>
              </a:ext>
            </a:extLst>
          </p:cNvPr>
          <p:cNvSpPr>
            <a:spLocks noGrp="1"/>
          </p:cNvSpPr>
          <p:nvPr>
            <p:ph type="sldNum" sz="quarter" idx="12"/>
          </p:nvPr>
        </p:nvSpPr>
        <p:spPr/>
        <p:txBody>
          <a:bodyPr/>
          <a:lstStyle/>
          <a:p>
            <a:fld id="{99A0F2D4-9C58-5448-8005-5DD1AA158DDA}" type="slidenum">
              <a:rPr lang="en-US" smtClean="0"/>
              <a:t>115</a:t>
            </a:fld>
            <a:endParaRPr lang="en-US"/>
          </a:p>
        </p:txBody>
      </p:sp>
    </p:spTree>
    <p:extLst>
      <p:ext uri="{BB962C8B-B14F-4D97-AF65-F5344CB8AC3E}">
        <p14:creationId xmlns:p14="http://schemas.microsoft.com/office/powerpoint/2010/main" val="1270701978"/>
      </p:ext>
    </p:extLst>
  </p:cSld>
  <p:clrMapOvr>
    <a:overrideClrMapping bg1="dk1" tx1="lt1" bg2="dk2" tx2="lt2" accent1="accent1" accent2="accent2" accent3="accent3" accent4="accent4" accent5="accent5" accent6="accent6" hlink="hlink" folHlink="folHlink"/>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close up image of chess pawns">
            <a:extLst>
              <a:ext uri="{FF2B5EF4-FFF2-40B4-BE49-F238E27FC236}">
                <a16:creationId xmlns:a16="http://schemas.microsoft.com/office/drawing/2014/main" id="{F17800EB-1C01-7B29-A593-717FC93D054E}"/>
              </a:ext>
            </a:extLst>
          </p:cNvPr>
          <p:cNvPicPr>
            <a:picLocks noChangeAspect="1"/>
          </p:cNvPicPr>
          <p:nvPr/>
        </p:nvPicPr>
        <p:blipFill rotWithShape="1">
          <a:blip r:embed="rId3"/>
          <a:srcRect l="7294"/>
          <a:stretch/>
        </p:blipFill>
        <p:spPr>
          <a:xfrm>
            <a:off x="1" y="10"/>
            <a:ext cx="9669642" cy="6857990"/>
          </a:xfrm>
          <a:prstGeom prst="rect">
            <a:avLst/>
          </a:prstGeom>
        </p:spPr>
      </p:pic>
      <p:sp>
        <p:nvSpPr>
          <p:cNvPr id="11" name="Rectangle 10">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705585E4-9AF7-311F-C35A-BED862EC55C2}"/>
              </a:ext>
            </a:extLst>
          </p:cNvPr>
          <p:cNvSpPr>
            <a:spLocks noGrp="1"/>
          </p:cNvSpPr>
          <p:nvPr>
            <p:ph type="title"/>
          </p:nvPr>
        </p:nvSpPr>
        <p:spPr>
          <a:xfrm>
            <a:off x="7095996" y="347007"/>
            <a:ext cx="4019810" cy="1899912"/>
          </a:xfrm>
        </p:spPr>
        <p:txBody>
          <a:bodyPr>
            <a:noAutofit/>
          </a:bodyPr>
          <a:lstStyle/>
          <a:p>
            <a:r>
              <a:rPr lang="en-US" sz="5400" dirty="0"/>
              <a:t>It is our responsibility</a:t>
            </a:r>
          </a:p>
        </p:txBody>
      </p:sp>
      <p:sp>
        <p:nvSpPr>
          <p:cNvPr id="3" name="Content Placeholder 2">
            <a:extLst>
              <a:ext uri="{FF2B5EF4-FFF2-40B4-BE49-F238E27FC236}">
                <a16:creationId xmlns:a16="http://schemas.microsoft.com/office/drawing/2014/main" id="{20A96285-B215-19E8-C333-EFE9ED22AF1C}"/>
              </a:ext>
            </a:extLst>
          </p:cNvPr>
          <p:cNvSpPr>
            <a:spLocks noGrp="1"/>
          </p:cNvSpPr>
          <p:nvPr>
            <p:ph idx="1"/>
          </p:nvPr>
        </p:nvSpPr>
        <p:spPr>
          <a:xfrm>
            <a:off x="7095996" y="2434201"/>
            <a:ext cx="4257804" cy="3734867"/>
          </a:xfrm>
        </p:spPr>
        <p:txBody>
          <a:bodyPr>
            <a:normAutofit/>
          </a:bodyPr>
          <a:lstStyle/>
          <a:p>
            <a:r>
              <a:rPr lang="en-US" dirty="0"/>
              <a:t>To embrace different cultures.</a:t>
            </a:r>
          </a:p>
          <a:p>
            <a:r>
              <a:rPr lang="en-US" dirty="0"/>
              <a:t>To confront our own biases.</a:t>
            </a:r>
          </a:p>
          <a:p>
            <a:r>
              <a:rPr lang="en-US" dirty="0"/>
              <a:t>To be vigilant in our efforts.</a:t>
            </a:r>
          </a:p>
        </p:txBody>
      </p:sp>
      <p:sp>
        <p:nvSpPr>
          <p:cNvPr id="4" name="Date Placeholder 3">
            <a:extLst>
              <a:ext uri="{FF2B5EF4-FFF2-40B4-BE49-F238E27FC236}">
                <a16:creationId xmlns:a16="http://schemas.microsoft.com/office/drawing/2014/main" id="{1B535ECE-B2F1-2F47-16C9-016F251997B3}"/>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1B083606-309C-D583-B3C3-84D7460F7680}"/>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C462A39F-B0B9-3C5F-14DB-C6EDF35567C4}"/>
              </a:ext>
            </a:extLst>
          </p:cNvPr>
          <p:cNvSpPr>
            <a:spLocks noGrp="1"/>
          </p:cNvSpPr>
          <p:nvPr>
            <p:ph type="sldNum" sz="quarter" idx="12"/>
          </p:nvPr>
        </p:nvSpPr>
        <p:spPr/>
        <p:txBody>
          <a:bodyPr/>
          <a:lstStyle/>
          <a:p>
            <a:fld id="{99A0F2D4-9C58-5448-8005-5DD1AA158DDA}" type="slidenum">
              <a:rPr lang="en-US" smtClean="0"/>
              <a:t>116</a:t>
            </a:fld>
            <a:endParaRPr lang="en-US"/>
          </a:p>
        </p:txBody>
      </p:sp>
    </p:spTree>
    <p:extLst>
      <p:ext uri="{BB962C8B-B14F-4D97-AF65-F5344CB8AC3E}">
        <p14:creationId xmlns:p14="http://schemas.microsoft.com/office/powerpoint/2010/main" val="33846891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D8386171-E87D-46AB-8718-4CE2A88748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ed Rectangle 26">
            <a:extLst>
              <a:ext uri="{FF2B5EF4-FFF2-40B4-BE49-F238E27FC236}">
                <a16:creationId xmlns:a16="http://schemas.microsoft.com/office/drawing/2014/main" id="{207CB456-8849-413C-8210-B663779A32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45" y="640080"/>
            <a:ext cx="10920415" cy="5577818"/>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E513936D-D1EB-4E42-A97F-942BA1F3DF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8024" y="960109"/>
            <a:ext cx="10277856" cy="4937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8">
            <a:extLst>
              <a:ext uri="{FF2B5EF4-FFF2-40B4-BE49-F238E27FC236}">
                <a16:creationId xmlns:a16="http://schemas.microsoft.com/office/drawing/2014/main" id="{003F7A2F-1541-761D-5959-728A225F5733}"/>
              </a:ext>
            </a:extLst>
          </p:cNvPr>
          <p:cNvSpPr>
            <a:spLocks noGrp="1"/>
          </p:cNvSpPr>
          <p:nvPr>
            <p:ph type="body" idx="1"/>
          </p:nvPr>
        </p:nvSpPr>
        <p:spPr>
          <a:xfrm>
            <a:off x="1524000" y="1590970"/>
            <a:ext cx="9144000" cy="2349248"/>
          </a:xfrm>
        </p:spPr>
        <p:txBody>
          <a:bodyPr vert="horz" lIns="91440" tIns="45720" rIns="91440" bIns="45720" rtlCol="0">
            <a:noAutofit/>
          </a:bodyPr>
          <a:lstStyle/>
          <a:p>
            <a:pPr algn="ctr"/>
            <a:r>
              <a:rPr lang="en-US" sz="2800" dirty="0">
                <a:solidFill>
                  <a:schemeClr val="tx1"/>
                </a:solidFill>
                <a:latin typeface="+mj-lt"/>
              </a:rPr>
              <a:t>We must identify and address our own cultural and gender perceptions and biases and be ever curious, discouraging attitudes that are judgmental or stereotypical, in order to avoid creating barriers, and instead foster the credibility and trust that is necessary for successful collaboration. </a:t>
            </a:r>
          </a:p>
          <a:p>
            <a:pPr algn="ctr"/>
            <a:endParaRPr lang="en-US" sz="2800" dirty="0"/>
          </a:p>
        </p:txBody>
      </p:sp>
      <p:cxnSp>
        <p:nvCxnSpPr>
          <p:cNvPr id="20" name="Straight Connector 19">
            <a:extLst>
              <a:ext uri="{FF2B5EF4-FFF2-40B4-BE49-F238E27FC236}">
                <a16:creationId xmlns:a16="http://schemas.microsoft.com/office/drawing/2014/main" id="{AFA75EE9-0DE4-4982-A870-290AD61EAAD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352800" y="4479276"/>
            <a:ext cx="5486400"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 name="Date Placeholder 4">
            <a:extLst>
              <a:ext uri="{FF2B5EF4-FFF2-40B4-BE49-F238E27FC236}">
                <a16:creationId xmlns:a16="http://schemas.microsoft.com/office/drawing/2014/main" id="{1A3F5B50-A8B7-AFED-E411-8D45E86D99DF}"/>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pPr>
            <a:r>
              <a:rPr lang="en-US">
                <a:solidFill>
                  <a:srgbClr val="898989"/>
                </a:solidFill>
              </a:rPr>
              <a:t>2022</a:t>
            </a:r>
          </a:p>
        </p:txBody>
      </p:sp>
      <p:sp>
        <p:nvSpPr>
          <p:cNvPr id="6" name="Footer Placeholder 5">
            <a:extLst>
              <a:ext uri="{FF2B5EF4-FFF2-40B4-BE49-F238E27FC236}">
                <a16:creationId xmlns:a16="http://schemas.microsoft.com/office/drawing/2014/main" id="{29743D11-1AA9-F1E1-42D8-CE9E0EE94694}"/>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rgbClr val="898989"/>
                </a:solidFill>
                <a:latin typeface="+mn-lt"/>
                <a:ea typeface="+mn-ea"/>
                <a:cs typeface="+mn-cs"/>
              </a:rPr>
              <a:t>© Pingora Consulting</a:t>
            </a:r>
          </a:p>
        </p:txBody>
      </p:sp>
      <p:sp>
        <p:nvSpPr>
          <p:cNvPr id="7" name="Slide Number Placeholder 6">
            <a:extLst>
              <a:ext uri="{FF2B5EF4-FFF2-40B4-BE49-F238E27FC236}">
                <a16:creationId xmlns:a16="http://schemas.microsoft.com/office/drawing/2014/main" id="{4A67DDEC-3B4A-7805-BAA9-0A35DEE27EC7}"/>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49ABCAEC-7D34-E549-A96E-FCEDAADBE4B0}" type="slidenum">
              <a:rPr lang="en-US">
                <a:solidFill>
                  <a:srgbClr val="898989"/>
                </a:solidFill>
              </a:rPr>
              <a:pPr>
                <a:spcAft>
                  <a:spcPts val="600"/>
                </a:spcAft>
              </a:pPr>
              <a:t>117</a:t>
            </a:fld>
            <a:endParaRPr lang="en-US">
              <a:solidFill>
                <a:srgbClr val="898989"/>
              </a:solidFill>
            </a:endParaRPr>
          </a:p>
        </p:txBody>
      </p:sp>
      <p:sp>
        <p:nvSpPr>
          <p:cNvPr id="3" name="Title 2">
            <a:extLst>
              <a:ext uri="{FF2B5EF4-FFF2-40B4-BE49-F238E27FC236}">
                <a16:creationId xmlns:a16="http://schemas.microsoft.com/office/drawing/2014/main" id="{90703218-E623-DB15-607B-B4F1CF7AFB0A}"/>
              </a:ext>
            </a:extLst>
          </p:cNvPr>
          <p:cNvSpPr>
            <a:spLocks noGrp="1"/>
          </p:cNvSpPr>
          <p:nvPr>
            <p:ph type="title"/>
          </p:nvPr>
        </p:nvSpPr>
        <p:spPr>
          <a:xfrm>
            <a:off x="838200" y="-317594"/>
            <a:ext cx="10515600" cy="929120"/>
          </a:xfrm>
        </p:spPr>
        <p:txBody>
          <a:bodyPr/>
          <a:lstStyle/>
          <a:p>
            <a:r>
              <a:rPr lang="en-US" dirty="0"/>
              <a:t>Malcolm Sher reminds us</a:t>
            </a:r>
          </a:p>
        </p:txBody>
      </p:sp>
      <p:sp>
        <p:nvSpPr>
          <p:cNvPr id="4" name="TextBox 3">
            <a:extLst>
              <a:ext uri="{FF2B5EF4-FFF2-40B4-BE49-F238E27FC236}">
                <a16:creationId xmlns:a16="http://schemas.microsoft.com/office/drawing/2014/main" id="{F3662874-469C-AF8F-1CBF-3D414AF75DCB}"/>
              </a:ext>
            </a:extLst>
          </p:cNvPr>
          <p:cNvSpPr txBox="1"/>
          <p:nvPr/>
        </p:nvSpPr>
        <p:spPr>
          <a:xfrm>
            <a:off x="1973179" y="4780547"/>
            <a:ext cx="8133347" cy="276999"/>
          </a:xfrm>
          <a:prstGeom prst="rect">
            <a:avLst/>
          </a:prstGeom>
          <a:noFill/>
        </p:spPr>
        <p:txBody>
          <a:bodyPr wrap="square" rtlCol="0">
            <a:spAutoFit/>
          </a:bodyPr>
          <a:lstStyle/>
          <a:p>
            <a:pPr lvl="0" algn="ctr">
              <a:defRPr/>
            </a:pPr>
            <a:r>
              <a:rPr lang="en-US" sz="1200" dirty="0"/>
              <a:t>Adapted from Embracing “Cultural Diversity” in Mediation, Malcolm Sher (2015).</a:t>
            </a:r>
          </a:p>
        </p:txBody>
      </p:sp>
    </p:spTree>
    <p:extLst>
      <p:ext uri="{BB962C8B-B14F-4D97-AF65-F5344CB8AC3E}">
        <p14:creationId xmlns:p14="http://schemas.microsoft.com/office/powerpoint/2010/main" val="139813448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3BCEA90-F7D5-4EC1-9BE2-5A49A20F4B1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9848F91B-FA65-4A06-A177-8CCF7EBC86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2"/>
            <a:ext cx="12178410" cy="619507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A Man's a Boss, a Woman's Bossy.mp4" descr="A Man's a Boss, a Woman's Bossy.mp4&#10;&#10;Video comparing images of men vs women  in similar scenarios and labels commonly attributed based on gender.&#10;Boss vs Bossy&#10;Persuasive vs Pushy&#10;Dedicated vs Selfish&#10;Neat vs Vain&#10;Smooth vs Show-off&#10;&#10;Don't let labels hold you back.&#10;Be Strong and Shine">
            <a:hlinkClick r:id="" action="ppaction://media"/>
            <a:extLst>
              <a:ext uri="{FF2B5EF4-FFF2-40B4-BE49-F238E27FC236}">
                <a16:creationId xmlns:a16="http://schemas.microsoft.com/office/drawing/2014/main" id="{50F9AD60-1F1C-099B-3DE2-1D23F4613F53}"/>
              </a:ext>
            </a:extLst>
          </p:cNvPr>
          <p:cNvPicPr>
            <a:picLocks noChangeAspect="1"/>
          </p:cNvPicPr>
          <p:nvPr>
            <a:videoFile r:link="rId1"/>
            <p:extLst>
              <p:ext uri="{DAA4B4D4-6D71-4841-9C94-3DE7FCFB9230}">
                <p14:media xmlns:p14="http://schemas.microsoft.com/office/powerpoint/2010/main" r:embed="rId2">
                  <p14:trim end="5290.5789"/>
                </p14:media>
              </p:ext>
            </p:extLst>
          </p:nvPr>
        </p:nvPicPr>
        <p:blipFill>
          <a:blip r:embed="rId5">
            <a:alphaModFix amt="30000"/>
          </a:blip>
          <a:stretch>
            <a:fillRect/>
          </a:stretch>
        </p:blipFill>
        <p:spPr>
          <a:xfrm>
            <a:off x="589268" y="0"/>
            <a:ext cx="11013466" cy="6195072"/>
          </a:xfrm>
          <a:prstGeom prst="rect">
            <a:avLst/>
          </a:prstGeom>
        </p:spPr>
      </p:pic>
      <p:sp>
        <p:nvSpPr>
          <p:cNvPr id="28" name="Graphic 14">
            <a:extLst>
              <a:ext uri="{FF2B5EF4-FFF2-40B4-BE49-F238E27FC236}">
                <a16:creationId xmlns:a16="http://schemas.microsoft.com/office/drawing/2014/main" id="{2CF7CF5F-D747-47B3-80B1-8392750446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flipV="1">
            <a:off x="0" y="-2"/>
            <a:ext cx="2743200" cy="2746621"/>
          </a:xfrm>
          <a:custGeom>
            <a:avLst/>
            <a:gdLst>
              <a:gd name="connsiteX0" fmla="*/ 2616327 w 2616326"/>
              <a:gd name="connsiteY0" fmla="*/ 634841 h 2618803"/>
              <a:gd name="connsiteX1" fmla="*/ 2616327 w 2616326"/>
              <a:gd name="connsiteY1" fmla="*/ 0 h 2618803"/>
              <a:gd name="connsiteX2" fmla="*/ 0 w 2616326"/>
              <a:gd name="connsiteY2" fmla="*/ 0 h 2618803"/>
              <a:gd name="connsiteX3" fmla="*/ 0 w 2616326"/>
              <a:gd name="connsiteY3" fmla="*/ 2618804 h 2618803"/>
              <a:gd name="connsiteX4" fmla="*/ 634270 w 2616326"/>
              <a:gd name="connsiteY4" fmla="*/ 2618804 h 2618803"/>
              <a:gd name="connsiteX5" fmla="*/ 2616327 w 2616326"/>
              <a:gd name="connsiteY5" fmla="*/ 634841 h 261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326" h="2618803">
                <a:moveTo>
                  <a:pt x="2616327" y="634841"/>
                </a:moveTo>
                <a:lnTo>
                  <a:pt x="2616327" y="0"/>
                </a:lnTo>
                <a:lnTo>
                  <a:pt x="0" y="0"/>
                </a:lnTo>
                <a:lnTo>
                  <a:pt x="0" y="2618804"/>
                </a:lnTo>
                <a:lnTo>
                  <a:pt x="634270" y="2618804"/>
                </a:lnTo>
                <a:cubicBezTo>
                  <a:pt x="634270" y="1523143"/>
                  <a:pt x="1521619" y="634841"/>
                  <a:pt x="2616327" y="634841"/>
                </a:cubicBezTo>
                <a:close/>
              </a:path>
            </a:pathLst>
          </a:custGeom>
          <a:solidFill>
            <a:schemeClr val="bg1">
              <a:alpha val="25000"/>
            </a:schemeClr>
          </a:solidFill>
          <a:ln w="9525"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280DC95E-D234-5515-2EA7-A4429AC68FCA}"/>
              </a:ext>
            </a:extLst>
          </p:cNvPr>
          <p:cNvSpPr>
            <a:spLocks noGrp="1"/>
          </p:cNvSpPr>
          <p:nvPr>
            <p:ph type="title"/>
          </p:nvPr>
        </p:nvSpPr>
        <p:spPr>
          <a:xfrm>
            <a:off x="1371599" y="2984105"/>
            <a:ext cx="9283781" cy="2595563"/>
          </a:xfrm>
        </p:spPr>
        <p:txBody>
          <a:bodyPr vert="horz" lIns="91440" tIns="45720" rIns="91440" bIns="45720" rtlCol="0" anchor="b">
            <a:normAutofit/>
          </a:bodyPr>
          <a:lstStyle/>
          <a:p>
            <a:pPr algn="ctr"/>
            <a:r>
              <a:rPr lang="en-US" sz="5400" kern="1200" dirty="0">
                <a:latin typeface="+mj-lt"/>
                <a:ea typeface="+mj-ea"/>
                <a:cs typeface="+mj-cs"/>
              </a:rPr>
              <a:t>Take these images with you.</a:t>
            </a:r>
            <a:br>
              <a:rPr lang="en-US" sz="5400" kern="1200" dirty="0">
                <a:latin typeface="+mj-lt"/>
                <a:ea typeface="+mj-ea"/>
                <a:cs typeface="+mj-cs"/>
              </a:rPr>
            </a:br>
            <a:r>
              <a:rPr lang="en-US" sz="2000" dirty="0"/>
              <a:t>Produced by </a:t>
            </a:r>
            <a:r>
              <a:rPr lang="en-US" sz="2000" dirty="0" err="1"/>
              <a:t>L’oreal</a:t>
            </a:r>
            <a:r>
              <a:rPr lang="en-US" sz="2000" dirty="0"/>
              <a:t>.</a:t>
            </a:r>
            <a:endParaRPr lang="en-US" sz="5400" kern="1200" dirty="0">
              <a:latin typeface="+mj-lt"/>
              <a:ea typeface="+mj-ea"/>
              <a:cs typeface="+mj-cs"/>
            </a:endParaRPr>
          </a:p>
        </p:txBody>
      </p:sp>
      <p:sp>
        <p:nvSpPr>
          <p:cNvPr id="14" name="Graphic 14">
            <a:extLst>
              <a:ext uri="{FF2B5EF4-FFF2-40B4-BE49-F238E27FC236}">
                <a16:creationId xmlns:a16="http://schemas.microsoft.com/office/drawing/2014/main" id="{820B6604-1FF9-43F5-AC47-3D41CB2F56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9448800" y="4111379"/>
            <a:ext cx="2743200" cy="2746621"/>
          </a:xfrm>
          <a:custGeom>
            <a:avLst/>
            <a:gdLst>
              <a:gd name="connsiteX0" fmla="*/ 2616327 w 2616326"/>
              <a:gd name="connsiteY0" fmla="*/ 634841 h 2618803"/>
              <a:gd name="connsiteX1" fmla="*/ 2616327 w 2616326"/>
              <a:gd name="connsiteY1" fmla="*/ 0 h 2618803"/>
              <a:gd name="connsiteX2" fmla="*/ 0 w 2616326"/>
              <a:gd name="connsiteY2" fmla="*/ 0 h 2618803"/>
              <a:gd name="connsiteX3" fmla="*/ 0 w 2616326"/>
              <a:gd name="connsiteY3" fmla="*/ 2618804 h 2618803"/>
              <a:gd name="connsiteX4" fmla="*/ 634270 w 2616326"/>
              <a:gd name="connsiteY4" fmla="*/ 2618804 h 2618803"/>
              <a:gd name="connsiteX5" fmla="*/ 2616327 w 2616326"/>
              <a:gd name="connsiteY5" fmla="*/ 634841 h 261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326" h="2618803">
                <a:moveTo>
                  <a:pt x="2616327" y="634841"/>
                </a:moveTo>
                <a:lnTo>
                  <a:pt x="2616327" y="0"/>
                </a:lnTo>
                <a:lnTo>
                  <a:pt x="0" y="0"/>
                </a:lnTo>
                <a:lnTo>
                  <a:pt x="0" y="2618804"/>
                </a:lnTo>
                <a:lnTo>
                  <a:pt x="634270" y="2618804"/>
                </a:lnTo>
                <a:cubicBezTo>
                  <a:pt x="634270" y="1523143"/>
                  <a:pt x="1521619" y="634841"/>
                  <a:pt x="2616327" y="634841"/>
                </a:cubicBezTo>
                <a:close/>
              </a:path>
            </a:pathLst>
          </a:custGeom>
          <a:solidFill>
            <a:schemeClr val="bg1"/>
          </a:solidFill>
          <a:ln w="9525" cap="flat">
            <a:noFill/>
            <a:prstDash val="solid"/>
            <a:miter/>
          </a:ln>
        </p:spPr>
        <p:txBody>
          <a:bodyPr rtlCol="0" anchor="ctr"/>
          <a:lstStyle/>
          <a:p>
            <a:endParaRPr lang="en-US"/>
          </a:p>
        </p:txBody>
      </p:sp>
      <p:sp>
        <p:nvSpPr>
          <p:cNvPr id="16" name="Rectangle 15">
            <a:extLst>
              <a:ext uri="{FF2B5EF4-FFF2-40B4-BE49-F238E27FC236}">
                <a16:creationId xmlns:a16="http://schemas.microsoft.com/office/drawing/2014/main" id="{D98779F6-5395-4B82-BDCB-4ADF6A5BB9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3373" y="685797"/>
            <a:ext cx="118872" cy="15504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Graphic 14">
            <a:extLst>
              <a:ext uri="{FF2B5EF4-FFF2-40B4-BE49-F238E27FC236}">
                <a16:creationId xmlns:a16="http://schemas.microsoft.com/office/drawing/2014/main" id="{CE1108CD-786E-4304-9504-9C5AD64829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V="1">
            <a:off x="9448800" y="-1"/>
            <a:ext cx="2743200" cy="2746621"/>
          </a:xfrm>
          <a:custGeom>
            <a:avLst/>
            <a:gdLst>
              <a:gd name="connsiteX0" fmla="*/ 2616327 w 2616326"/>
              <a:gd name="connsiteY0" fmla="*/ 634841 h 2618803"/>
              <a:gd name="connsiteX1" fmla="*/ 2616327 w 2616326"/>
              <a:gd name="connsiteY1" fmla="*/ 0 h 2618803"/>
              <a:gd name="connsiteX2" fmla="*/ 0 w 2616326"/>
              <a:gd name="connsiteY2" fmla="*/ 0 h 2618803"/>
              <a:gd name="connsiteX3" fmla="*/ 0 w 2616326"/>
              <a:gd name="connsiteY3" fmla="*/ 2618804 h 2618803"/>
              <a:gd name="connsiteX4" fmla="*/ 634270 w 2616326"/>
              <a:gd name="connsiteY4" fmla="*/ 2618804 h 2618803"/>
              <a:gd name="connsiteX5" fmla="*/ 2616327 w 2616326"/>
              <a:gd name="connsiteY5" fmla="*/ 634841 h 261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326" h="2618803">
                <a:moveTo>
                  <a:pt x="2616327" y="634841"/>
                </a:moveTo>
                <a:lnTo>
                  <a:pt x="2616327" y="0"/>
                </a:lnTo>
                <a:lnTo>
                  <a:pt x="0" y="0"/>
                </a:lnTo>
                <a:lnTo>
                  <a:pt x="0" y="2618804"/>
                </a:lnTo>
                <a:lnTo>
                  <a:pt x="634270" y="2618804"/>
                </a:lnTo>
                <a:cubicBezTo>
                  <a:pt x="634270" y="1523143"/>
                  <a:pt x="1521619" y="634841"/>
                  <a:pt x="2616327" y="634841"/>
                </a:cubicBezTo>
                <a:close/>
              </a:path>
            </a:pathLst>
          </a:custGeom>
          <a:solidFill>
            <a:schemeClr val="bg1">
              <a:alpha val="25000"/>
            </a:schemeClr>
          </a:solidFill>
          <a:ln w="9525" cap="flat">
            <a:noFill/>
            <a:prstDash val="solid"/>
            <a:miter/>
          </a:ln>
        </p:spPr>
        <p:txBody>
          <a:bodyPr rtlCol="0" anchor="ctr"/>
          <a:lstStyle/>
          <a:p>
            <a:endParaRPr lang="en-US"/>
          </a:p>
        </p:txBody>
      </p:sp>
      <p:sp>
        <p:nvSpPr>
          <p:cNvPr id="20" name="Rectangle 19">
            <a:extLst>
              <a:ext uri="{FF2B5EF4-FFF2-40B4-BE49-F238E27FC236}">
                <a16:creationId xmlns:a16="http://schemas.microsoft.com/office/drawing/2014/main" id="{C70191CD-D48F-4F7A-8077-0380603A29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073128" y="6172201"/>
            <a:ext cx="118872" cy="6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D18272B4-0471-0116-FB55-07CE5426BC18}"/>
              </a:ext>
            </a:extLst>
          </p:cNvPr>
          <p:cNvSpPr>
            <a:spLocks noGrp="1"/>
          </p:cNvSpPr>
          <p:nvPr>
            <p:ph type="dt" sz="half" idx="10"/>
          </p:nvPr>
        </p:nvSpPr>
        <p:spPr/>
        <p:txBody>
          <a:bodyPr/>
          <a:lstStyle/>
          <a:p>
            <a:r>
              <a:rPr lang="en-US" dirty="0"/>
              <a:t>2022</a:t>
            </a:r>
          </a:p>
        </p:txBody>
      </p:sp>
      <p:sp>
        <p:nvSpPr>
          <p:cNvPr id="5" name="Footer Placeholder 4">
            <a:extLst>
              <a:ext uri="{FF2B5EF4-FFF2-40B4-BE49-F238E27FC236}">
                <a16:creationId xmlns:a16="http://schemas.microsoft.com/office/drawing/2014/main" id="{C114C043-6282-7372-B9A3-55ACC166D170}"/>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65F3569E-520C-873A-D803-3A5311871C1C}"/>
              </a:ext>
            </a:extLst>
          </p:cNvPr>
          <p:cNvSpPr>
            <a:spLocks noGrp="1"/>
          </p:cNvSpPr>
          <p:nvPr>
            <p:ph type="sldNum" sz="quarter" idx="12"/>
          </p:nvPr>
        </p:nvSpPr>
        <p:spPr/>
        <p:txBody>
          <a:bodyPr/>
          <a:lstStyle/>
          <a:p>
            <a:fld id="{99A0F2D4-9C58-5448-8005-5DD1AA158DDA}" type="slidenum">
              <a:rPr lang="en-US" smtClean="0"/>
              <a:t>118</a:t>
            </a:fld>
            <a:endParaRPr lang="en-US"/>
          </a:p>
        </p:txBody>
      </p:sp>
    </p:spTree>
    <p:extLst>
      <p:ext uri="{BB962C8B-B14F-4D97-AF65-F5344CB8AC3E}">
        <p14:creationId xmlns:p14="http://schemas.microsoft.com/office/powerpoint/2010/main" val="466611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2000"/>
                                  </p:stCondLst>
                                  <p:childTnLst>
                                    <p:cmd type="call" cmd="playFrom(0.0)">
                                      <p:cBhvr>
                                        <p:cTn id="6" dur="56288"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C8320351-9FA2-4A26-885B-BB8F3E4902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68CD2EFB-78C2-4C6E-A6B9-4ED12FAD5B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8" name="Picture 7" descr="3D black question marks with one yellow question mark">
            <a:extLst>
              <a:ext uri="{FF2B5EF4-FFF2-40B4-BE49-F238E27FC236}">
                <a16:creationId xmlns:a16="http://schemas.microsoft.com/office/drawing/2014/main" id="{C3B0C3E3-B8B3-E573-271B-D732D8BE340C}"/>
              </a:ext>
            </a:extLst>
          </p:cNvPr>
          <p:cNvPicPr>
            <a:picLocks noChangeAspect="1"/>
          </p:cNvPicPr>
          <p:nvPr/>
        </p:nvPicPr>
        <p:blipFill rotWithShape="1">
          <a:blip r:embed="rId2">
            <a:alphaModFix amt="60000"/>
          </a:blip>
          <a:srcRect l="28990" r="6122" b="1"/>
          <a:stretch/>
        </p:blipFill>
        <p:spPr>
          <a:xfrm>
            <a:off x="-1" y="10"/>
            <a:ext cx="12192001" cy="6857990"/>
          </a:xfrm>
          <a:prstGeom prst="rect">
            <a:avLst/>
          </a:prstGeom>
        </p:spPr>
      </p:pic>
      <p:sp>
        <p:nvSpPr>
          <p:cNvPr id="2" name="Title 1">
            <a:extLst>
              <a:ext uri="{FF2B5EF4-FFF2-40B4-BE49-F238E27FC236}">
                <a16:creationId xmlns:a16="http://schemas.microsoft.com/office/drawing/2014/main" id="{5C1D5187-F2A9-9643-BAD2-A657F76B43DF}"/>
              </a:ext>
            </a:extLst>
          </p:cNvPr>
          <p:cNvSpPr>
            <a:spLocks noGrp="1"/>
          </p:cNvSpPr>
          <p:nvPr>
            <p:ph type="title"/>
          </p:nvPr>
        </p:nvSpPr>
        <p:spPr>
          <a:xfrm>
            <a:off x="841248" y="600427"/>
            <a:ext cx="9875520" cy="3299902"/>
          </a:xfrm>
        </p:spPr>
        <p:txBody>
          <a:bodyPr vert="horz" lIns="91440" tIns="45720" rIns="91440" bIns="45720" rtlCol="0" anchor="b">
            <a:normAutofit/>
          </a:bodyPr>
          <a:lstStyle/>
          <a:p>
            <a:r>
              <a:rPr lang="en-US" sz="8200" dirty="0">
                <a:solidFill>
                  <a:srgbClr val="FFFFFF"/>
                </a:solidFill>
              </a:rPr>
              <a:t>QUESTIONS</a:t>
            </a:r>
          </a:p>
        </p:txBody>
      </p:sp>
      <p:sp>
        <p:nvSpPr>
          <p:cNvPr id="3" name="Text Placeholder 2">
            <a:extLst>
              <a:ext uri="{FF2B5EF4-FFF2-40B4-BE49-F238E27FC236}">
                <a16:creationId xmlns:a16="http://schemas.microsoft.com/office/drawing/2014/main" id="{71B30165-FC14-164A-91A7-79D907A14919}"/>
              </a:ext>
            </a:extLst>
          </p:cNvPr>
          <p:cNvSpPr>
            <a:spLocks noGrp="1"/>
          </p:cNvSpPr>
          <p:nvPr>
            <p:ph type="body" idx="1"/>
          </p:nvPr>
        </p:nvSpPr>
        <p:spPr>
          <a:xfrm>
            <a:off x="859536" y="4072045"/>
            <a:ext cx="9875520" cy="1414355"/>
          </a:xfrm>
        </p:spPr>
        <p:txBody>
          <a:bodyPr vert="horz" lIns="91440" tIns="45720" rIns="91440" bIns="45720" rtlCol="0">
            <a:normAutofit/>
          </a:bodyPr>
          <a:lstStyle/>
          <a:p>
            <a:r>
              <a:rPr lang="en-US" sz="2800" dirty="0">
                <a:solidFill>
                  <a:srgbClr val="FFFFFF"/>
                </a:solidFill>
              </a:rPr>
              <a:t>Now is the time to ask.</a:t>
            </a:r>
          </a:p>
        </p:txBody>
      </p:sp>
      <p:sp>
        <p:nvSpPr>
          <p:cNvPr id="4" name="Date Placeholder 3">
            <a:extLst>
              <a:ext uri="{FF2B5EF4-FFF2-40B4-BE49-F238E27FC236}">
                <a16:creationId xmlns:a16="http://schemas.microsoft.com/office/drawing/2014/main" id="{842E7155-7C78-B142-AFB3-39CF26CE9729}"/>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rgbClr val="FFFFFF"/>
                </a:solidFill>
                <a:latin typeface="Calibri" panose="020F0502020204030204"/>
              </a:rPr>
              <a:t>2022</a:t>
            </a:r>
          </a:p>
        </p:txBody>
      </p:sp>
      <p:sp>
        <p:nvSpPr>
          <p:cNvPr id="5" name="Footer Placeholder 4">
            <a:extLst>
              <a:ext uri="{FF2B5EF4-FFF2-40B4-BE49-F238E27FC236}">
                <a16:creationId xmlns:a16="http://schemas.microsoft.com/office/drawing/2014/main" id="{E0284009-AE55-7B4E-913B-58B80F7F26C3}"/>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6" name="Slide Number Placeholder 5">
            <a:extLst>
              <a:ext uri="{FF2B5EF4-FFF2-40B4-BE49-F238E27FC236}">
                <a16:creationId xmlns:a16="http://schemas.microsoft.com/office/drawing/2014/main" id="{6CF47CAD-8826-B440-B06A-AFA2A5D201ED}"/>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49ABCAEC-7D34-E549-A96E-FCEDAADBE4B0}" type="slidenum">
              <a:rPr lang="en-US">
                <a:solidFill>
                  <a:srgbClr val="FFFFFF"/>
                </a:solidFill>
                <a:latin typeface="Calibri" panose="020F0502020204030204"/>
              </a:rPr>
              <a:pPr>
                <a:spcAft>
                  <a:spcPts val="600"/>
                </a:spcAft>
                <a:defRPr/>
              </a:pPr>
              <a:t>119</a:t>
            </a:fld>
            <a:endParaRPr lang="en-US">
              <a:solidFill>
                <a:srgbClr val="FFFFFF"/>
              </a:solidFill>
              <a:latin typeface="Calibri" panose="020F0502020204030204"/>
            </a:endParaRPr>
          </a:p>
        </p:txBody>
      </p:sp>
    </p:spTree>
    <p:extLst>
      <p:ext uri="{BB962C8B-B14F-4D97-AF65-F5344CB8AC3E}">
        <p14:creationId xmlns:p14="http://schemas.microsoft.com/office/powerpoint/2010/main" val="141582716"/>
      </p:ext>
    </p:extLst>
  </p:cSld>
  <p:clrMapOvr>
    <a:masterClrMapping/>
  </p:clrMapOvr>
  <p:transition spd="slow">
    <p:cove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A8FEF77-013A-CF15-EDB1-EEFBB153E992}"/>
              </a:ext>
            </a:extLst>
          </p:cNvPr>
          <p:cNvSpPr>
            <a:spLocks noGrp="1"/>
          </p:cNvSpPr>
          <p:nvPr>
            <p:ph type="title"/>
          </p:nvPr>
        </p:nvSpPr>
        <p:spPr>
          <a:xfrm>
            <a:off x="838200" y="365125"/>
            <a:ext cx="10515600" cy="1325563"/>
          </a:xfrm>
        </p:spPr>
        <p:txBody>
          <a:bodyPr>
            <a:normAutofit/>
          </a:bodyPr>
          <a:lstStyle/>
          <a:p>
            <a:r>
              <a:rPr lang="en-US" sz="5400" dirty="0"/>
              <a:t>Affinity Bias</a:t>
            </a:r>
          </a:p>
        </p:txBody>
      </p:sp>
      <p:sp>
        <p:nvSpPr>
          <p:cNvPr id="13"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1DEF2DA7-1494-F004-56E3-1A00CFFCD764}"/>
              </a:ext>
            </a:extLst>
          </p:cNvPr>
          <p:cNvSpPr>
            <a:spLocks noGrp="1"/>
          </p:cNvSpPr>
          <p:nvPr>
            <p:ph idx="1"/>
          </p:nvPr>
        </p:nvSpPr>
        <p:spPr>
          <a:xfrm>
            <a:off x="838200" y="1929384"/>
            <a:ext cx="10515600" cy="4251960"/>
          </a:xfrm>
        </p:spPr>
        <p:txBody>
          <a:bodyPr>
            <a:normAutofit/>
          </a:bodyPr>
          <a:lstStyle/>
          <a:p>
            <a:r>
              <a:rPr lang="en-US" sz="2400" b="0" i="1" dirty="0">
                <a:effectLst/>
                <a:latin typeface="Nunito" panose="020B0604020202020204" pitchFamily="2" charset="0"/>
              </a:rPr>
              <a:t>Bias, specifically affinity bias </a:t>
            </a:r>
            <a:r>
              <a:rPr lang="en-US" sz="2400" b="0" i="0" dirty="0">
                <a:effectLst/>
                <a:latin typeface="Nunito" panose="020B0604020202020204" pitchFamily="2" charset="0"/>
              </a:rPr>
              <a:t>refers to the tendency to get along with, or relate to, people who are like you. </a:t>
            </a:r>
          </a:p>
          <a:p>
            <a:r>
              <a:rPr lang="en-US" sz="2400" b="0" i="1" dirty="0">
                <a:effectLst/>
                <a:latin typeface="Nunito" panose="020B0604020202020204" pitchFamily="2" charset="0"/>
              </a:rPr>
              <a:t>Affinity bias </a:t>
            </a:r>
            <a:r>
              <a:rPr lang="en-US" sz="2400" b="0" i="0" dirty="0">
                <a:effectLst/>
                <a:latin typeface="Nunito" panose="020B0604020202020204" pitchFamily="2" charset="0"/>
              </a:rPr>
              <a:t>can directly affect how you interact with parties. The more you connect with an interviewee the more comfortable you are. </a:t>
            </a:r>
          </a:p>
          <a:p>
            <a:r>
              <a:rPr lang="en-US" sz="2400" b="0" i="0" dirty="0">
                <a:effectLst/>
                <a:latin typeface="Nunito" panose="020B0604020202020204" pitchFamily="2" charset="0"/>
              </a:rPr>
              <a:t>You may be more inclined to view them as honest and consider their statements to be credible. You may also spend more time talking to them because doing so is natural and easy. </a:t>
            </a:r>
          </a:p>
          <a:p>
            <a:r>
              <a:rPr lang="en-US" sz="2400" b="0" i="0" dirty="0">
                <a:effectLst/>
                <a:latin typeface="Nunito" panose="020B0604020202020204" pitchFamily="2" charset="0"/>
              </a:rPr>
              <a:t>Conversely, you may rush through an interview with someone with whom you have little in common and may subconsciously view them as less credible.</a:t>
            </a:r>
          </a:p>
          <a:p>
            <a:pPr marL="0" indent="0">
              <a:buNone/>
            </a:pPr>
            <a:r>
              <a:rPr lang="en-US" sz="1800" i="1" dirty="0">
                <a:latin typeface="Nunito" panose="020B0604020202020204" pitchFamily="2" charset="0"/>
              </a:rPr>
              <a:t>Adapted from Society of Corporate Compliance &amp; Ethics, Minnesota.</a:t>
            </a:r>
            <a:endParaRPr lang="en-US" sz="1800" i="1" dirty="0"/>
          </a:p>
        </p:txBody>
      </p:sp>
      <p:sp>
        <p:nvSpPr>
          <p:cNvPr id="4" name="Date Placeholder 3">
            <a:extLst>
              <a:ext uri="{FF2B5EF4-FFF2-40B4-BE49-F238E27FC236}">
                <a16:creationId xmlns:a16="http://schemas.microsoft.com/office/drawing/2014/main" id="{6C1922EB-0A55-09DA-6097-6C323833A0B1}"/>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A7E791B5-FC47-B8B7-E1F1-63B8AB8CB9C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A09665C4-B0C4-8FC4-0C0F-D7F0312573C8}"/>
              </a:ext>
            </a:extLst>
          </p:cNvPr>
          <p:cNvSpPr>
            <a:spLocks noGrp="1"/>
          </p:cNvSpPr>
          <p:nvPr>
            <p:ph type="sldNum" sz="quarter" idx="12"/>
          </p:nvPr>
        </p:nvSpPr>
        <p:spPr>
          <a:xfrm>
            <a:off x="8610600" y="6356350"/>
            <a:ext cx="2743200" cy="365125"/>
          </a:xfrm>
        </p:spPr>
        <p:txBody>
          <a:bodyPr>
            <a:normAutofit/>
          </a:bodyPr>
          <a:lstStyle/>
          <a:p>
            <a:pPr>
              <a:spcAft>
                <a:spcPts val="600"/>
              </a:spcAft>
            </a:pPr>
            <a:fld id="{B5CEABB6-07DC-46E8-9B57-56EC44A396E5}" type="slidenum">
              <a:rPr lang="en-US" smtClean="0"/>
              <a:pPr>
                <a:spcAft>
                  <a:spcPts val="600"/>
                </a:spcAft>
              </a:pPr>
              <a:t>12</a:t>
            </a:fld>
            <a:endParaRPr lang="en-US"/>
          </a:p>
        </p:txBody>
      </p:sp>
    </p:spTree>
    <p:extLst>
      <p:ext uri="{BB962C8B-B14F-4D97-AF65-F5344CB8AC3E}">
        <p14:creationId xmlns:p14="http://schemas.microsoft.com/office/powerpoint/2010/main" val="313103484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normAutofit/>
          </a:bodyPr>
          <a:lstStyle/>
          <a:p>
            <a:r>
              <a:rPr lang="en-US" sz="5400"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endParaRPr lang="en-US" dirty="0"/>
          </a:p>
          <a:p>
            <a:pPr algn="ctr"/>
            <a:r>
              <a:rPr lang="en-US" sz="2400" dirty="0">
                <a:latin typeface="Arial Nova" panose="020B0504020202020204" pitchFamily="34" charset="0"/>
              </a:rPr>
              <a:t>PingoraConsulting.com</a:t>
            </a:r>
          </a:p>
        </p:txBody>
      </p:sp>
      <p:sp>
        <p:nvSpPr>
          <p:cNvPr id="4" name="Date Placehold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a:lstStyle/>
          <a:p>
            <a:r>
              <a:rPr lang="en-US"/>
              <a:t>2022</a:t>
            </a:r>
            <a:endParaRPr lang="en-US" dirty="0"/>
          </a:p>
        </p:txBody>
      </p:sp>
      <p:sp>
        <p:nvSpPr>
          <p:cNvPr id="5" name="Footer Placeholder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120</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55CD764-972B-4CA5-A885-53E55C63E1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4165AB3-7006-4430-BCE3-25476BE133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020887" cy="649160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83FB906-1D22-160C-D8DF-239E6E8AD47A}"/>
              </a:ext>
            </a:extLst>
          </p:cNvPr>
          <p:cNvSpPr>
            <a:spLocks noGrp="1"/>
          </p:cNvSpPr>
          <p:nvPr>
            <p:ph type="title"/>
          </p:nvPr>
        </p:nvSpPr>
        <p:spPr>
          <a:xfrm>
            <a:off x="594360" y="1209086"/>
            <a:ext cx="3876848" cy="4064925"/>
          </a:xfrm>
        </p:spPr>
        <p:txBody>
          <a:bodyPr anchor="ctr">
            <a:normAutofit/>
          </a:bodyPr>
          <a:lstStyle/>
          <a:p>
            <a:r>
              <a:rPr lang="en-US" sz="5400" dirty="0"/>
              <a:t>Implicit Bias</a:t>
            </a:r>
          </a:p>
        </p:txBody>
      </p:sp>
      <p:grpSp>
        <p:nvGrpSpPr>
          <p:cNvPr id="17" name="Group 16">
            <a:extLst>
              <a:ext uri="{FF2B5EF4-FFF2-40B4-BE49-F238E27FC236}">
                <a16:creationId xmlns:a16="http://schemas.microsoft.com/office/drawing/2014/main" id="{11999B20-6058-4C55-882E-A1FB050B69D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167" y="2569464"/>
            <a:ext cx="242107" cy="1340860"/>
            <a:chOff x="56167" y="2761488"/>
            <a:chExt cx="242107" cy="1340860"/>
          </a:xfrm>
        </p:grpSpPr>
        <p:sp>
          <p:nvSpPr>
            <p:cNvPr id="18" name="Rectangle 2">
              <a:extLst>
                <a:ext uri="{FF2B5EF4-FFF2-40B4-BE49-F238E27FC236}">
                  <a16:creationId xmlns:a16="http://schemas.microsoft.com/office/drawing/2014/main" id="{168AC90C-344A-4A64-BC4B-AEE98034B0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33124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59">
              <a:extLst>
                <a:ext uri="{FF2B5EF4-FFF2-40B4-BE49-F238E27FC236}">
                  <a16:creationId xmlns:a16="http://schemas.microsoft.com/office/drawing/2014/main" id="{47AEB9AE-7E63-42CA-A3E5-F8EF7D8CA0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33124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2">
              <a:extLst>
                <a:ext uri="{FF2B5EF4-FFF2-40B4-BE49-F238E27FC236}">
                  <a16:creationId xmlns:a16="http://schemas.microsoft.com/office/drawing/2014/main" id="{076031FA-B93F-4A7D-AE66-85ADC613E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18913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59">
              <a:extLst>
                <a:ext uri="{FF2B5EF4-FFF2-40B4-BE49-F238E27FC236}">
                  <a16:creationId xmlns:a16="http://schemas.microsoft.com/office/drawing/2014/main" id="{0C1FC8D1-E08A-4B12-A48F-BF225E5B0A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18913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
              <a:extLst>
                <a:ext uri="{FF2B5EF4-FFF2-40B4-BE49-F238E27FC236}">
                  <a16:creationId xmlns:a16="http://schemas.microsoft.com/office/drawing/2014/main" id="{F62D5F69-2C82-4007-8EF0-EBC9C23501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04701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59">
              <a:extLst>
                <a:ext uri="{FF2B5EF4-FFF2-40B4-BE49-F238E27FC236}">
                  <a16:creationId xmlns:a16="http://schemas.microsoft.com/office/drawing/2014/main" id="{677FAED6-5057-4B80-B1CF-196DC022B7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04701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
              <a:extLst>
                <a:ext uri="{FF2B5EF4-FFF2-40B4-BE49-F238E27FC236}">
                  <a16:creationId xmlns:a16="http://schemas.microsoft.com/office/drawing/2014/main" id="{CE77C39F-572F-4435-85B4-9E9A35CFE25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290490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59">
              <a:extLst>
                <a:ext uri="{FF2B5EF4-FFF2-40B4-BE49-F238E27FC236}">
                  <a16:creationId xmlns:a16="http://schemas.microsoft.com/office/drawing/2014/main" id="{B3283BD4-0BC4-41D1-B09B-CBDC4292CDB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290490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
              <a:extLst>
                <a:ext uri="{FF2B5EF4-FFF2-40B4-BE49-F238E27FC236}">
                  <a16:creationId xmlns:a16="http://schemas.microsoft.com/office/drawing/2014/main" id="{BA3E687B-951E-45B2-BEFE-4CBEB325F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276279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59">
              <a:extLst>
                <a:ext uri="{FF2B5EF4-FFF2-40B4-BE49-F238E27FC236}">
                  <a16:creationId xmlns:a16="http://schemas.microsoft.com/office/drawing/2014/main" id="{A49870CA-6E02-4787-82A6-28C0CB6B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276279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
              <a:extLst>
                <a:ext uri="{FF2B5EF4-FFF2-40B4-BE49-F238E27FC236}">
                  <a16:creationId xmlns:a16="http://schemas.microsoft.com/office/drawing/2014/main" id="{5639C028-DD6E-4E69-AE6E-1CC158EDC9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40418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59">
              <a:extLst>
                <a:ext uri="{FF2B5EF4-FFF2-40B4-BE49-F238E27FC236}">
                  <a16:creationId xmlns:a16="http://schemas.microsoft.com/office/drawing/2014/main" id="{B1CD1FE8-3027-45AA-AD53-5B131FB03D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40418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
              <a:extLst>
                <a:ext uri="{FF2B5EF4-FFF2-40B4-BE49-F238E27FC236}">
                  <a16:creationId xmlns:a16="http://schemas.microsoft.com/office/drawing/2014/main" id="{1FD2B706-0BB9-4A30-9206-252E09AE03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89970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59">
              <a:extLst>
                <a:ext uri="{FF2B5EF4-FFF2-40B4-BE49-F238E27FC236}">
                  <a16:creationId xmlns:a16="http://schemas.microsoft.com/office/drawing/2014/main" id="{D5783E13-BA0A-4F1E-A4F0-BFC9FF1035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89970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2">
              <a:extLst>
                <a:ext uri="{FF2B5EF4-FFF2-40B4-BE49-F238E27FC236}">
                  <a16:creationId xmlns:a16="http://schemas.microsoft.com/office/drawing/2014/main" id="{D0847D6C-8036-43A9-BA3E-D1E8928882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75758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59">
              <a:extLst>
                <a:ext uri="{FF2B5EF4-FFF2-40B4-BE49-F238E27FC236}">
                  <a16:creationId xmlns:a16="http://schemas.microsoft.com/office/drawing/2014/main" id="{1D610CBF-7C35-498A-9BDD-A2954A7CAB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75758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2">
              <a:extLst>
                <a:ext uri="{FF2B5EF4-FFF2-40B4-BE49-F238E27FC236}">
                  <a16:creationId xmlns:a16="http://schemas.microsoft.com/office/drawing/2014/main" id="{BCB60915-0422-4144-87E9-2289DBC045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61547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59">
              <a:extLst>
                <a:ext uri="{FF2B5EF4-FFF2-40B4-BE49-F238E27FC236}">
                  <a16:creationId xmlns:a16="http://schemas.microsoft.com/office/drawing/2014/main" id="{9D64F486-DA93-45CE-9075-4110C67F10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61547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2">
              <a:extLst>
                <a:ext uri="{FF2B5EF4-FFF2-40B4-BE49-F238E27FC236}">
                  <a16:creationId xmlns:a16="http://schemas.microsoft.com/office/drawing/2014/main" id="{DA8356F6-E822-44E0-8A11-33E5A5432E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47336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59">
              <a:extLst>
                <a:ext uri="{FF2B5EF4-FFF2-40B4-BE49-F238E27FC236}">
                  <a16:creationId xmlns:a16="http://schemas.microsoft.com/office/drawing/2014/main" id="{C825C106-0BD3-41C1-8520-50F54BD675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47336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a:extLst>
              <a:ext uri="{FF2B5EF4-FFF2-40B4-BE49-F238E27FC236}">
                <a16:creationId xmlns:a16="http://schemas.microsoft.com/office/drawing/2014/main" id="{E3E51905-F374-4E1A-97CF-B741584B74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01384"/>
            <a:ext cx="12192000" cy="35661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CF5FA363-3D32-78D4-4FC6-67E851DC97EB}"/>
              </a:ext>
            </a:extLst>
          </p:cNvPr>
          <p:cNvSpPr>
            <a:spLocks noGrp="1"/>
          </p:cNvSpPr>
          <p:nvPr>
            <p:ph type="dt" sz="half" idx="10"/>
          </p:nvPr>
        </p:nvSpPr>
        <p:spPr>
          <a:xfrm>
            <a:off x="594360" y="6492240"/>
            <a:ext cx="2743200" cy="365125"/>
          </a:xfrm>
        </p:spPr>
        <p:txBody>
          <a:bodyPr>
            <a:normAutofit/>
          </a:bodyPr>
          <a:lstStyle/>
          <a:p>
            <a:pPr>
              <a:spcAft>
                <a:spcPts val="600"/>
              </a:spcAft>
            </a:pPr>
            <a:r>
              <a:rPr lang="en-US">
                <a:solidFill>
                  <a:schemeClr val="bg1"/>
                </a:solidFill>
              </a:rPr>
              <a:t>2022</a:t>
            </a:r>
          </a:p>
        </p:txBody>
      </p:sp>
      <p:sp>
        <p:nvSpPr>
          <p:cNvPr id="5" name="Footer Placeholder 4">
            <a:extLst>
              <a:ext uri="{FF2B5EF4-FFF2-40B4-BE49-F238E27FC236}">
                <a16:creationId xmlns:a16="http://schemas.microsoft.com/office/drawing/2014/main" id="{F6E916F3-A7CB-8D08-94B2-BEB47947E78E}"/>
              </a:ext>
            </a:extLst>
          </p:cNvPr>
          <p:cNvSpPr>
            <a:spLocks noGrp="1"/>
          </p:cNvSpPr>
          <p:nvPr>
            <p:ph type="ftr" sz="quarter" idx="11"/>
          </p:nvPr>
        </p:nvSpPr>
        <p:spPr>
          <a:xfrm>
            <a:off x="4038600" y="6492240"/>
            <a:ext cx="4114800" cy="365125"/>
          </a:xfrm>
        </p:spPr>
        <p:txBody>
          <a:bodyPr>
            <a:normAutofit/>
          </a:bodyPr>
          <a:lstStyle/>
          <a:p>
            <a:pPr>
              <a:spcAft>
                <a:spcPts val="600"/>
              </a:spcAft>
            </a:pPr>
            <a:r>
              <a:rPr lang="en-US">
                <a:solidFill>
                  <a:schemeClr val="bg1"/>
                </a:solidFill>
              </a:rPr>
              <a:t>© Pingora Consulting</a:t>
            </a:r>
          </a:p>
        </p:txBody>
      </p:sp>
      <p:sp>
        <p:nvSpPr>
          <p:cNvPr id="6" name="Slide Number Placeholder 5">
            <a:extLst>
              <a:ext uri="{FF2B5EF4-FFF2-40B4-BE49-F238E27FC236}">
                <a16:creationId xmlns:a16="http://schemas.microsoft.com/office/drawing/2014/main" id="{4B61224E-BF0E-7C4D-5EAB-74085DECF4DB}"/>
              </a:ext>
            </a:extLst>
          </p:cNvPr>
          <p:cNvSpPr>
            <a:spLocks noGrp="1"/>
          </p:cNvSpPr>
          <p:nvPr>
            <p:ph type="sldNum" sz="quarter" idx="12"/>
          </p:nvPr>
        </p:nvSpPr>
        <p:spPr>
          <a:xfrm>
            <a:off x="8854440" y="6492240"/>
            <a:ext cx="2743200" cy="365125"/>
          </a:xfrm>
        </p:spPr>
        <p:txBody>
          <a:bodyPr>
            <a:normAutofit/>
          </a:bodyPr>
          <a:lstStyle/>
          <a:p>
            <a:pPr>
              <a:spcAft>
                <a:spcPts val="600"/>
              </a:spcAft>
            </a:pPr>
            <a:fld id="{49ABCAEC-7D34-E549-A96E-FCEDAADBE4B0}" type="slidenum">
              <a:rPr lang="en-US">
                <a:solidFill>
                  <a:schemeClr val="bg1"/>
                </a:solidFill>
              </a:rPr>
              <a:pPr>
                <a:spcAft>
                  <a:spcPts val="600"/>
                </a:spcAft>
              </a:pPr>
              <a:t>13</a:t>
            </a:fld>
            <a:endParaRPr lang="en-US">
              <a:solidFill>
                <a:schemeClr val="bg1"/>
              </a:solidFill>
            </a:endParaRPr>
          </a:p>
        </p:txBody>
      </p:sp>
      <p:graphicFrame>
        <p:nvGraphicFramePr>
          <p:cNvPr id="8" name="Content Placeholder 2">
            <a:extLst>
              <a:ext uri="{FF2B5EF4-FFF2-40B4-BE49-F238E27FC236}">
                <a16:creationId xmlns:a16="http://schemas.microsoft.com/office/drawing/2014/main" id="{8AF76765-F7DF-5CD4-1EB5-097F7C7D370A}"/>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524724273"/>
              </p:ext>
            </p:extLst>
          </p:nvPr>
        </p:nvGraphicFramePr>
        <p:xfrm>
          <a:off x="5614416" y="457200"/>
          <a:ext cx="6117336" cy="56967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2310797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3245F62-CCC4-49E4-B95B-EA6C1E7905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2">
            <a:extLst>
              <a:ext uri="{FF2B5EF4-FFF2-40B4-BE49-F238E27FC236}">
                <a16:creationId xmlns:a16="http://schemas.microsoft.com/office/drawing/2014/main" id="{F47A95DD-97B6-1E94-8982-C844B3260245}"/>
              </a:ext>
            </a:extLst>
          </p:cNvPr>
          <p:cNvSpPr>
            <a:spLocks noGrp="1"/>
          </p:cNvSpPr>
          <p:nvPr>
            <p:ph type="body" idx="1"/>
          </p:nvPr>
        </p:nvSpPr>
        <p:spPr>
          <a:xfrm>
            <a:off x="638881" y="5660607"/>
            <a:ext cx="10909643" cy="552659"/>
          </a:xfrm>
        </p:spPr>
        <p:txBody>
          <a:bodyPr vert="horz" lIns="91440" tIns="45720" rIns="91440" bIns="45720" rtlCol="0" anchor="t">
            <a:normAutofit/>
          </a:bodyPr>
          <a:lstStyle/>
          <a:p>
            <a:pPr algn="ctr"/>
            <a:r>
              <a:rPr lang="en-US" kern="1200" dirty="0">
                <a:solidFill>
                  <a:schemeClr val="tx1"/>
                </a:solidFill>
                <a:latin typeface="+mn-lt"/>
                <a:ea typeface="+mn-ea"/>
                <a:cs typeface="+mn-cs"/>
              </a:rPr>
              <a:t>Watch this video with self-reflection.</a:t>
            </a:r>
          </a:p>
        </p:txBody>
      </p:sp>
      <p:sp>
        <p:nvSpPr>
          <p:cNvPr id="11" name="sketch line">
            <a:extLst>
              <a:ext uri="{FF2B5EF4-FFF2-40B4-BE49-F238E27FC236}">
                <a16:creationId xmlns:a16="http://schemas.microsoft.com/office/drawing/2014/main" id="{E6C0DD6B-6AA3-448F-9B99-8386295BC1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07702" y="5509052"/>
            <a:ext cx="4572000" cy="18288"/>
          </a:xfrm>
          <a:custGeom>
            <a:avLst/>
            <a:gdLst>
              <a:gd name="connsiteX0" fmla="*/ 0 w 4572000"/>
              <a:gd name="connsiteY0" fmla="*/ 0 h 18288"/>
              <a:gd name="connsiteX1" fmla="*/ 515983 w 4572000"/>
              <a:gd name="connsiteY1" fmla="*/ 0 h 18288"/>
              <a:gd name="connsiteX2" fmla="*/ 1031966 w 4572000"/>
              <a:gd name="connsiteY2" fmla="*/ 0 h 18288"/>
              <a:gd name="connsiteX3" fmla="*/ 1639389 w 4572000"/>
              <a:gd name="connsiteY3" fmla="*/ 0 h 18288"/>
              <a:gd name="connsiteX4" fmla="*/ 2383971 w 4572000"/>
              <a:gd name="connsiteY4" fmla="*/ 0 h 18288"/>
              <a:gd name="connsiteX5" fmla="*/ 2945674 w 4572000"/>
              <a:gd name="connsiteY5" fmla="*/ 0 h 18288"/>
              <a:gd name="connsiteX6" fmla="*/ 3507377 w 4572000"/>
              <a:gd name="connsiteY6" fmla="*/ 0 h 18288"/>
              <a:gd name="connsiteX7" fmla="*/ 4572000 w 4572000"/>
              <a:gd name="connsiteY7" fmla="*/ 0 h 18288"/>
              <a:gd name="connsiteX8" fmla="*/ 4572000 w 4572000"/>
              <a:gd name="connsiteY8" fmla="*/ 18288 h 18288"/>
              <a:gd name="connsiteX9" fmla="*/ 3873137 w 4572000"/>
              <a:gd name="connsiteY9" fmla="*/ 18288 h 18288"/>
              <a:gd name="connsiteX10" fmla="*/ 3311434 w 4572000"/>
              <a:gd name="connsiteY10" fmla="*/ 18288 h 18288"/>
              <a:gd name="connsiteX11" fmla="*/ 2749731 w 4572000"/>
              <a:gd name="connsiteY11" fmla="*/ 18288 h 18288"/>
              <a:gd name="connsiteX12" fmla="*/ 2050869 w 4572000"/>
              <a:gd name="connsiteY12" fmla="*/ 18288 h 18288"/>
              <a:gd name="connsiteX13" fmla="*/ 1306286 w 4572000"/>
              <a:gd name="connsiteY13" fmla="*/ 18288 h 18288"/>
              <a:gd name="connsiteX14" fmla="*/ 790303 w 4572000"/>
              <a:gd name="connsiteY14" fmla="*/ 18288 h 18288"/>
              <a:gd name="connsiteX15" fmla="*/ 0 w 4572000"/>
              <a:gd name="connsiteY15" fmla="*/ 18288 h 18288"/>
              <a:gd name="connsiteX16" fmla="*/ 0 w 457200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0" h="18288" fill="none" extrusionOk="0">
                <a:moveTo>
                  <a:pt x="0" y="0"/>
                </a:moveTo>
                <a:cubicBezTo>
                  <a:pt x="105156" y="-20963"/>
                  <a:pt x="340432" y="822"/>
                  <a:pt x="515983" y="0"/>
                </a:cubicBezTo>
                <a:cubicBezTo>
                  <a:pt x="691534" y="-822"/>
                  <a:pt x="850679" y="16479"/>
                  <a:pt x="1031966" y="0"/>
                </a:cubicBezTo>
                <a:cubicBezTo>
                  <a:pt x="1213253" y="-16479"/>
                  <a:pt x="1443646" y="-18730"/>
                  <a:pt x="1639389" y="0"/>
                </a:cubicBezTo>
                <a:cubicBezTo>
                  <a:pt x="1835132" y="18730"/>
                  <a:pt x="2159975" y="18531"/>
                  <a:pt x="2383971" y="0"/>
                </a:cubicBezTo>
                <a:cubicBezTo>
                  <a:pt x="2607967" y="-18531"/>
                  <a:pt x="2719096" y="-12030"/>
                  <a:pt x="2945674" y="0"/>
                </a:cubicBezTo>
                <a:cubicBezTo>
                  <a:pt x="3172252" y="12030"/>
                  <a:pt x="3269167" y="27666"/>
                  <a:pt x="3507377" y="0"/>
                </a:cubicBezTo>
                <a:cubicBezTo>
                  <a:pt x="3745587" y="-27666"/>
                  <a:pt x="4116741" y="18705"/>
                  <a:pt x="4572000" y="0"/>
                </a:cubicBezTo>
                <a:cubicBezTo>
                  <a:pt x="4572895" y="8974"/>
                  <a:pt x="4571454" y="9359"/>
                  <a:pt x="4572000" y="18288"/>
                </a:cubicBezTo>
                <a:cubicBezTo>
                  <a:pt x="4374698" y="3942"/>
                  <a:pt x="4098874" y="-11042"/>
                  <a:pt x="3873137" y="18288"/>
                </a:cubicBezTo>
                <a:cubicBezTo>
                  <a:pt x="3647400" y="47618"/>
                  <a:pt x="3517055" y="5421"/>
                  <a:pt x="3311434" y="18288"/>
                </a:cubicBezTo>
                <a:cubicBezTo>
                  <a:pt x="3105813" y="31155"/>
                  <a:pt x="3025168" y="17856"/>
                  <a:pt x="2749731" y="18288"/>
                </a:cubicBezTo>
                <a:cubicBezTo>
                  <a:pt x="2474294" y="18720"/>
                  <a:pt x="2291766" y="-14168"/>
                  <a:pt x="2050869" y="18288"/>
                </a:cubicBezTo>
                <a:cubicBezTo>
                  <a:pt x="1809972" y="50744"/>
                  <a:pt x="1540276" y="46798"/>
                  <a:pt x="1306286" y="18288"/>
                </a:cubicBezTo>
                <a:cubicBezTo>
                  <a:pt x="1072296" y="-10222"/>
                  <a:pt x="972445" y="19645"/>
                  <a:pt x="790303" y="18288"/>
                </a:cubicBezTo>
                <a:cubicBezTo>
                  <a:pt x="608161" y="16931"/>
                  <a:pt x="200981" y="8241"/>
                  <a:pt x="0" y="18288"/>
                </a:cubicBezTo>
                <a:cubicBezTo>
                  <a:pt x="-229" y="14222"/>
                  <a:pt x="509" y="5816"/>
                  <a:pt x="0" y="0"/>
                </a:cubicBezTo>
                <a:close/>
              </a:path>
              <a:path w="4572000" h="18288" stroke="0" extrusionOk="0">
                <a:moveTo>
                  <a:pt x="0" y="0"/>
                </a:moveTo>
                <a:cubicBezTo>
                  <a:pt x="143285" y="-9565"/>
                  <a:pt x="327959" y="-11498"/>
                  <a:pt x="561703" y="0"/>
                </a:cubicBezTo>
                <a:cubicBezTo>
                  <a:pt x="795447" y="11498"/>
                  <a:pt x="838260" y="18255"/>
                  <a:pt x="1077686" y="0"/>
                </a:cubicBezTo>
                <a:cubicBezTo>
                  <a:pt x="1317112" y="-18255"/>
                  <a:pt x="1437472" y="23514"/>
                  <a:pt x="1639389" y="0"/>
                </a:cubicBezTo>
                <a:cubicBezTo>
                  <a:pt x="1841306" y="-23514"/>
                  <a:pt x="2037142" y="-12551"/>
                  <a:pt x="2292531" y="0"/>
                </a:cubicBezTo>
                <a:cubicBezTo>
                  <a:pt x="2547920" y="12551"/>
                  <a:pt x="2810436" y="-20352"/>
                  <a:pt x="2991394" y="0"/>
                </a:cubicBezTo>
                <a:cubicBezTo>
                  <a:pt x="3172352" y="20352"/>
                  <a:pt x="3530025" y="-13347"/>
                  <a:pt x="3735977" y="0"/>
                </a:cubicBezTo>
                <a:cubicBezTo>
                  <a:pt x="3941929" y="13347"/>
                  <a:pt x="4161497" y="34086"/>
                  <a:pt x="4572000" y="0"/>
                </a:cubicBezTo>
                <a:cubicBezTo>
                  <a:pt x="4571545" y="6162"/>
                  <a:pt x="4571903" y="11775"/>
                  <a:pt x="4572000" y="18288"/>
                </a:cubicBezTo>
                <a:cubicBezTo>
                  <a:pt x="4228040" y="36490"/>
                  <a:pt x="4199736" y="42557"/>
                  <a:pt x="3873137" y="18288"/>
                </a:cubicBezTo>
                <a:cubicBezTo>
                  <a:pt x="3546538" y="-5981"/>
                  <a:pt x="3472124" y="16809"/>
                  <a:pt x="3128554" y="18288"/>
                </a:cubicBezTo>
                <a:cubicBezTo>
                  <a:pt x="2784984" y="19767"/>
                  <a:pt x="2735896" y="-17781"/>
                  <a:pt x="2383971" y="18288"/>
                </a:cubicBezTo>
                <a:cubicBezTo>
                  <a:pt x="2032046" y="54357"/>
                  <a:pt x="2019324" y="2920"/>
                  <a:pt x="1867989" y="18288"/>
                </a:cubicBezTo>
                <a:cubicBezTo>
                  <a:pt x="1716654" y="33656"/>
                  <a:pt x="1418675" y="32575"/>
                  <a:pt x="1169126" y="18288"/>
                </a:cubicBezTo>
                <a:cubicBezTo>
                  <a:pt x="919577" y="4001"/>
                  <a:pt x="798537" y="16165"/>
                  <a:pt x="561703" y="18288"/>
                </a:cubicBezTo>
                <a:cubicBezTo>
                  <a:pt x="324869" y="20411"/>
                  <a:pt x="221395" y="-912"/>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Date Placeholder 6">
            <a:extLst>
              <a:ext uri="{FF2B5EF4-FFF2-40B4-BE49-F238E27FC236}">
                <a16:creationId xmlns:a16="http://schemas.microsoft.com/office/drawing/2014/main" id="{BFE47B43-11C9-8B3D-6A8C-C8B3B680BA55}"/>
              </a:ext>
            </a:extLst>
          </p:cNvPr>
          <p:cNvSpPr>
            <a:spLocks noGrp="1"/>
          </p:cNvSpPr>
          <p:nvPr>
            <p:ph type="dt" sz="half" idx="10"/>
          </p:nvPr>
        </p:nvSpPr>
        <p:spPr/>
        <p:txBody>
          <a:bodyPr/>
          <a:lstStyle/>
          <a:p>
            <a:r>
              <a:rPr lang="en-US"/>
              <a:t>2022</a:t>
            </a:r>
          </a:p>
        </p:txBody>
      </p:sp>
      <p:sp>
        <p:nvSpPr>
          <p:cNvPr id="8" name="Footer Placeholder 7">
            <a:extLst>
              <a:ext uri="{FF2B5EF4-FFF2-40B4-BE49-F238E27FC236}">
                <a16:creationId xmlns:a16="http://schemas.microsoft.com/office/drawing/2014/main" id="{6DA1B942-A5B8-B403-08CD-59BC3C5124BC}"/>
              </a:ext>
            </a:extLst>
          </p:cNvPr>
          <p:cNvSpPr>
            <a:spLocks noGrp="1"/>
          </p:cNvSpPr>
          <p:nvPr>
            <p:ph type="ftr" sz="quarter" idx="11"/>
          </p:nvPr>
        </p:nvSpPr>
        <p:spPr/>
        <p:txBody>
          <a:bodyPr/>
          <a:lstStyle/>
          <a:p>
            <a:r>
              <a:rPr lang="en-US"/>
              <a:t>© Pingora Consulting</a:t>
            </a:r>
          </a:p>
        </p:txBody>
      </p:sp>
      <p:pic>
        <p:nvPicPr>
          <p:cNvPr id="5" name="Online Media 4" descr="Implicit Bias | Concepts Unwrapped">
            <a:hlinkClick r:id="" action="ppaction://media"/>
            <a:extLst>
              <a:ext uri="{FF2B5EF4-FFF2-40B4-BE49-F238E27FC236}">
                <a16:creationId xmlns:a16="http://schemas.microsoft.com/office/drawing/2014/main" id="{BA3CE64A-CCAA-010A-1A87-CB6037728619}"/>
              </a:ext>
            </a:extLst>
          </p:cNvPr>
          <p:cNvPicPr>
            <a:picLocks noRot="1" noChangeAspect="1"/>
          </p:cNvPicPr>
          <p:nvPr>
            <a:videoFile r:link="rId1"/>
          </p:nvPr>
        </p:nvPicPr>
        <p:blipFill>
          <a:blip r:embed="rId4"/>
          <a:stretch>
            <a:fillRect/>
          </a:stretch>
        </p:blipFill>
        <p:spPr>
          <a:xfrm>
            <a:off x="2147977" y="664093"/>
            <a:ext cx="7815532" cy="4415775"/>
          </a:xfrm>
          <a:prstGeom prst="rect">
            <a:avLst/>
          </a:prstGeom>
        </p:spPr>
      </p:pic>
      <p:sp>
        <p:nvSpPr>
          <p:cNvPr id="2" name="Title 1">
            <a:extLst>
              <a:ext uri="{FF2B5EF4-FFF2-40B4-BE49-F238E27FC236}">
                <a16:creationId xmlns:a16="http://schemas.microsoft.com/office/drawing/2014/main" id="{4619E883-8CC2-A8CE-CC54-09391ECCDE83}"/>
              </a:ext>
            </a:extLst>
          </p:cNvPr>
          <p:cNvSpPr>
            <a:spLocks noGrp="1"/>
          </p:cNvSpPr>
          <p:nvPr>
            <p:ph type="title"/>
          </p:nvPr>
        </p:nvSpPr>
        <p:spPr>
          <a:xfrm>
            <a:off x="831850" y="-2852737"/>
            <a:ext cx="10515600" cy="2852737"/>
          </a:xfrm>
        </p:spPr>
        <p:txBody>
          <a:bodyPr vert="horz" lIns="91440" tIns="45720" rIns="91440" bIns="45720" rtlCol="0" anchor="b">
            <a:normAutofit/>
          </a:bodyPr>
          <a:lstStyle/>
          <a:p>
            <a:r>
              <a:rPr lang="en-US" dirty="0"/>
              <a:t>Implicit Bias Video</a:t>
            </a:r>
          </a:p>
        </p:txBody>
      </p:sp>
    </p:spTree>
    <p:extLst>
      <p:ext uri="{BB962C8B-B14F-4D97-AF65-F5344CB8AC3E}">
        <p14:creationId xmlns:p14="http://schemas.microsoft.com/office/powerpoint/2010/main" val="1574963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150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66B332A4-D438-4773-A77F-5ED49A448D9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53768" y="0"/>
            <a:ext cx="8284464" cy="6858000"/>
          </a:xfrm>
          <a:custGeom>
            <a:avLst/>
            <a:gdLst>
              <a:gd name="connsiteX0" fmla="*/ 1818109 w 8284464"/>
              <a:gd name="connsiteY0" fmla="*/ 0 h 6858000"/>
              <a:gd name="connsiteX1" fmla="*/ 6466355 w 8284464"/>
              <a:gd name="connsiteY1" fmla="*/ 0 h 6858000"/>
              <a:gd name="connsiteX2" fmla="*/ 6620596 w 8284464"/>
              <a:gd name="connsiteY2" fmla="*/ 109683 h 6858000"/>
              <a:gd name="connsiteX3" fmla="*/ 8284464 w 8284464"/>
              <a:gd name="connsiteY3" fmla="*/ 3429000 h 6858000"/>
              <a:gd name="connsiteX4" fmla="*/ 6620596 w 8284464"/>
              <a:gd name="connsiteY4" fmla="*/ 6748318 h 6858000"/>
              <a:gd name="connsiteX5" fmla="*/ 6466355 w 8284464"/>
              <a:gd name="connsiteY5" fmla="*/ 6858000 h 6858000"/>
              <a:gd name="connsiteX6" fmla="*/ 1818109 w 8284464"/>
              <a:gd name="connsiteY6" fmla="*/ 6858000 h 6858000"/>
              <a:gd name="connsiteX7" fmla="*/ 1663869 w 8284464"/>
              <a:gd name="connsiteY7" fmla="*/ 6748318 h 6858000"/>
              <a:gd name="connsiteX8" fmla="*/ 0 w 8284464"/>
              <a:gd name="connsiteY8" fmla="*/ 3429000 h 6858000"/>
              <a:gd name="connsiteX9" fmla="*/ 1663869 w 8284464"/>
              <a:gd name="connsiteY9" fmla="*/ 109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4464" h="6858000">
                <a:moveTo>
                  <a:pt x="1818109" y="0"/>
                </a:moveTo>
                <a:lnTo>
                  <a:pt x="6466355" y="0"/>
                </a:lnTo>
                <a:lnTo>
                  <a:pt x="6620596" y="109683"/>
                </a:lnTo>
                <a:cubicBezTo>
                  <a:pt x="7630666" y="865069"/>
                  <a:pt x="8284464" y="2070683"/>
                  <a:pt x="8284464" y="3429000"/>
                </a:cubicBezTo>
                <a:cubicBezTo>
                  <a:pt x="8284464" y="4787317"/>
                  <a:pt x="7630666" y="5992931"/>
                  <a:pt x="6620596" y="6748318"/>
                </a:cubicBezTo>
                <a:lnTo>
                  <a:pt x="6466355" y="6858000"/>
                </a:lnTo>
                <a:lnTo>
                  <a:pt x="1818109" y="6858000"/>
                </a:lnTo>
                <a:lnTo>
                  <a:pt x="1663869" y="6748318"/>
                </a:lnTo>
                <a:cubicBezTo>
                  <a:pt x="653798" y="5992931"/>
                  <a:pt x="0" y="4787317"/>
                  <a:pt x="0" y="3429000"/>
                </a:cubicBezTo>
                <a:cubicBezTo>
                  <a:pt x="0" y="2070683"/>
                  <a:pt x="653798" y="865069"/>
                  <a:pt x="1663869" y="109683"/>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id="{DF9AD32D-FF05-44F4-BD4D-9CEE89B71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18360" y="0"/>
            <a:ext cx="7955280" cy="6858000"/>
          </a:xfrm>
          <a:custGeom>
            <a:avLst/>
            <a:gdLst>
              <a:gd name="connsiteX0" fmla="*/ 1962423 w 7955280"/>
              <a:gd name="connsiteY0" fmla="*/ 0 h 6858000"/>
              <a:gd name="connsiteX1" fmla="*/ 5992858 w 7955280"/>
              <a:gd name="connsiteY1" fmla="*/ 0 h 6858000"/>
              <a:gd name="connsiteX2" fmla="*/ 6040191 w 7955280"/>
              <a:gd name="connsiteY2" fmla="*/ 27216 h 6858000"/>
              <a:gd name="connsiteX3" fmla="*/ 7955280 w 7955280"/>
              <a:gd name="connsiteY3" fmla="*/ 3429000 h 6858000"/>
              <a:gd name="connsiteX4" fmla="*/ 6040191 w 7955280"/>
              <a:gd name="connsiteY4" fmla="*/ 6830784 h 6858000"/>
              <a:gd name="connsiteX5" fmla="*/ 5992858 w 7955280"/>
              <a:gd name="connsiteY5" fmla="*/ 6858000 h 6858000"/>
              <a:gd name="connsiteX6" fmla="*/ 1962423 w 7955280"/>
              <a:gd name="connsiteY6" fmla="*/ 6858000 h 6858000"/>
              <a:gd name="connsiteX7" fmla="*/ 1915089 w 7955280"/>
              <a:gd name="connsiteY7" fmla="*/ 6830784 h 6858000"/>
              <a:gd name="connsiteX8" fmla="*/ 0 w 7955280"/>
              <a:gd name="connsiteY8" fmla="*/ 3429000 h 6858000"/>
              <a:gd name="connsiteX9" fmla="*/ 1915089 w 7955280"/>
              <a:gd name="connsiteY9" fmla="*/ 272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280" h="6858000">
                <a:moveTo>
                  <a:pt x="1962423" y="0"/>
                </a:moveTo>
                <a:lnTo>
                  <a:pt x="5992858" y="0"/>
                </a:lnTo>
                <a:lnTo>
                  <a:pt x="6040191" y="27216"/>
                </a:lnTo>
                <a:cubicBezTo>
                  <a:pt x="7188332" y="724844"/>
                  <a:pt x="7955280" y="1987357"/>
                  <a:pt x="7955280" y="3429000"/>
                </a:cubicBezTo>
                <a:cubicBezTo>
                  <a:pt x="7955280" y="4870644"/>
                  <a:pt x="7188332" y="6133157"/>
                  <a:pt x="6040191" y="6830784"/>
                </a:cubicBezTo>
                <a:lnTo>
                  <a:pt x="5992858" y="6858000"/>
                </a:lnTo>
                <a:lnTo>
                  <a:pt x="1962423" y="6858000"/>
                </a:lnTo>
                <a:lnTo>
                  <a:pt x="1915089" y="6830784"/>
                </a:lnTo>
                <a:cubicBezTo>
                  <a:pt x="766948" y="6133157"/>
                  <a:pt x="0" y="4870644"/>
                  <a:pt x="0" y="3429000"/>
                </a:cubicBezTo>
                <a:cubicBezTo>
                  <a:pt x="0" y="1987357"/>
                  <a:pt x="766948" y="724844"/>
                  <a:pt x="1915089" y="2721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F55F084-62BA-2FA6-3FF4-BF4207838939}"/>
              </a:ext>
            </a:extLst>
          </p:cNvPr>
          <p:cNvSpPr>
            <a:spLocks noGrp="1"/>
          </p:cNvSpPr>
          <p:nvPr>
            <p:ph type="title"/>
          </p:nvPr>
        </p:nvSpPr>
        <p:spPr>
          <a:xfrm>
            <a:off x="2555631" y="1441938"/>
            <a:ext cx="7080738" cy="3974124"/>
          </a:xfrm>
        </p:spPr>
        <p:txBody>
          <a:bodyPr vert="horz" lIns="91440" tIns="45720" rIns="91440" bIns="45720" rtlCol="0" anchor="ctr">
            <a:normAutofit/>
          </a:bodyPr>
          <a:lstStyle/>
          <a:p>
            <a:pPr algn="ctr"/>
            <a:r>
              <a:rPr lang="en-US" sz="5400" dirty="0">
                <a:solidFill>
                  <a:schemeClr val="bg1">
                    <a:lumMod val="95000"/>
                    <a:lumOff val="5000"/>
                  </a:schemeClr>
                </a:solidFill>
              </a:rPr>
              <a:t>P-D-B</a:t>
            </a:r>
            <a:br>
              <a:rPr lang="en-US" sz="5400" dirty="0">
                <a:solidFill>
                  <a:schemeClr val="bg1">
                    <a:lumMod val="95000"/>
                    <a:lumOff val="5000"/>
                  </a:schemeClr>
                </a:solidFill>
              </a:rPr>
            </a:br>
            <a:r>
              <a:rPr lang="en-US" sz="5400" dirty="0">
                <a:solidFill>
                  <a:schemeClr val="bg1">
                    <a:lumMod val="95000"/>
                    <a:lumOff val="5000"/>
                  </a:schemeClr>
                </a:solidFill>
              </a:rPr>
              <a:t>A 5-minute awareness activity at your table.</a:t>
            </a:r>
          </a:p>
        </p:txBody>
      </p:sp>
    </p:spTree>
    <p:extLst>
      <p:ext uri="{BB962C8B-B14F-4D97-AF65-F5344CB8AC3E}">
        <p14:creationId xmlns:p14="http://schemas.microsoft.com/office/powerpoint/2010/main" val="400465582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9228552E-C8B1-4A80-8448-0787CE0FC7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descr="Cu">
            <a:extLst>
              <a:ext uri="{FF2B5EF4-FFF2-40B4-BE49-F238E27FC236}">
                <a16:creationId xmlns:a16="http://schemas.microsoft.com/office/drawing/2014/main" id="{A9350FD5-0E4C-FE45-9125-6E01E27FF752}"/>
              </a:ext>
            </a:extLst>
          </p:cNvPr>
          <p:cNvPicPr>
            <a:picLocks noChangeAspect="1"/>
          </p:cNvPicPr>
          <p:nvPr/>
        </p:nvPicPr>
        <p:blipFill rotWithShape="1">
          <a:blip r:embed="rId3">
            <a:alphaModFix amt="35000"/>
          </a:blip>
          <a:srcRect t="9916" b="10578"/>
          <a:stretch/>
        </p:blipFill>
        <p:spPr>
          <a:xfrm>
            <a:off x="20" y="10"/>
            <a:ext cx="12191980" cy="6857990"/>
          </a:xfrm>
          <a:prstGeom prst="rect">
            <a:avLst/>
          </a:prstGeom>
        </p:spPr>
      </p:pic>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838200" y="365125"/>
            <a:ext cx="10515600" cy="1325563"/>
          </a:xfrm>
        </p:spPr>
        <p:txBody>
          <a:bodyPr vert="horz" lIns="91440" tIns="45720" rIns="91440" bIns="45720" rtlCol="0" anchor="ctr">
            <a:normAutofit/>
          </a:bodyPr>
          <a:lstStyle/>
          <a:p>
            <a:r>
              <a:rPr lang="en-US" sz="5400" dirty="0">
                <a:solidFill>
                  <a:srgbClr val="FFFFFF"/>
                </a:solidFill>
              </a:rPr>
              <a:t>What is Cultural Competence?</a:t>
            </a:r>
          </a:p>
        </p:txBody>
      </p:sp>
      <p:sp>
        <p:nvSpPr>
          <p:cNvPr id="4" name="Date Placeholder 3">
            <a:extLst>
              <a:ext uri="{FF2B5EF4-FFF2-40B4-BE49-F238E27FC236}">
                <a16:creationId xmlns:a16="http://schemas.microsoft.com/office/drawing/2014/main" id="{31B56365-A39B-4311-A4B2-9532A148078E}"/>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rgbClr val="FFFFFF"/>
                </a:solidFill>
                <a:latin typeface="Calibri" panose="020F0502020204030204"/>
              </a:rPr>
              <a:t>2022</a:t>
            </a:r>
          </a:p>
        </p:txBody>
      </p:sp>
      <p:sp>
        <p:nvSpPr>
          <p:cNvPr id="5" name="Footer Placeholder 4">
            <a:extLst>
              <a:ext uri="{FF2B5EF4-FFF2-40B4-BE49-F238E27FC236}">
                <a16:creationId xmlns:a16="http://schemas.microsoft.com/office/drawing/2014/main" id="{90A0DE57-FED1-462B-9C3B-B490B238436D}"/>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26" name="Slide Number Placeholder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B5CEABB6-07DC-46E8-9B57-56EC44A396E5}" type="slidenum">
              <a:rPr lang="en-US">
                <a:solidFill>
                  <a:srgbClr val="FFFFFF"/>
                </a:solidFill>
                <a:latin typeface="Calibri" panose="020F0502020204030204"/>
              </a:rPr>
              <a:pPr>
                <a:spcAft>
                  <a:spcPts val="600"/>
                </a:spcAft>
                <a:defRPr/>
              </a:pPr>
              <a:t>16</a:t>
            </a:fld>
            <a:endParaRPr lang="en-US">
              <a:solidFill>
                <a:srgbClr val="FFFFFF"/>
              </a:solidFill>
              <a:latin typeface="Calibri" panose="020F0502020204030204"/>
            </a:endParaRPr>
          </a:p>
        </p:txBody>
      </p:sp>
      <p:graphicFrame>
        <p:nvGraphicFramePr>
          <p:cNvPr id="28" name="Content Placeholder 2">
            <a:extLst>
              <a:ext uri="{FF2B5EF4-FFF2-40B4-BE49-F238E27FC236}">
                <a16:creationId xmlns:a16="http://schemas.microsoft.com/office/drawing/2014/main" id="{1273B825-04D5-D44B-6186-2056FEAB642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9635895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920173932"/>
      </p:ext>
    </p:extLst>
  </p:cSld>
  <p:clrMapOvr>
    <a:overrideClrMapping bg1="dk1" tx1="lt1" bg2="dk2" tx2="lt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704945-3CA9-5B55-A7B0-AEA3343F9DA1}"/>
              </a:ext>
            </a:extLst>
          </p:cNvPr>
          <p:cNvSpPr>
            <a:spLocks noGrp="1"/>
          </p:cNvSpPr>
          <p:nvPr>
            <p:ph type="title"/>
          </p:nvPr>
        </p:nvSpPr>
        <p:spPr/>
        <p:txBody>
          <a:bodyPr>
            <a:normAutofit/>
          </a:bodyPr>
          <a:lstStyle/>
          <a:p>
            <a:r>
              <a:rPr lang="en-US" sz="5400" dirty="0"/>
              <a:t>Competencies</a:t>
            </a:r>
          </a:p>
        </p:txBody>
      </p:sp>
      <p:sp>
        <p:nvSpPr>
          <p:cNvPr id="3" name="Date Placeholder 2">
            <a:extLst>
              <a:ext uri="{FF2B5EF4-FFF2-40B4-BE49-F238E27FC236}">
                <a16:creationId xmlns:a16="http://schemas.microsoft.com/office/drawing/2014/main" id="{B991C69C-D5AA-86B7-A6E9-93D1426A8FBF}"/>
              </a:ext>
            </a:extLst>
          </p:cNvPr>
          <p:cNvSpPr>
            <a:spLocks noGrp="1"/>
          </p:cNvSpPr>
          <p:nvPr>
            <p:ph type="dt" sz="half" idx="10"/>
          </p:nvPr>
        </p:nvSpPr>
        <p:spPr/>
        <p:txBody>
          <a:bodyPr/>
          <a:lstStyle/>
          <a:p>
            <a:r>
              <a:rPr lang="en-US"/>
              <a:t>2022</a:t>
            </a:r>
            <a:endParaRPr lang="en-US" dirty="0"/>
          </a:p>
        </p:txBody>
      </p:sp>
      <p:sp>
        <p:nvSpPr>
          <p:cNvPr id="4" name="Footer Placeholder 3">
            <a:extLst>
              <a:ext uri="{FF2B5EF4-FFF2-40B4-BE49-F238E27FC236}">
                <a16:creationId xmlns:a16="http://schemas.microsoft.com/office/drawing/2014/main" id="{65AD0D12-B46C-84BD-5191-314E16FE3B4D}"/>
              </a:ext>
            </a:extLst>
          </p:cNvPr>
          <p:cNvSpPr>
            <a:spLocks noGrp="1"/>
          </p:cNvSpPr>
          <p:nvPr>
            <p:ph type="ftr" sz="quarter" idx="11"/>
          </p:nvPr>
        </p:nvSpPr>
        <p:spPr/>
        <p:txBody>
          <a:bodyPr/>
          <a:lstStyle/>
          <a:p>
            <a:r>
              <a:rPr lang="en-US"/>
              <a:t>© Pingora Consulting</a:t>
            </a:r>
            <a:endParaRPr lang="en-US" dirty="0"/>
          </a:p>
        </p:txBody>
      </p:sp>
      <p:sp>
        <p:nvSpPr>
          <p:cNvPr id="5" name="Slide Number Placeholder 4">
            <a:extLst>
              <a:ext uri="{FF2B5EF4-FFF2-40B4-BE49-F238E27FC236}">
                <a16:creationId xmlns:a16="http://schemas.microsoft.com/office/drawing/2014/main" id="{5FCFA567-8A99-1396-76A3-D9B2448EE434}"/>
              </a:ext>
            </a:extLst>
          </p:cNvPr>
          <p:cNvSpPr>
            <a:spLocks noGrp="1"/>
          </p:cNvSpPr>
          <p:nvPr>
            <p:ph type="sldNum" sz="quarter" idx="12"/>
          </p:nvPr>
        </p:nvSpPr>
        <p:spPr/>
        <p:txBody>
          <a:bodyPr/>
          <a:lstStyle/>
          <a:p>
            <a:fld id="{B5CEABB6-07DC-46E8-9B57-56EC44A396E5}" type="slidenum">
              <a:rPr lang="en-US" smtClean="0"/>
              <a:t>17</a:t>
            </a:fld>
            <a:endParaRPr lang="en-US" dirty="0"/>
          </a:p>
        </p:txBody>
      </p:sp>
      <p:sp>
        <p:nvSpPr>
          <p:cNvPr id="7" name="Text Placeholder 6">
            <a:extLst>
              <a:ext uri="{FF2B5EF4-FFF2-40B4-BE49-F238E27FC236}">
                <a16:creationId xmlns:a16="http://schemas.microsoft.com/office/drawing/2014/main" id="{4A6BA7DE-BC24-5782-1172-703A289336E8}"/>
              </a:ext>
            </a:extLst>
          </p:cNvPr>
          <p:cNvSpPr>
            <a:spLocks noGrp="1"/>
          </p:cNvSpPr>
          <p:nvPr>
            <p:ph type="body" sz="quarter" idx="14"/>
          </p:nvPr>
        </p:nvSpPr>
        <p:spPr>
          <a:xfrm>
            <a:off x="941832" y="4371585"/>
            <a:ext cx="2103120" cy="1678486"/>
          </a:xfrm>
        </p:spPr>
        <p:txBody>
          <a:bodyPr/>
          <a:lstStyle/>
          <a:p>
            <a:r>
              <a:rPr lang="en-US" sz="2000" dirty="0"/>
              <a:t>We all have blind spots or unconscious bias when it comes to our personal beliefs and failures.</a:t>
            </a:r>
          </a:p>
        </p:txBody>
      </p:sp>
      <p:pic>
        <p:nvPicPr>
          <p:cNvPr id="19" name="Picture Placeholder 18">
            <a:extLst>
              <a:ext uri="{FF2B5EF4-FFF2-40B4-BE49-F238E27FC236}">
                <a16:creationId xmlns:a16="http://schemas.microsoft.com/office/drawing/2014/main" id="{7460A25B-7A15-F57E-4232-10E09EAF5B27}"/>
              </a:ext>
              <a:ext uri="{C183D7F6-B498-43B3-948B-1728B52AA6E4}">
                <adec:decorative xmlns:adec="http://schemas.microsoft.com/office/drawing/2017/decorative" val="1"/>
              </a:ext>
            </a:extLst>
          </p:cNvPr>
          <p:cNvPicPr>
            <a:picLocks noGrp="1" noChangeAspect="1"/>
          </p:cNvPicPr>
          <p:nvPr>
            <p:ph type="pic" sz="quarter" idx="15"/>
          </p:nvPr>
        </p:nvPicPr>
        <p:blipFill>
          <a:blip r:embed="rId2">
            <a:biLevel thresh="75000"/>
          </a:blip>
          <a:srcRect t="4000" b="4000"/>
          <a:stretch/>
        </p:blipFill>
        <p:spPr>
          <a:xfrm>
            <a:off x="1083178" y="1966854"/>
            <a:ext cx="1828800" cy="1682496"/>
          </a:xfrm>
        </p:spPr>
      </p:pic>
      <p:sp>
        <p:nvSpPr>
          <p:cNvPr id="9" name="Text Placeholder 8">
            <a:extLst>
              <a:ext uri="{FF2B5EF4-FFF2-40B4-BE49-F238E27FC236}">
                <a16:creationId xmlns:a16="http://schemas.microsoft.com/office/drawing/2014/main" id="{E8EB6B00-DE3F-1998-CA8B-84BFD0236DF5}"/>
              </a:ext>
            </a:extLst>
          </p:cNvPr>
          <p:cNvSpPr>
            <a:spLocks noGrp="1"/>
          </p:cNvSpPr>
          <p:nvPr>
            <p:ph type="body" sz="quarter" idx="16"/>
          </p:nvPr>
        </p:nvSpPr>
        <p:spPr>
          <a:xfrm>
            <a:off x="3694176" y="3743455"/>
            <a:ext cx="2103120" cy="445441"/>
          </a:xfrm>
        </p:spPr>
        <p:txBody>
          <a:bodyPr/>
          <a:lstStyle/>
          <a:p>
            <a:r>
              <a:rPr lang="en-US" sz="2400" dirty="0"/>
              <a:t>Attitude</a:t>
            </a:r>
          </a:p>
        </p:txBody>
      </p:sp>
      <p:sp>
        <p:nvSpPr>
          <p:cNvPr id="10" name="Text Placeholder 9">
            <a:extLst>
              <a:ext uri="{FF2B5EF4-FFF2-40B4-BE49-F238E27FC236}">
                <a16:creationId xmlns:a16="http://schemas.microsoft.com/office/drawing/2014/main" id="{8EC9C1F0-8655-D97D-810B-2463B9612F6E}"/>
              </a:ext>
            </a:extLst>
          </p:cNvPr>
          <p:cNvSpPr>
            <a:spLocks noGrp="1"/>
          </p:cNvSpPr>
          <p:nvPr>
            <p:ph type="body" sz="quarter" idx="17"/>
          </p:nvPr>
        </p:nvSpPr>
        <p:spPr>
          <a:xfrm>
            <a:off x="3694176" y="4371585"/>
            <a:ext cx="2103120" cy="1678486"/>
          </a:xfrm>
        </p:spPr>
        <p:txBody>
          <a:bodyPr/>
          <a:lstStyle/>
          <a:p>
            <a:r>
              <a:rPr lang="en-US" sz="2000" dirty="0"/>
              <a:t>The extent to which we are open to differing views and opinions.</a:t>
            </a:r>
          </a:p>
        </p:txBody>
      </p:sp>
      <p:pic>
        <p:nvPicPr>
          <p:cNvPr id="24" name="Picture Placeholder 23">
            <a:extLst>
              <a:ext uri="{FF2B5EF4-FFF2-40B4-BE49-F238E27FC236}">
                <a16:creationId xmlns:a16="http://schemas.microsoft.com/office/drawing/2014/main" id="{31C8C7C8-AA33-CD3E-230F-630AA8F9118D}"/>
              </a:ext>
              <a:ext uri="{C183D7F6-B498-43B3-948B-1728B52AA6E4}">
                <adec:decorative xmlns:adec="http://schemas.microsoft.com/office/drawing/2017/decorative" val="1"/>
              </a:ext>
            </a:extLst>
          </p:cNvPr>
          <p:cNvPicPr>
            <a:picLocks noGrp="1" noChangeAspect="1"/>
          </p:cNvPicPr>
          <p:nvPr>
            <p:ph type="pic" sz="quarter" idx="18"/>
          </p:nvPr>
        </p:nvPicPr>
        <p:blipFill>
          <a:blip r:embed="rId3">
            <a:biLevel thresh="25000"/>
          </a:blip>
          <a:srcRect t="3387" b="3387"/>
          <a:stretch>
            <a:fillRect/>
          </a:stretch>
        </p:blipFill>
        <p:spPr>
          <a:xfrm>
            <a:off x="3830638" y="1966913"/>
            <a:ext cx="1828800" cy="1682750"/>
          </a:xfrm>
        </p:spPr>
      </p:pic>
      <p:sp>
        <p:nvSpPr>
          <p:cNvPr id="12" name="Text Placeholder 11">
            <a:extLst>
              <a:ext uri="{FF2B5EF4-FFF2-40B4-BE49-F238E27FC236}">
                <a16:creationId xmlns:a16="http://schemas.microsoft.com/office/drawing/2014/main" id="{BB2572FF-E97B-0291-4FBB-4C592F4A379E}"/>
              </a:ext>
            </a:extLst>
          </p:cNvPr>
          <p:cNvSpPr>
            <a:spLocks noGrp="1"/>
          </p:cNvSpPr>
          <p:nvPr>
            <p:ph type="body" sz="quarter" idx="19"/>
          </p:nvPr>
        </p:nvSpPr>
        <p:spPr>
          <a:xfrm>
            <a:off x="6445890" y="3743454"/>
            <a:ext cx="2103120" cy="445441"/>
          </a:xfrm>
        </p:spPr>
        <p:txBody>
          <a:bodyPr/>
          <a:lstStyle/>
          <a:p>
            <a:r>
              <a:rPr lang="en-US" sz="2400" dirty="0"/>
              <a:t>Knowledge</a:t>
            </a:r>
          </a:p>
        </p:txBody>
      </p:sp>
      <p:sp>
        <p:nvSpPr>
          <p:cNvPr id="13" name="Text Placeholder 12">
            <a:extLst>
              <a:ext uri="{FF2B5EF4-FFF2-40B4-BE49-F238E27FC236}">
                <a16:creationId xmlns:a16="http://schemas.microsoft.com/office/drawing/2014/main" id="{2636F2AA-BF33-8170-9811-0FF3F8E3C87B}"/>
              </a:ext>
            </a:extLst>
          </p:cNvPr>
          <p:cNvSpPr>
            <a:spLocks noGrp="1"/>
          </p:cNvSpPr>
          <p:nvPr>
            <p:ph type="body" sz="quarter" idx="20"/>
          </p:nvPr>
        </p:nvSpPr>
        <p:spPr>
          <a:xfrm>
            <a:off x="6446520" y="4371585"/>
            <a:ext cx="2103120" cy="1678486"/>
          </a:xfrm>
        </p:spPr>
        <p:txBody>
          <a:bodyPr/>
          <a:lstStyle/>
          <a:p>
            <a:r>
              <a:rPr lang="en-US" sz="2000" dirty="0"/>
              <a:t>Knowledge is power, encouraging informed, culturally appropriate decisions.</a:t>
            </a:r>
          </a:p>
        </p:txBody>
      </p:sp>
      <p:pic>
        <p:nvPicPr>
          <p:cNvPr id="26" name="Picture Placeholder 25">
            <a:extLst>
              <a:ext uri="{FF2B5EF4-FFF2-40B4-BE49-F238E27FC236}">
                <a16:creationId xmlns:a16="http://schemas.microsoft.com/office/drawing/2014/main" id="{351BA799-9DCD-26E6-9415-E4D117CB36EA}"/>
              </a:ext>
              <a:ext uri="{C183D7F6-B498-43B3-948B-1728B52AA6E4}">
                <adec:decorative xmlns:adec="http://schemas.microsoft.com/office/drawing/2017/decorative" val="1"/>
              </a:ext>
            </a:extLst>
          </p:cNvPr>
          <p:cNvPicPr>
            <a:picLocks noGrp="1" noChangeAspect="1"/>
          </p:cNvPicPr>
          <p:nvPr>
            <p:ph type="pic" sz="quarter" idx="21"/>
          </p:nvPr>
        </p:nvPicPr>
        <p:blipFill>
          <a:blip r:embed="rId4">
            <a:biLevel thresh="50000"/>
          </a:blip>
          <a:srcRect t="2345" b="2345"/>
          <a:stretch>
            <a:fillRect/>
          </a:stretch>
        </p:blipFill>
        <p:spPr>
          <a:xfrm>
            <a:off x="6583363" y="1966913"/>
            <a:ext cx="1828800" cy="1682750"/>
          </a:xfrm>
        </p:spPr>
      </p:pic>
      <p:sp>
        <p:nvSpPr>
          <p:cNvPr id="15" name="Text Placeholder 14">
            <a:extLst>
              <a:ext uri="{FF2B5EF4-FFF2-40B4-BE49-F238E27FC236}">
                <a16:creationId xmlns:a16="http://schemas.microsoft.com/office/drawing/2014/main" id="{39857A88-BF04-4B37-57C9-F8270AD02125}"/>
              </a:ext>
            </a:extLst>
          </p:cNvPr>
          <p:cNvSpPr>
            <a:spLocks noGrp="1"/>
          </p:cNvSpPr>
          <p:nvPr>
            <p:ph type="body" sz="quarter" idx="22"/>
          </p:nvPr>
        </p:nvSpPr>
        <p:spPr>
          <a:xfrm>
            <a:off x="9162288" y="3752514"/>
            <a:ext cx="2103120" cy="427320"/>
          </a:xfrm>
        </p:spPr>
        <p:txBody>
          <a:bodyPr/>
          <a:lstStyle/>
          <a:p>
            <a:r>
              <a:rPr lang="en-US" sz="2400" dirty="0"/>
              <a:t>Skills</a:t>
            </a:r>
          </a:p>
        </p:txBody>
      </p:sp>
      <p:sp>
        <p:nvSpPr>
          <p:cNvPr id="16" name="Text Placeholder 15">
            <a:extLst>
              <a:ext uri="{FF2B5EF4-FFF2-40B4-BE49-F238E27FC236}">
                <a16:creationId xmlns:a16="http://schemas.microsoft.com/office/drawing/2014/main" id="{86588ACE-BF3F-F083-D706-669D3F3F1D15}"/>
              </a:ext>
            </a:extLst>
          </p:cNvPr>
          <p:cNvSpPr>
            <a:spLocks noGrp="1"/>
          </p:cNvSpPr>
          <p:nvPr>
            <p:ph type="body" sz="quarter" idx="23"/>
          </p:nvPr>
        </p:nvSpPr>
        <p:spPr>
          <a:xfrm>
            <a:off x="9162288" y="4371585"/>
            <a:ext cx="2103120" cy="1678486"/>
          </a:xfrm>
        </p:spPr>
        <p:txBody>
          <a:bodyPr/>
          <a:lstStyle/>
          <a:p>
            <a:r>
              <a:rPr lang="en-US" sz="2000" dirty="0"/>
              <a:t>It is our obligation to learn skills to overcome implicit bias, prejudice, and discrimination.</a:t>
            </a:r>
          </a:p>
        </p:txBody>
      </p:sp>
      <p:pic>
        <p:nvPicPr>
          <p:cNvPr id="28" name="Picture Placeholder 27">
            <a:extLst>
              <a:ext uri="{FF2B5EF4-FFF2-40B4-BE49-F238E27FC236}">
                <a16:creationId xmlns:a16="http://schemas.microsoft.com/office/drawing/2014/main" id="{49E559B7-6739-A684-DB03-E44FADD175D4}"/>
              </a:ext>
              <a:ext uri="{C183D7F6-B498-43B3-948B-1728B52AA6E4}">
                <adec:decorative xmlns:adec="http://schemas.microsoft.com/office/drawing/2017/decorative" val="1"/>
              </a:ext>
            </a:extLst>
          </p:cNvPr>
          <p:cNvPicPr>
            <a:picLocks noGrp="1" noChangeAspect="1"/>
          </p:cNvPicPr>
          <p:nvPr>
            <p:ph type="pic" sz="quarter" idx="24"/>
          </p:nvPr>
        </p:nvPicPr>
        <p:blipFill>
          <a:blip r:embed="rId5">
            <a:biLevel thresh="75000"/>
            <a:extLst>
              <a:ext uri="{BEBA8EAE-BF5A-486C-A8C5-ECC9F3942E4B}">
                <a14:imgProps xmlns:a14="http://schemas.microsoft.com/office/drawing/2010/main">
                  <a14:imgLayer r:embed="rId6">
                    <a14:imgEffect>
                      <a14:colorTemperature colorTemp="4700"/>
                    </a14:imgEffect>
                  </a14:imgLayer>
                </a14:imgProps>
              </a:ext>
            </a:extLst>
          </a:blip>
          <a:srcRect t="3993" b="3993"/>
          <a:stretch>
            <a:fillRect/>
          </a:stretch>
        </p:blipFill>
        <p:spPr>
          <a:xfrm>
            <a:off x="9305925" y="1966913"/>
            <a:ext cx="1828800" cy="1682750"/>
          </a:xfrm>
        </p:spPr>
      </p:pic>
      <p:sp>
        <p:nvSpPr>
          <p:cNvPr id="6" name="Text Placeholder 5">
            <a:extLst>
              <a:ext uri="{FF2B5EF4-FFF2-40B4-BE49-F238E27FC236}">
                <a16:creationId xmlns:a16="http://schemas.microsoft.com/office/drawing/2014/main" id="{6FDD54C8-4E11-B3BA-A7FF-C1EB03795FB8}"/>
              </a:ext>
            </a:extLst>
          </p:cNvPr>
          <p:cNvSpPr>
            <a:spLocks noGrp="1"/>
          </p:cNvSpPr>
          <p:nvPr>
            <p:ph type="body" sz="quarter" idx="13"/>
          </p:nvPr>
        </p:nvSpPr>
        <p:spPr>
          <a:xfrm>
            <a:off x="941832" y="3721917"/>
            <a:ext cx="2103120" cy="488514"/>
          </a:xfrm>
        </p:spPr>
        <p:txBody>
          <a:bodyPr/>
          <a:lstStyle/>
          <a:p>
            <a:r>
              <a:rPr lang="en-US" sz="2400" dirty="0"/>
              <a:t>Awareness</a:t>
            </a:r>
          </a:p>
        </p:txBody>
      </p:sp>
    </p:spTree>
    <p:extLst>
      <p:ext uri="{BB962C8B-B14F-4D97-AF65-F5344CB8AC3E}">
        <p14:creationId xmlns:p14="http://schemas.microsoft.com/office/powerpoint/2010/main" val="33328672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93245F62-CCC4-49E4-B95B-EA6C1E7905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D0280880-8985-25FB-BE9C-C25FE8C63110}"/>
              </a:ext>
            </a:extLst>
          </p:cNvPr>
          <p:cNvSpPr>
            <a:spLocks noGrp="1"/>
          </p:cNvSpPr>
          <p:nvPr>
            <p:ph type="title"/>
          </p:nvPr>
        </p:nvSpPr>
        <p:spPr>
          <a:xfrm>
            <a:off x="638882" y="3577456"/>
            <a:ext cx="10909640" cy="1687814"/>
          </a:xfrm>
        </p:spPr>
        <p:txBody>
          <a:bodyPr vert="horz" lIns="91440" tIns="45720" rIns="91440" bIns="45720" rtlCol="0" anchor="b">
            <a:normAutofit/>
          </a:bodyPr>
          <a:lstStyle/>
          <a:p>
            <a:pPr algn="ctr"/>
            <a:r>
              <a:rPr lang="en-US" sz="6600" kern="1200" dirty="0">
                <a:solidFill>
                  <a:schemeClr val="tx1"/>
                </a:solidFill>
                <a:latin typeface="+mj-lt"/>
                <a:ea typeface="+mj-ea"/>
                <a:cs typeface="+mj-cs"/>
              </a:rPr>
              <a:t>From the beginning,</a:t>
            </a:r>
          </a:p>
        </p:txBody>
      </p:sp>
      <p:sp>
        <p:nvSpPr>
          <p:cNvPr id="8" name="Text Placeholder 7">
            <a:extLst>
              <a:ext uri="{FF2B5EF4-FFF2-40B4-BE49-F238E27FC236}">
                <a16:creationId xmlns:a16="http://schemas.microsoft.com/office/drawing/2014/main" id="{903E5BA5-B417-8826-DB62-64615E66F479}"/>
              </a:ext>
            </a:extLst>
          </p:cNvPr>
          <p:cNvSpPr>
            <a:spLocks noGrp="1"/>
          </p:cNvSpPr>
          <p:nvPr>
            <p:ph type="body" idx="1"/>
          </p:nvPr>
        </p:nvSpPr>
        <p:spPr>
          <a:xfrm>
            <a:off x="638881" y="5660607"/>
            <a:ext cx="10909643" cy="552659"/>
          </a:xfrm>
        </p:spPr>
        <p:txBody>
          <a:bodyPr vert="horz" lIns="91440" tIns="45720" rIns="91440" bIns="45720" rtlCol="0" anchor="t">
            <a:normAutofit/>
          </a:bodyPr>
          <a:lstStyle/>
          <a:p>
            <a:pPr algn="ctr"/>
            <a:r>
              <a:rPr lang="en-US" kern="1200">
                <a:solidFill>
                  <a:schemeClr val="tx1"/>
                </a:solidFill>
                <a:latin typeface="+mn-lt"/>
                <a:ea typeface="+mn-ea"/>
                <a:cs typeface="+mn-cs"/>
              </a:rPr>
              <a:t>Conduct a Culturally Competent Complaint Investigation</a:t>
            </a:r>
            <a:endParaRPr lang="en-US" kern="1200" dirty="0">
              <a:solidFill>
                <a:schemeClr val="tx1"/>
              </a:solidFill>
              <a:latin typeface="+mn-lt"/>
              <a:ea typeface="+mn-ea"/>
              <a:cs typeface="+mn-cs"/>
            </a:endParaRPr>
          </a:p>
        </p:txBody>
      </p:sp>
      <p:pic>
        <p:nvPicPr>
          <p:cNvPr id="3" name="Picture 2" descr="Icon&#10;&#10;Description automatically generated">
            <a:extLst>
              <a:ext uri="{FF2B5EF4-FFF2-40B4-BE49-F238E27FC236}">
                <a16:creationId xmlns:a16="http://schemas.microsoft.com/office/drawing/2014/main" id="{CC9A2F3B-7B08-35DC-6E71-67D9ADF01688}"/>
              </a:ext>
            </a:extLst>
          </p:cNvPr>
          <p:cNvPicPr>
            <a:picLocks noChangeAspect="1"/>
          </p:cNvPicPr>
          <p:nvPr/>
        </p:nvPicPr>
        <p:blipFill>
          <a:blip r:embed="rId3"/>
          <a:stretch>
            <a:fillRect/>
          </a:stretch>
        </p:blipFill>
        <p:spPr>
          <a:xfrm>
            <a:off x="4722700" y="591670"/>
            <a:ext cx="2742004" cy="2742004"/>
          </a:xfrm>
          <a:prstGeom prst="rect">
            <a:avLst/>
          </a:prstGeom>
        </p:spPr>
      </p:pic>
      <p:sp>
        <p:nvSpPr>
          <p:cNvPr id="15" name="sketch line">
            <a:extLst>
              <a:ext uri="{FF2B5EF4-FFF2-40B4-BE49-F238E27FC236}">
                <a16:creationId xmlns:a16="http://schemas.microsoft.com/office/drawing/2014/main" id="{E6C0DD6B-6AA3-448F-9B99-8386295BC1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07702" y="5509052"/>
            <a:ext cx="4572000" cy="18288"/>
          </a:xfrm>
          <a:custGeom>
            <a:avLst/>
            <a:gdLst>
              <a:gd name="connsiteX0" fmla="*/ 0 w 4572000"/>
              <a:gd name="connsiteY0" fmla="*/ 0 h 18288"/>
              <a:gd name="connsiteX1" fmla="*/ 515983 w 4572000"/>
              <a:gd name="connsiteY1" fmla="*/ 0 h 18288"/>
              <a:gd name="connsiteX2" fmla="*/ 1031966 w 4572000"/>
              <a:gd name="connsiteY2" fmla="*/ 0 h 18288"/>
              <a:gd name="connsiteX3" fmla="*/ 1639389 w 4572000"/>
              <a:gd name="connsiteY3" fmla="*/ 0 h 18288"/>
              <a:gd name="connsiteX4" fmla="*/ 2383971 w 4572000"/>
              <a:gd name="connsiteY4" fmla="*/ 0 h 18288"/>
              <a:gd name="connsiteX5" fmla="*/ 2945674 w 4572000"/>
              <a:gd name="connsiteY5" fmla="*/ 0 h 18288"/>
              <a:gd name="connsiteX6" fmla="*/ 3507377 w 4572000"/>
              <a:gd name="connsiteY6" fmla="*/ 0 h 18288"/>
              <a:gd name="connsiteX7" fmla="*/ 4572000 w 4572000"/>
              <a:gd name="connsiteY7" fmla="*/ 0 h 18288"/>
              <a:gd name="connsiteX8" fmla="*/ 4572000 w 4572000"/>
              <a:gd name="connsiteY8" fmla="*/ 18288 h 18288"/>
              <a:gd name="connsiteX9" fmla="*/ 3873137 w 4572000"/>
              <a:gd name="connsiteY9" fmla="*/ 18288 h 18288"/>
              <a:gd name="connsiteX10" fmla="*/ 3311434 w 4572000"/>
              <a:gd name="connsiteY10" fmla="*/ 18288 h 18288"/>
              <a:gd name="connsiteX11" fmla="*/ 2749731 w 4572000"/>
              <a:gd name="connsiteY11" fmla="*/ 18288 h 18288"/>
              <a:gd name="connsiteX12" fmla="*/ 2050869 w 4572000"/>
              <a:gd name="connsiteY12" fmla="*/ 18288 h 18288"/>
              <a:gd name="connsiteX13" fmla="*/ 1306286 w 4572000"/>
              <a:gd name="connsiteY13" fmla="*/ 18288 h 18288"/>
              <a:gd name="connsiteX14" fmla="*/ 790303 w 4572000"/>
              <a:gd name="connsiteY14" fmla="*/ 18288 h 18288"/>
              <a:gd name="connsiteX15" fmla="*/ 0 w 4572000"/>
              <a:gd name="connsiteY15" fmla="*/ 18288 h 18288"/>
              <a:gd name="connsiteX16" fmla="*/ 0 w 457200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0" h="18288" fill="none" extrusionOk="0">
                <a:moveTo>
                  <a:pt x="0" y="0"/>
                </a:moveTo>
                <a:cubicBezTo>
                  <a:pt x="105156" y="-20963"/>
                  <a:pt x="340432" y="822"/>
                  <a:pt x="515983" y="0"/>
                </a:cubicBezTo>
                <a:cubicBezTo>
                  <a:pt x="691534" y="-822"/>
                  <a:pt x="850679" y="16479"/>
                  <a:pt x="1031966" y="0"/>
                </a:cubicBezTo>
                <a:cubicBezTo>
                  <a:pt x="1213253" y="-16479"/>
                  <a:pt x="1443646" y="-18730"/>
                  <a:pt x="1639389" y="0"/>
                </a:cubicBezTo>
                <a:cubicBezTo>
                  <a:pt x="1835132" y="18730"/>
                  <a:pt x="2159975" y="18531"/>
                  <a:pt x="2383971" y="0"/>
                </a:cubicBezTo>
                <a:cubicBezTo>
                  <a:pt x="2607967" y="-18531"/>
                  <a:pt x="2719096" y="-12030"/>
                  <a:pt x="2945674" y="0"/>
                </a:cubicBezTo>
                <a:cubicBezTo>
                  <a:pt x="3172252" y="12030"/>
                  <a:pt x="3269167" y="27666"/>
                  <a:pt x="3507377" y="0"/>
                </a:cubicBezTo>
                <a:cubicBezTo>
                  <a:pt x="3745587" y="-27666"/>
                  <a:pt x="4116741" y="18705"/>
                  <a:pt x="4572000" y="0"/>
                </a:cubicBezTo>
                <a:cubicBezTo>
                  <a:pt x="4572895" y="8974"/>
                  <a:pt x="4571454" y="9359"/>
                  <a:pt x="4572000" y="18288"/>
                </a:cubicBezTo>
                <a:cubicBezTo>
                  <a:pt x="4374698" y="3942"/>
                  <a:pt x="4098874" y="-11042"/>
                  <a:pt x="3873137" y="18288"/>
                </a:cubicBezTo>
                <a:cubicBezTo>
                  <a:pt x="3647400" y="47618"/>
                  <a:pt x="3517055" y="5421"/>
                  <a:pt x="3311434" y="18288"/>
                </a:cubicBezTo>
                <a:cubicBezTo>
                  <a:pt x="3105813" y="31155"/>
                  <a:pt x="3025168" y="17856"/>
                  <a:pt x="2749731" y="18288"/>
                </a:cubicBezTo>
                <a:cubicBezTo>
                  <a:pt x="2474294" y="18720"/>
                  <a:pt x="2291766" y="-14168"/>
                  <a:pt x="2050869" y="18288"/>
                </a:cubicBezTo>
                <a:cubicBezTo>
                  <a:pt x="1809972" y="50744"/>
                  <a:pt x="1540276" y="46798"/>
                  <a:pt x="1306286" y="18288"/>
                </a:cubicBezTo>
                <a:cubicBezTo>
                  <a:pt x="1072296" y="-10222"/>
                  <a:pt x="972445" y="19645"/>
                  <a:pt x="790303" y="18288"/>
                </a:cubicBezTo>
                <a:cubicBezTo>
                  <a:pt x="608161" y="16931"/>
                  <a:pt x="200981" y="8241"/>
                  <a:pt x="0" y="18288"/>
                </a:cubicBezTo>
                <a:cubicBezTo>
                  <a:pt x="-229" y="14222"/>
                  <a:pt x="509" y="5816"/>
                  <a:pt x="0" y="0"/>
                </a:cubicBezTo>
                <a:close/>
              </a:path>
              <a:path w="4572000" h="18288" stroke="0" extrusionOk="0">
                <a:moveTo>
                  <a:pt x="0" y="0"/>
                </a:moveTo>
                <a:cubicBezTo>
                  <a:pt x="143285" y="-9565"/>
                  <a:pt x="327959" y="-11498"/>
                  <a:pt x="561703" y="0"/>
                </a:cubicBezTo>
                <a:cubicBezTo>
                  <a:pt x="795447" y="11498"/>
                  <a:pt x="838260" y="18255"/>
                  <a:pt x="1077686" y="0"/>
                </a:cubicBezTo>
                <a:cubicBezTo>
                  <a:pt x="1317112" y="-18255"/>
                  <a:pt x="1437472" y="23514"/>
                  <a:pt x="1639389" y="0"/>
                </a:cubicBezTo>
                <a:cubicBezTo>
                  <a:pt x="1841306" y="-23514"/>
                  <a:pt x="2037142" y="-12551"/>
                  <a:pt x="2292531" y="0"/>
                </a:cubicBezTo>
                <a:cubicBezTo>
                  <a:pt x="2547920" y="12551"/>
                  <a:pt x="2810436" y="-20352"/>
                  <a:pt x="2991394" y="0"/>
                </a:cubicBezTo>
                <a:cubicBezTo>
                  <a:pt x="3172352" y="20352"/>
                  <a:pt x="3530025" y="-13347"/>
                  <a:pt x="3735977" y="0"/>
                </a:cubicBezTo>
                <a:cubicBezTo>
                  <a:pt x="3941929" y="13347"/>
                  <a:pt x="4161497" y="34086"/>
                  <a:pt x="4572000" y="0"/>
                </a:cubicBezTo>
                <a:cubicBezTo>
                  <a:pt x="4571545" y="6162"/>
                  <a:pt x="4571903" y="11775"/>
                  <a:pt x="4572000" y="18288"/>
                </a:cubicBezTo>
                <a:cubicBezTo>
                  <a:pt x="4228040" y="36490"/>
                  <a:pt x="4199736" y="42557"/>
                  <a:pt x="3873137" y="18288"/>
                </a:cubicBezTo>
                <a:cubicBezTo>
                  <a:pt x="3546538" y="-5981"/>
                  <a:pt x="3472124" y="16809"/>
                  <a:pt x="3128554" y="18288"/>
                </a:cubicBezTo>
                <a:cubicBezTo>
                  <a:pt x="2784984" y="19767"/>
                  <a:pt x="2735896" y="-17781"/>
                  <a:pt x="2383971" y="18288"/>
                </a:cubicBezTo>
                <a:cubicBezTo>
                  <a:pt x="2032046" y="54357"/>
                  <a:pt x="2019324" y="2920"/>
                  <a:pt x="1867989" y="18288"/>
                </a:cubicBezTo>
                <a:cubicBezTo>
                  <a:pt x="1716654" y="33656"/>
                  <a:pt x="1418675" y="32575"/>
                  <a:pt x="1169126" y="18288"/>
                </a:cubicBezTo>
                <a:cubicBezTo>
                  <a:pt x="919577" y="4001"/>
                  <a:pt x="798537" y="16165"/>
                  <a:pt x="561703" y="18288"/>
                </a:cubicBezTo>
                <a:cubicBezTo>
                  <a:pt x="324869" y="20411"/>
                  <a:pt x="221395" y="-912"/>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24A015F3-9D86-D1E0-381D-B8A41EE7B926}"/>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A580F317-031C-38C3-7CE6-BE3F7B724003}"/>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67518B41-2D23-F529-AE11-48FFC9BE141D}"/>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49ABCAEC-7D34-E549-A96E-FCEDAADBE4B0}" type="slidenum">
              <a:rPr lang="en-US" smtClean="0"/>
              <a:pPr>
                <a:spcAft>
                  <a:spcPts val="600"/>
                </a:spcAft>
              </a:pPr>
              <a:t>18</a:t>
            </a:fld>
            <a:endParaRPr lang="en-US"/>
          </a:p>
        </p:txBody>
      </p:sp>
    </p:spTree>
    <p:extLst>
      <p:ext uri="{BB962C8B-B14F-4D97-AF65-F5344CB8AC3E}">
        <p14:creationId xmlns:p14="http://schemas.microsoft.com/office/powerpoint/2010/main" val="40136791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31293F9B-599E-4871-A414-757225FA34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E5F17139-31EE-46AC-B04F-DBBD852DD6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2000" cy="21752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F33A13FE-FB96-9627-8816-03C817E25F7A}"/>
              </a:ext>
            </a:extLst>
          </p:cNvPr>
          <p:cNvSpPr>
            <a:spLocks noGrp="1"/>
          </p:cNvSpPr>
          <p:nvPr>
            <p:ph type="title"/>
          </p:nvPr>
        </p:nvSpPr>
        <p:spPr>
          <a:xfrm>
            <a:off x="838200" y="565739"/>
            <a:ext cx="10515600" cy="1124949"/>
          </a:xfrm>
        </p:spPr>
        <p:txBody>
          <a:bodyPr>
            <a:normAutofit/>
          </a:bodyPr>
          <a:lstStyle/>
          <a:p>
            <a:r>
              <a:rPr lang="en-US" sz="5400" dirty="0">
                <a:solidFill>
                  <a:schemeClr val="bg1"/>
                </a:solidFill>
              </a:rPr>
              <a:t>Avoid and Ask</a:t>
            </a:r>
          </a:p>
        </p:txBody>
      </p:sp>
      <p:grpSp>
        <p:nvGrpSpPr>
          <p:cNvPr id="19" name="Graphic 190">
            <a:extLst>
              <a:ext uri="{FF2B5EF4-FFF2-40B4-BE49-F238E27FC236}">
                <a16:creationId xmlns:a16="http://schemas.microsoft.com/office/drawing/2014/main" id="{53883AA7-7F86-41F8-A1D8-06E9886E76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36528"/>
            <a:ext cx="1291642" cy="429215"/>
            <a:chOff x="2504802" y="1755501"/>
            <a:chExt cx="1598829" cy="531293"/>
          </a:xfrm>
          <a:solidFill>
            <a:schemeClr val="bg1"/>
          </a:solidFill>
        </p:grpSpPr>
        <p:sp>
          <p:nvSpPr>
            <p:cNvPr id="20" name="Freeform: Shape 19">
              <a:extLst>
                <a:ext uri="{FF2B5EF4-FFF2-40B4-BE49-F238E27FC236}">
                  <a16:creationId xmlns:a16="http://schemas.microsoft.com/office/drawing/2014/main" id="{FC80ACB6-0FE0-4F10-998D-2E8D463750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504802" y="2113855"/>
              <a:ext cx="1598614" cy="172939"/>
            </a:xfrm>
            <a:custGeom>
              <a:avLst/>
              <a:gdLst>
                <a:gd name="connsiteX0" fmla="*/ 1248648 w 1598614"/>
                <a:gd name="connsiteY0" fmla="*/ 172939 h 172939"/>
                <a:gd name="connsiteX1" fmla="*/ 1123031 w 1598614"/>
                <a:gd name="connsiteY1" fmla="*/ 92708 h 172939"/>
                <a:gd name="connsiteX2" fmla="*/ 1024085 w 1598614"/>
                <a:gd name="connsiteY2" fmla="*/ 29469 h 172939"/>
                <a:gd name="connsiteX3" fmla="*/ 925140 w 1598614"/>
                <a:gd name="connsiteY3" fmla="*/ 92708 h 172939"/>
                <a:gd name="connsiteX4" fmla="*/ 799522 w 1598614"/>
                <a:gd name="connsiteY4" fmla="*/ 172939 h 172939"/>
                <a:gd name="connsiteX5" fmla="*/ 799522 w 1598614"/>
                <a:gd name="connsiteY5" fmla="*/ 172939 h 172939"/>
                <a:gd name="connsiteX6" fmla="*/ 673905 w 1598614"/>
                <a:gd name="connsiteY6" fmla="*/ 92708 h 172939"/>
                <a:gd name="connsiteX7" fmla="*/ 574959 w 1598614"/>
                <a:gd name="connsiteY7" fmla="*/ 29469 h 172939"/>
                <a:gd name="connsiteX8" fmla="*/ 476014 w 1598614"/>
                <a:gd name="connsiteY8" fmla="*/ 92708 h 172939"/>
                <a:gd name="connsiteX9" fmla="*/ 350396 w 1598614"/>
                <a:gd name="connsiteY9" fmla="*/ 172939 h 172939"/>
                <a:gd name="connsiteX10" fmla="*/ 224778 w 1598614"/>
                <a:gd name="connsiteY10" fmla="*/ 92708 h 172939"/>
                <a:gd name="connsiteX11" fmla="*/ 125833 w 1598614"/>
                <a:gd name="connsiteY11" fmla="*/ 29469 h 172939"/>
                <a:gd name="connsiteX12" fmla="*/ 26887 w 1598614"/>
                <a:gd name="connsiteY12" fmla="*/ 92708 h 172939"/>
                <a:gd name="connsiteX13" fmla="*/ 0 w 1598614"/>
                <a:gd name="connsiteY13" fmla="*/ 80232 h 172939"/>
                <a:gd name="connsiteX14" fmla="*/ 125618 w 1598614"/>
                <a:gd name="connsiteY14" fmla="*/ 0 h 172939"/>
                <a:gd name="connsiteX15" fmla="*/ 251235 w 1598614"/>
                <a:gd name="connsiteY15" fmla="*/ 80232 h 172939"/>
                <a:gd name="connsiteX16" fmla="*/ 350181 w 1598614"/>
                <a:gd name="connsiteY16" fmla="*/ 143471 h 172939"/>
                <a:gd name="connsiteX17" fmla="*/ 449126 w 1598614"/>
                <a:gd name="connsiteY17" fmla="*/ 80232 h 172939"/>
                <a:gd name="connsiteX18" fmla="*/ 574744 w 1598614"/>
                <a:gd name="connsiteY18" fmla="*/ 0 h 172939"/>
                <a:gd name="connsiteX19" fmla="*/ 700362 w 1598614"/>
                <a:gd name="connsiteY19" fmla="*/ 80232 h 172939"/>
                <a:gd name="connsiteX20" fmla="*/ 799307 w 1598614"/>
                <a:gd name="connsiteY20" fmla="*/ 143471 h 172939"/>
                <a:gd name="connsiteX21" fmla="*/ 799307 w 1598614"/>
                <a:gd name="connsiteY21" fmla="*/ 143471 h 172939"/>
                <a:gd name="connsiteX22" fmla="*/ 898253 w 1598614"/>
                <a:gd name="connsiteY22" fmla="*/ 80232 h 172939"/>
                <a:gd name="connsiteX23" fmla="*/ 1023870 w 1598614"/>
                <a:gd name="connsiteY23" fmla="*/ 0 h 172939"/>
                <a:gd name="connsiteX24" fmla="*/ 1149488 w 1598614"/>
                <a:gd name="connsiteY24" fmla="*/ 80232 h 172939"/>
                <a:gd name="connsiteX25" fmla="*/ 1248433 w 1598614"/>
                <a:gd name="connsiteY25" fmla="*/ 143471 h 172939"/>
                <a:gd name="connsiteX26" fmla="*/ 1347379 w 1598614"/>
                <a:gd name="connsiteY26" fmla="*/ 80232 h 172939"/>
                <a:gd name="connsiteX27" fmla="*/ 1472997 w 1598614"/>
                <a:gd name="connsiteY27" fmla="*/ 0 h 172939"/>
                <a:gd name="connsiteX28" fmla="*/ 1598614 w 1598614"/>
                <a:gd name="connsiteY28" fmla="*/ 80232 h 172939"/>
                <a:gd name="connsiteX29" fmla="*/ 1571942 w 1598614"/>
                <a:gd name="connsiteY29" fmla="*/ 92708 h 172939"/>
                <a:gd name="connsiteX30" fmla="*/ 1472997 w 1598614"/>
                <a:gd name="connsiteY30" fmla="*/ 29469 h 172939"/>
                <a:gd name="connsiteX31" fmla="*/ 1374051 w 1598614"/>
                <a:gd name="connsiteY31" fmla="*/ 92708 h 172939"/>
                <a:gd name="connsiteX32" fmla="*/ 1248648 w 1598614"/>
                <a:gd name="connsiteY32" fmla="*/ 172939 h 1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98614" h="172939">
                  <a:moveTo>
                    <a:pt x="1248648" y="172939"/>
                  </a:moveTo>
                  <a:cubicBezTo>
                    <a:pt x="1194229" y="172939"/>
                    <a:pt x="1146046" y="142180"/>
                    <a:pt x="1123031" y="92708"/>
                  </a:cubicBezTo>
                  <a:cubicBezTo>
                    <a:pt x="1104962" y="53775"/>
                    <a:pt x="1067105" y="29469"/>
                    <a:pt x="1024085" y="29469"/>
                  </a:cubicBezTo>
                  <a:cubicBezTo>
                    <a:pt x="981066" y="29469"/>
                    <a:pt x="943208" y="53775"/>
                    <a:pt x="925140" y="92708"/>
                  </a:cubicBezTo>
                  <a:cubicBezTo>
                    <a:pt x="902124" y="142180"/>
                    <a:pt x="853942" y="172939"/>
                    <a:pt x="799522" y="172939"/>
                  </a:cubicBezTo>
                  <a:cubicBezTo>
                    <a:pt x="799522" y="172939"/>
                    <a:pt x="799522" y="172939"/>
                    <a:pt x="799522" y="172939"/>
                  </a:cubicBezTo>
                  <a:cubicBezTo>
                    <a:pt x="744887" y="172939"/>
                    <a:pt x="696920" y="142180"/>
                    <a:pt x="673905" y="92708"/>
                  </a:cubicBezTo>
                  <a:cubicBezTo>
                    <a:pt x="655836" y="53775"/>
                    <a:pt x="617979" y="29469"/>
                    <a:pt x="574959" y="29469"/>
                  </a:cubicBezTo>
                  <a:cubicBezTo>
                    <a:pt x="531939" y="29469"/>
                    <a:pt x="494082" y="53775"/>
                    <a:pt x="476014" y="92708"/>
                  </a:cubicBezTo>
                  <a:cubicBezTo>
                    <a:pt x="452998" y="142180"/>
                    <a:pt x="405031" y="172939"/>
                    <a:pt x="350396" y="172939"/>
                  </a:cubicBezTo>
                  <a:cubicBezTo>
                    <a:pt x="295976" y="172939"/>
                    <a:pt x="247794" y="142180"/>
                    <a:pt x="224778" y="92708"/>
                  </a:cubicBezTo>
                  <a:cubicBezTo>
                    <a:pt x="206710" y="53775"/>
                    <a:pt x="168853" y="29469"/>
                    <a:pt x="125833" y="29469"/>
                  </a:cubicBezTo>
                  <a:cubicBezTo>
                    <a:pt x="82813" y="29469"/>
                    <a:pt x="44956" y="53775"/>
                    <a:pt x="26887" y="92708"/>
                  </a:cubicBezTo>
                  <a:lnTo>
                    <a:pt x="0" y="80232"/>
                  </a:lnTo>
                  <a:cubicBezTo>
                    <a:pt x="23016" y="30759"/>
                    <a:pt x="70983" y="0"/>
                    <a:pt x="125618" y="0"/>
                  </a:cubicBezTo>
                  <a:cubicBezTo>
                    <a:pt x="180253" y="0"/>
                    <a:pt x="228220" y="30759"/>
                    <a:pt x="251235" y="80232"/>
                  </a:cubicBezTo>
                  <a:cubicBezTo>
                    <a:pt x="269304" y="119165"/>
                    <a:pt x="307376" y="143471"/>
                    <a:pt x="350181" y="143471"/>
                  </a:cubicBezTo>
                  <a:cubicBezTo>
                    <a:pt x="393201" y="143471"/>
                    <a:pt x="431058" y="119165"/>
                    <a:pt x="449126" y="80232"/>
                  </a:cubicBezTo>
                  <a:cubicBezTo>
                    <a:pt x="472142" y="30759"/>
                    <a:pt x="520324" y="0"/>
                    <a:pt x="574744" y="0"/>
                  </a:cubicBezTo>
                  <a:cubicBezTo>
                    <a:pt x="629164" y="0"/>
                    <a:pt x="677346" y="30759"/>
                    <a:pt x="700362" y="80232"/>
                  </a:cubicBezTo>
                  <a:cubicBezTo>
                    <a:pt x="718430" y="119165"/>
                    <a:pt x="756287" y="143471"/>
                    <a:pt x="799307" y="143471"/>
                  </a:cubicBezTo>
                  <a:lnTo>
                    <a:pt x="799307" y="143471"/>
                  </a:lnTo>
                  <a:cubicBezTo>
                    <a:pt x="842327" y="143471"/>
                    <a:pt x="880184" y="119165"/>
                    <a:pt x="898253" y="80232"/>
                  </a:cubicBezTo>
                  <a:cubicBezTo>
                    <a:pt x="921268" y="30759"/>
                    <a:pt x="969235" y="0"/>
                    <a:pt x="1023870" y="0"/>
                  </a:cubicBezTo>
                  <a:cubicBezTo>
                    <a:pt x="1078505" y="0"/>
                    <a:pt x="1126472" y="30759"/>
                    <a:pt x="1149488" y="80232"/>
                  </a:cubicBezTo>
                  <a:cubicBezTo>
                    <a:pt x="1167556" y="119165"/>
                    <a:pt x="1205414" y="143471"/>
                    <a:pt x="1248433" y="143471"/>
                  </a:cubicBezTo>
                  <a:cubicBezTo>
                    <a:pt x="1291453" y="143471"/>
                    <a:pt x="1329311" y="119165"/>
                    <a:pt x="1347379" y="80232"/>
                  </a:cubicBezTo>
                  <a:cubicBezTo>
                    <a:pt x="1370394" y="30759"/>
                    <a:pt x="1418361" y="0"/>
                    <a:pt x="1472997" y="0"/>
                  </a:cubicBezTo>
                  <a:cubicBezTo>
                    <a:pt x="1527632" y="0"/>
                    <a:pt x="1575814" y="30759"/>
                    <a:pt x="1598614" y="80232"/>
                  </a:cubicBezTo>
                  <a:lnTo>
                    <a:pt x="1571942" y="92708"/>
                  </a:lnTo>
                  <a:cubicBezTo>
                    <a:pt x="1553874" y="53775"/>
                    <a:pt x="1515801" y="29469"/>
                    <a:pt x="1472997" y="29469"/>
                  </a:cubicBezTo>
                  <a:cubicBezTo>
                    <a:pt x="1429977" y="29469"/>
                    <a:pt x="1392119" y="53775"/>
                    <a:pt x="1374051" y="92708"/>
                  </a:cubicBezTo>
                  <a:cubicBezTo>
                    <a:pt x="1351251" y="142180"/>
                    <a:pt x="1303069" y="172939"/>
                    <a:pt x="1248648" y="172939"/>
                  </a:cubicBezTo>
                  <a:close/>
                </a:path>
              </a:pathLst>
            </a:custGeom>
            <a:grpFill/>
            <a:ln w="2149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C2903D5-FF18-4A00-8E9F-9335FCF1E4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504802" y="1755501"/>
              <a:ext cx="1598829" cy="172724"/>
            </a:xfrm>
            <a:custGeom>
              <a:avLst/>
              <a:gdLst>
                <a:gd name="connsiteX0" fmla="*/ 1248648 w 1598829"/>
                <a:gd name="connsiteY0" fmla="*/ 172724 h 172724"/>
                <a:gd name="connsiteX1" fmla="*/ 1123031 w 1598829"/>
                <a:gd name="connsiteY1" fmla="*/ 92492 h 172724"/>
                <a:gd name="connsiteX2" fmla="*/ 1024085 w 1598829"/>
                <a:gd name="connsiteY2" fmla="*/ 29253 h 172724"/>
                <a:gd name="connsiteX3" fmla="*/ 925140 w 1598829"/>
                <a:gd name="connsiteY3" fmla="*/ 92492 h 172724"/>
                <a:gd name="connsiteX4" fmla="*/ 799522 w 1598829"/>
                <a:gd name="connsiteY4" fmla="*/ 172724 h 172724"/>
                <a:gd name="connsiteX5" fmla="*/ 799522 w 1598829"/>
                <a:gd name="connsiteY5" fmla="*/ 172724 h 172724"/>
                <a:gd name="connsiteX6" fmla="*/ 673905 w 1598829"/>
                <a:gd name="connsiteY6" fmla="*/ 92492 h 172724"/>
                <a:gd name="connsiteX7" fmla="*/ 574959 w 1598829"/>
                <a:gd name="connsiteY7" fmla="*/ 29253 h 172724"/>
                <a:gd name="connsiteX8" fmla="*/ 476014 w 1598829"/>
                <a:gd name="connsiteY8" fmla="*/ 92492 h 172724"/>
                <a:gd name="connsiteX9" fmla="*/ 350396 w 1598829"/>
                <a:gd name="connsiteY9" fmla="*/ 172724 h 172724"/>
                <a:gd name="connsiteX10" fmla="*/ 224778 w 1598829"/>
                <a:gd name="connsiteY10" fmla="*/ 92492 h 172724"/>
                <a:gd name="connsiteX11" fmla="*/ 125833 w 1598829"/>
                <a:gd name="connsiteY11" fmla="*/ 29253 h 172724"/>
                <a:gd name="connsiteX12" fmla="*/ 26887 w 1598829"/>
                <a:gd name="connsiteY12" fmla="*/ 92492 h 172724"/>
                <a:gd name="connsiteX13" fmla="*/ 0 w 1598829"/>
                <a:gd name="connsiteY13" fmla="*/ 80232 h 172724"/>
                <a:gd name="connsiteX14" fmla="*/ 125618 w 1598829"/>
                <a:gd name="connsiteY14" fmla="*/ 0 h 172724"/>
                <a:gd name="connsiteX15" fmla="*/ 251235 w 1598829"/>
                <a:gd name="connsiteY15" fmla="*/ 80232 h 172724"/>
                <a:gd name="connsiteX16" fmla="*/ 350181 w 1598829"/>
                <a:gd name="connsiteY16" fmla="*/ 143471 h 172724"/>
                <a:gd name="connsiteX17" fmla="*/ 449126 w 1598829"/>
                <a:gd name="connsiteY17" fmla="*/ 80232 h 172724"/>
                <a:gd name="connsiteX18" fmla="*/ 574744 w 1598829"/>
                <a:gd name="connsiteY18" fmla="*/ 0 h 172724"/>
                <a:gd name="connsiteX19" fmla="*/ 700362 w 1598829"/>
                <a:gd name="connsiteY19" fmla="*/ 80232 h 172724"/>
                <a:gd name="connsiteX20" fmla="*/ 799307 w 1598829"/>
                <a:gd name="connsiteY20" fmla="*/ 143471 h 172724"/>
                <a:gd name="connsiteX21" fmla="*/ 799307 w 1598829"/>
                <a:gd name="connsiteY21" fmla="*/ 143471 h 172724"/>
                <a:gd name="connsiteX22" fmla="*/ 898253 w 1598829"/>
                <a:gd name="connsiteY22" fmla="*/ 80232 h 172724"/>
                <a:gd name="connsiteX23" fmla="*/ 1024085 w 1598829"/>
                <a:gd name="connsiteY23" fmla="*/ 0 h 172724"/>
                <a:gd name="connsiteX24" fmla="*/ 1149703 w 1598829"/>
                <a:gd name="connsiteY24" fmla="*/ 80232 h 172724"/>
                <a:gd name="connsiteX25" fmla="*/ 1248648 w 1598829"/>
                <a:gd name="connsiteY25" fmla="*/ 143471 h 172724"/>
                <a:gd name="connsiteX26" fmla="*/ 1347594 w 1598829"/>
                <a:gd name="connsiteY26" fmla="*/ 80232 h 172724"/>
                <a:gd name="connsiteX27" fmla="*/ 1473212 w 1598829"/>
                <a:gd name="connsiteY27" fmla="*/ 0 h 172724"/>
                <a:gd name="connsiteX28" fmla="*/ 1598829 w 1598829"/>
                <a:gd name="connsiteY28" fmla="*/ 80232 h 172724"/>
                <a:gd name="connsiteX29" fmla="*/ 1572157 w 1598829"/>
                <a:gd name="connsiteY29" fmla="*/ 92492 h 172724"/>
                <a:gd name="connsiteX30" fmla="*/ 1473212 w 1598829"/>
                <a:gd name="connsiteY30" fmla="*/ 29253 h 172724"/>
                <a:gd name="connsiteX31" fmla="*/ 1374266 w 1598829"/>
                <a:gd name="connsiteY31" fmla="*/ 92492 h 172724"/>
                <a:gd name="connsiteX32" fmla="*/ 1248648 w 1598829"/>
                <a:gd name="connsiteY32" fmla="*/ 172724 h 17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98829" h="172724">
                  <a:moveTo>
                    <a:pt x="1248648" y="172724"/>
                  </a:moveTo>
                  <a:cubicBezTo>
                    <a:pt x="1194229" y="172724"/>
                    <a:pt x="1146046" y="141965"/>
                    <a:pt x="1123031" y="92492"/>
                  </a:cubicBezTo>
                  <a:cubicBezTo>
                    <a:pt x="1104962" y="53560"/>
                    <a:pt x="1067105" y="29253"/>
                    <a:pt x="1024085" y="29253"/>
                  </a:cubicBezTo>
                  <a:cubicBezTo>
                    <a:pt x="981066" y="29253"/>
                    <a:pt x="943208" y="53560"/>
                    <a:pt x="925140" y="92492"/>
                  </a:cubicBezTo>
                  <a:cubicBezTo>
                    <a:pt x="902124" y="141965"/>
                    <a:pt x="853942" y="172724"/>
                    <a:pt x="799522" y="172724"/>
                  </a:cubicBezTo>
                  <a:cubicBezTo>
                    <a:pt x="799522" y="172724"/>
                    <a:pt x="799522" y="172724"/>
                    <a:pt x="799522" y="172724"/>
                  </a:cubicBezTo>
                  <a:cubicBezTo>
                    <a:pt x="744887" y="172724"/>
                    <a:pt x="696920" y="141965"/>
                    <a:pt x="673905" y="92492"/>
                  </a:cubicBezTo>
                  <a:cubicBezTo>
                    <a:pt x="655836" y="53560"/>
                    <a:pt x="617979" y="29253"/>
                    <a:pt x="574959" y="29253"/>
                  </a:cubicBezTo>
                  <a:cubicBezTo>
                    <a:pt x="531939" y="29253"/>
                    <a:pt x="494082" y="53560"/>
                    <a:pt x="476014" y="92492"/>
                  </a:cubicBezTo>
                  <a:cubicBezTo>
                    <a:pt x="452998" y="141965"/>
                    <a:pt x="405031" y="172724"/>
                    <a:pt x="350396" y="172724"/>
                  </a:cubicBezTo>
                  <a:cubicBezTo>
                    <a:pt x="295976" y="172724"/>
                    <a:pt x="247794" y="141965"/>
                    <a:pt x="224778" y="92492"/>
                  </a:cubicBezTo>
                  <a:cubicBezTo>
                    <a:pt x="206710" y="53560"/>
                    <a:pt x="168853" y="29253"/>
                    <a:pt x="125833" y="29253"/>
                  </a:cubicBezTo>
                  <a:cubicBezTo>
                    <a:pt x="82813" y="29253"/>
                    <a:pt x="44956" y="53560"/>
                    <a:pt x="26887" y="92492"/>
                  </a:cubicBezTo>
                  <a:lnTo>
                    <a:pt x="0" y="80232"/>
                  </a:lnTo>
                  <a:cubicBezTo>
                    <a:pt x="23016" y="30759"/>
                    <a:pt x="70983" y="0"/>
                    <a:pt x="125618" y="0"/>
                  </a:cubicBezTo>
                  <a:cubicBezTo>
                    <a:pt x="180253" y="0"/>
                    <a:pt x="228220" y="30759"/>
                    <a:pt x="251235" y="80232"/>
                  </a:cubicBezTo>
                  <a:cubicBezTo>
                    <a:pt x="269304" y="119165"/>
                    <a:pt x="307376" y="143471"/>
                    <a:pt x="350181" y="143471"/>
                  </a:cubicBezTo>
                  <a:cubicBezTo>
                    <a:pt x="393201" y="143471"/>
                    <a:pt x="431058" y="119165"/>
                    <a:pt x="449126" y="80232"/>
                  </a:cubicBezTo>
                  <a:cubicBezTo>
                    <a:pt x="472142" y="30759"/>
                    <a:pt x="520324" y="0"/>
                    <a:pt x="574744" y="0"/>
                  </a:cubicBezTo>
                  <a:cubicBezTo>
                    <a:pt x="629164" y="0"/>
                    <a:pt x="677346" y="30759"/>
                    <a:pt x="700362" y="80232"/>
                  </a:cubicBezTo>
                  <a:cubicBezTo>
                    <a:pt x="718430" y="119165"/>
                    <a:pt x="756287" y="143471"/>
                    <a:pt x="799307" y="143471"/>
                  </a:cubicBezTo>
                  <a:lnTo>
                    <a:pt x="799307" y="143471"/>
                  </a:lnTo>
                  <a:cubicBezTo>
                    <a:pt x="842327" y="143471"/>
                    <a:pt x="880184" y="119165"/>
                    <a:pt x="898253" y="80232"/>
                  </a:cubicBezTo>
                  <a:cubicBezTo>
                    <a:pt x="921483" y="30759"/>
                    <a:pt x="969450" y="0"/>
                    <a:pt x="1024085" y="0"/>
                  </a:cubicBezTo>
                  <a:cubicBezTo>
                    <a:pt x="1078720" y="0"/>
                    <a:pt x="1126688" y="30759"/>
                    <a:pt x="1149703" y="80232"/>
                  </a:cubicBezTo>
                  <a:cubicBezTo>
                    <a:pt x="1167771" y="119165"/>
                    <a:pt x="1205629" y="143471"/>
                    <a:pt x="1248648" y="143471"/>
                  </a:cubicBezTo>
                  <a:cubicBezTo>
                    <a:pt x="1291668" y="143471"/>
                    <a:pt x="1329526" y="119165"/>
                    <a:pt x="1347594" y="80232"/>
                  </a:cubicBezTo>
                  <a:cubicBezTo>
                    <a:pt x="1370610" y="30759"/>
                    <a:pt x="1418792" y="0"/>
                    <a:pt x="1473212" y="0"/>
                  </a:cubicBezTo>
                  <a:cubicBezTo>
                    <a:pt x="1527847" y="0"/>
                    <a:pt x="1576029" y="30759"/>
                    <a:pt x="1598829" y="80232"/>
                  </a:cubicBezTo>
                  <a:lnTo>
                    <a:pt x="1572157" y="92492"/>
                  </a:lnTo>
                  <a:cubicBezTo>
                    <a:pt x="1554089" y="53560"/>
                    <a:pt x="1516016" y="29253"/>
                    <a:pt x="1473212" y="29253"/>
                  </a:cubicBezTo>
                  <a:cubicBezTo>
                    <a:pt x="1430192" y="29253"/>
                    <a:pt x="1392335" y="53560"/>
                    <a:pt x="1374266" y="92492"/>
                  </a:cubicBezTo>
                  <a:cubicBezTo>
                    <a:pt x="1351251" y="141965"/>
                    <a:pt x="1303069" y="172724"/>
                    <a:pt x="1248648" y="172724"/>
                  </a:cubicBezTo>
                  <a:close/>
                </a:path>
              </a:pathLst>
            </a:custGeom>
            <a:grpFill/>
            <a:ln w="21496"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71A8B53C-ED2D-4081-AC0C-F87A9D4B3A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210480" y="681042"/>
            <a:ext cx="1562428" cy="1493465"/>
            <a:chOff x="3121343" y="4864099"/>
            <a:chExt cx="2085971" cy="1993901"/>
          </a:xfrm>
          <a:solidFill>
            <a:schemeClr val="bg1"/>
          </a:solidFill>
        </p:grpSpPr>
        <p:sp>
          <p:nvSpPr>
            <p:cNvPr id="24" name="Freeform: Shape 23">
              <a:extLst>
                <a:ext uri="{FF2B5EF4-FFF2-40B4-BE49-F238E27FC236}">
                  <a16:creationId xmlns:a16="http://schemas.microsoft.com/office/drawing/2014/main" id="{E2C7D52B-9C2A-4BDB-89DC-A89BDB9F8C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38556" y="4981312"/>
              <a:ext cx="442726" cy="442726"/>
            </a:xfrm>
            <a:custGeom>
              <a:avLst/>
              <a:gdLst>
                <a:gd name="connsiteX0" fmla="*/ 112967 w 112966"/>
                <a:gd name="connsiteY0" fmla="*/ 0 h 112966"/>
                <a:gd name="connsiteX1" fmla="*/ 0 w 112966"/>
                <a:gd name="connsiteY1" fmla="*/ 112967 h 112966"/>
                <a:gd name="connsiteX2" fmla="*/ 112967 w 112966"/>
                <a:gd name="connsiteY2" fmla="*/ 0 h 112966"/>
              </a:gdLst>
              <a:ahLst/>
              <a:cxnLst>
                <a:cxn ang="0">
                  <a:pos x="connsiteX0" y="connsiteY0"/>
                </a:cxn>
                <a:cxn ang="0">
                  <a:pos x="connsiteX1" y="connsiteY1"/>
                </a:cxn>
                <a:cxn ang="0">
                  <a:pos x="connsiteX2" y="connsiteY2"/>
                </a:cxn>
              </a:cxnLst>
              <a:rect l="l" t="t" r="r" b="b"/>
              <a:pathLst>
                <a:path w="112966" h="112966">
                  <a:moveTo>
                    <a:pt x="112967" y="0"/>
                  </a:moveTo>
                  <a:lnTo>
                    <a:pt x="0" y="112967"/>
                  </a:lnTo>
                  <a:cubicBezTo>
                    <a:pt x="25356" y="64747"/>
                    <a:pt x="64747" y="25356"/>
                    <a:pt x="112967" y="0"/>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5" name="Freeform: Shape 24">
              <a:extLst>
                <a:ext uri="{FF2B5EF4-FFF2-40B4-BE49-F238E27FC236}">
                  <a16:creationId xmlns:a16="http://schemas.microsoft.com/office/drawing/2014/main" id="{C4B951A6-4FAF-4CBA-B55F-3AAD557581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128809" y="4871565"/>
              <a:ext cx="902626" cy="902626"/>
            </a:xfrm>
            <a:custGeom>
              <a:avLst/>
              <a:gdLst>
                <a:gd name="connsiteX0" fmla="*/ 230314 w 230314"/>
                <a:gd name="connsiteY0" fmla="*/ 0 h 230314"/>
                <a:gd name="connsiteX1" fmla="*/ 0 w 230314"/>
                <a:gd name="connsiteY1" fmla="*/ 230314 h 230314"/>
                <a:gd name="connsiteX2" fmla="*/ 3524 w 230314"/>
                <a:gd name="connsiteY2" fmla="*/ 209550 h 230314"/>
                <a:gd name="connsiteX3" fmla="*/ 209550 w 230314"/>
                <a:gd name="connsiteY3" fmla="*/ 3524 h 230314"/>
                <a:gd name="connsiteX4" fmla="*/ 230314 w 230314"/>
                <a:gd name="connsiteY4" fmla="*/ 0 h 23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14" h="230314">
                  <a:moveTo>
                    <a:pt x="230314" y="0"/>
                  </a:moveTo>
                  <a:lnTo>
                    <a:pt x="0" y="230314"/>
                  </a:lnTo>
                  <a:cubicBezTo>
                    <a:pt x="953" y="223361"/>
                    <a:pt x="2095" y="216408"/>
                    <a:pt x="3524" y="209550"/>
                  </a:cubicBezTo>
                  <a:lnTo>
                    <a:pt x="209550" y="3524"/>
                  </a:lnTo>
                  <a:cubicBezTo>
                    <a:pt x="216408" y="2095"/>
                    <a:pt x="223361" y="953"/>
                    <a:pt x="230314" y="0"/>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6" name="Freeform: Shape 25">
              <a:extLst>
                <a:ext uri="{FF2B5EF4-FFF2-40B4-BE49-F238E27FC236}">
                  <a16:creationId xmlns:a16="http://schemas.microsoft.com/office/drawing/2014/main" id="{FC4DABFE-3395-46F4-95C0-CA58332AAFB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121343" y="4864099"/>
              <a:ext cx="1152732" cy="1152732"/>
            </a:xfrm>
            <a:custGeom>
              <a:avLst/>
              <a:gdLst>
                <a:gd name="connsiteX0" fmla="*/ 294132 w 294131"/>
                <a:gd name="connsiteY0" fmla="*/ 1238 h 294131"/>
                <a:gd name="connsiteX1" fmla="*/ 1238 w 294131"/>
                <a:gd name="connsiteY1" fmla="*/ 294132 h 294131"/>
                <a:gd name="connsiteX2" fmla="*/ 0 w 294131"/>
                <a:gd name="connsiteY2" fmla="*/ 278225 h 294131"/>
                <a:gd name="connsiteX3" fmla="*/ 278225 w 294131"/>
                <a:gd name="connsiteY3" fmla="*/ 0 h 294131"/>
                <a:gd name="connsiteX4" fmla="*/ 294132 w 294131"/>
                <a:gd name="connsiteY4" fmla="*/ 1238 h 294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31" h="294131">
                  <a:moveTo>
                    <a:pt x="294132" y="1238"/>
                  </a:moveTo>
                  <a:lnTo>
                    <a:pt x="1238" y="294132"/>
                  </a:lnTo>
                  <a:cubicBezTo>
                    <a:pt x="667" y="288893"/>
                    <a:pt x="0" y="283559"/>
                    <a:pt x="0" y="278225"/>
                  </a:cubicBezTo>
                  <a:lnTo>
                    <a:pt x="278225" y="0"/>
                  </a:lnTo>
                  <a:cubicBezTo>
                    <a:pt x="283559" y="0"/>
                    <a:pt x="288893" y="667"/>
                    <a:pt x="294132" y="1238"/>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7" name="Freeform: Shape 26">
              <a:extLst>
                <a:ext uri="{FF2B5EF4-FFF2-40B4-BE49-F238E27FC236}">
                  <a16:creationId xmlns:a16="http://schemas.microsoft.com/office/drawing/2014/main" id="{782225D9-CC2C-4D45-B90F-5EC7DD26526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152324" y="4894707"/>
              <a:ext cx="1321462" cy="1321838"/>
            </a:xfrm>
            <a:custGeom>
              <a:avLst/>
              <a:gdLst>
                <a:gd name="connsiteX0" fmla="*/ 337185 w 337184"/>
                <a:gd name="connsiteY0" fmla="*/ 3905 h 337280"/>
                <a:gd name="connsiteX1" fmla="*/ 3810 w 337184"/>
                <a:gd name="connsiteY1" fmla="*/ 337280 h 337280"/>
                <a:gd name="connsiteX2" fmla="*/ 0 w 337184"/>
                <a:gd name="connsiteY2" fmla="*/ 323850 h 337280"/>
                <a:gd name="connsiteX3" fmla="*/ 323850 w 337184"/>
                <a:gd name="connsiteY3" fmla="*/ 0 h 337280"/>
                <a:gd name="connsiteX4" fmla="*/ 337185 w 337184"/>
                <a:gd name="connsiteY4" fmla="*/ 3905 h 33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184" h="337280">
                  <a:moveTo>
                    <a:pt x="337185" y="3905"/>
                  </a:moveTo>
                  <a:lnTo>
                    <a:pt x="3810" y="337280"/>
                  </a:lnTo>
                  <a:cubicBezTo>
                    <a:pt x="2381" y="332899"/>
                    <a:pt x="1143" y="328422"/>
                    <a:pt x="0" y="323850"/>
                  </a:cubicBezTo>
                  <a:lnTo>
                    <a:pt x="323850" y="0"/>
                  </a:lnTo>
                  <a:cubicBezTo>
                    <a:pt x="328327" y="1715"/>
                    <a:pt x="332804" y="2477"/>
                    <a:pt x="337185" y="3905"/>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28" name="Freeform: Shape 27">
              <a:extLst>
                <a:ext uri="{FF2B5EF4-FFF2-40B4-BE49-F238E27FC236}">
                  <a16:creationId xmlns:a16="http://schemas.microsoft.com/office/drawing/2014/main" id="{DDC31B28-21ED-494B-BA30-31CD8F9CD9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15037" y="4957793"/>
              <a:ext cx="1428975" cy="1428975"/>
            </a:xfrm>
            <a:custGeom>
              <a:avLst/>
              <a:gdLst>
                <a:gd name="connsiteX0" fmla="*/ 364617 w 364617"/>
                <a:gd name="connsiteY0" fmla="*/ 5620 h 364617"/>
                <a:gd name="connsiteX1" fmla="*/ 5620 w 364617"/>
                <a:gd name="connsiteY1" fmla="*/ 364617 h 364617"/>
                <a:gd name="connsiteX2" fmla="*/ 0 w 364617"/>
                <a:gd name="connsiteY2" fmla="*/ 353187 h 364617"/>
                <a:gd name="connsiteX3" fmla="*/ 353187 w 364617"/>
                <a:gd name="connsiteY3" fmla="*/ 0 h 364617"/>
                <a:gd name="connsiteX4" fmla="*/ 364617 w 364617"/>
                <a:gd name="connsiteY4" fmla="*/ 5620 h 364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617" h="364617">
                  <a:moveTo>
                    <a:pt x="364617" y="5620"/>
                  </a:moveTo>
                  <a:lnTo>
                    <a:pt x="5620" y="364617"/>
                  </a:lnTo>
                  <a:cubicBezTo>
                    <a:pt x="3620" y="360902"/>
                    <a:pt x="1715" y="357092"/>
                    <a:pt x="0" y="353187"/>
                  </a:cubicBezTo>
                  <a:lnTo>
                    <a:pt x="353187" y="0"/>
                  </a:lnTo>
                  <a:cubicBezTo>
                    <a:pt x="357092" y="1715"/>
                    <a:pt x="360902" y="3715"/>
                    <a:pt x="364617" y="5620"/>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sp>
          <p:nvSpPr>
            <p:cNvPr id="29" name="Freeform: Shape 28">
              <a:extLst>
                <a:ext uri="{FF2B5EF4-FFF2-40B4-BE49-F238E27FC236}">
                  <a16:creationId xmlns:a16="http://schemas.microsoft.com/office/drawing/2014/main" id="{9BD8A01F-C2B9-47B6-977F-15E31A8C1D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301642" y="5044398"/>
              <a:ext cx="1490195" cy="1490195"/>
            </a:xfrm>
            <a:custGeom>
              <a:avLst/>
              <a:gdLst>
                <a:gd name="connsiteX0" fmla="*/ 380238 w 380238"/>
                <a:gd name="connsiteY0" fmla="*/ 7239 h 380238"/>
                <a:gd name="connsiteX1" fmla="*/ 7239 w 380238"/>
                <a:gd name="connsiteY1" fmla="*/ 380238 h 380238"/>
                <a:gd name="connsiteX2" fmla="*/ 0 w 380238"/>
                <a:gd name="connsiteY2" fmla="*/ 370713 h 380238"/>
                <a:gd name="connsiteX3" fmla="*/ 370237 w 380238"/>
                <a:gd name="connsiteY3" fmla="*/ 0 h 380238"/>
                <a:gd name="connsiteX4" fmla="*/ 380238 w 380238"/>
                <a:gd name="connsiteY4" fmla="*/ 7239 h 38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38" h="380238">
                  <a:moveTo>
                    <a:pt x="380238" y="7239"/>
                  </a:moveTo>
                  <a:lnTo>
                    <a:pt x="7239" y="380238"/>
                  </a:lnTo>
                  <a:cubicBezTo>
                    <a:pt x="4763" y="377000"/>
                    <a:pt x="2381" y="373571"/>
                    <a:pt x="0" y="370713"/>
                  </a:cubicBezTo>
                  <a:lnTo>
                    <a:pt x="370237" y="0"/>
                  </a:lnTo>
                  <a:cubicBezTo>
                    <a:pt x="373571" y="2381"/>
                    <a:pt x="377000" y="4763"/>
                    <a:pt x="380238" y="7239"/>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0" name="Freeform: Shape 29">
              <a:extLst>
                <a:ext uri="{FF2B5EF4-FFF2-40B4-BE49-F238E27FC236}">
                  <a16:creationId xmlns:a16="http://schemas.microsoft.com/office/drawing/2014/main" id="{5D562CCF-082E-4E33-BC25-3C2F3CB261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09523" y="5152279"/>
              <a:ext cx="1509607" cy="1509607"/>
            </a:xfrm>
            <a:custGeom>
              <a:avLst/>
              <a:gdLst>
                <a:gd name="connsiteX0" fmla="*/ 380905 w 385191"/>
                <a:gd name="connsiteY0" fmla="*/ 4286 h 385191"/>
                <a:gd name="connsiteX1" fmla="*/ 385191 w 385191"/>
                <a:gd name="connsiteY1" fmla="*/ 8573 h 385191"/>
                <a:gd name="connsiteX2" fmla="*/ 8573 w 385191"/>
                <a:gd name="connsiteY2" fmla="*/ 385191 h 385191"/>
                <a:gd name="connsiteX3" fmla="*/ 4286 w 385191"/>
                <a:gd name="connsiteY3" fmla="*/ 380905 h 385191"/>
                <a:gd name="connsiteX4" fmla="*/ 0 w 385191"/>
                <a:gd name="connsiteY4" fmla="*/ 376523 h 385191"/>
                <a:gd name="connsiteX5" fmla="*/ 376523 w 385191"/>
                <a:gd name="connsiteY5" fmla="*/ 0 h 385191"/>
                <a:gd name="connsiteX6" fmla="*/ 380905 w 385191"/>
                <a:gd name="connsiteY6" fmla="*/ 4286 h 38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191" h="385191">
                  <a:moveTo>
                    <a:pt x="380905" y="4286"/>
                  </a:moveTo>
                  <a:lnTo>
                    <a:pt x="385191" y="8573"/>
                  </a:lnTo>
                  <a:lnTo>
                    <a:pt x="8573" y="385191"/>
                  </a:lnTo>
                  <a:lnTo>
                    <a:pt x="4286" y="380905"/>
                  </a:lnTo>
                  <a:cubicBezTo>
                    <a:pt x="2762" y="379476"/>
                    <a:pt x="1334" y="377952"/>
                    <a:pt x="0" y="376523"/>
                  </a:cubicBezTo>
                  <a:lnTo>
                    <a:pt x="376523" y="0"/>
                  </a:lnTo>
                  <a:cubicBezTo>
                    <a:pt x="377952" y="1334"/>
                    <a:pt x="379476" y="2667"/>
                    <a:pt x="380905" y="4286"/>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1" name="Freeform: Shape 30">
              <a:extLst>
                <a:ext uri="{FF2B5EF4-FFF2-40B4-BE49-F238E27FC236}">
                  <a16:creationId xmlns:a16="http://schemas.microsoft.com/office/drawing/2014/main" id="{A91A36DF-6DC9-4C5F-A16E-BC6DC84292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538685" y="5279576"/>
              <a:ext cx="1488326" cy="1490192"/>
            </a:xfrm>
            <a:custGeom>
              <a:avLst/>
              <a:gdLst>
                <a:gd name="connsiteX0" fmla="*/ 372428 w 379761"/>
                <a:gd name="connsiteY0" fmla="*/ 0 h 380237"/>
                <a:gd name="connsiteX1" fmla="*/ 379762 w 379761"/>
                <a:gd name="connsiteY1" fmla="*/ 9525 h 380237"/>
                <a:gd name="connsiteX2" fmla="*/ 9525 w 379761"/>
                <a:gd name="connsiteY2" fmla="*/ 380238 h 380237"/>
                <a:gd name="connsiteX3" fmla="*/ 0 w 379761"/>
                <a:gd name="connsiteY3" fmla="*/ 372904 h 380237"/>
              </a:gdLst>
              <a:ahLst/>
              <a:cxnLst>
                <a:cxn ang="0">
                  <a:pos x="connsiteX0" y="connsiteY0"/>
                </a:cxn>
                <a:cxn ang="0">
                  <a:pos x="connsiteX1" y="connsiteY1"/>
                </a:cxn>
                <a:cxn ang="0">
                  <a:pos x="connsiteX2" y="connsiteY2"/>
                </a:cxn>
                <a:cxn ang="0">
                  <a:pos x="connsiteX3" y="connsiteY3"/>
                </a:cxn>
              </a:cxnLst>
              <a:rect l="l" t="t" r="r" b="b"/>
              <a:pathLst>
                <a:path w="379761" h="380237">
                  <a:moveTo>
                    <a:pt x="372428" y="0"/>
                  </a:moveTo>
                  <a:cubicBezTo>
                    <a:pt x="374999" y="3239"/>
                    <a:pt x="377381" y="6572"/>
                    <a:pt x="379762" y="9525"/>
                  </a:cubicBezTo>
                  <a:lnTo>
                    <a:pt x="9525" y="380238"/>
                  </a:lnTo>
                  <a:cubicBezTo>
                    <a:pt x="6096" y="377857"/>
                    <a:pt x="2762" y="375476"/>
                    <a:pt x="0" y="372904"/>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2" name="Freeform: Shape 31">
              <a:extLst>
                <a:ext uri="{FF2B5EF4-FFF2-40B4-BE49-F238E27FC236}">
                  <a16:creationId xmlns:a16="http://schemas.microsoft.com/office/drawing/2014/main" id="{0DEF31D0-A584-489A-B972-966367742E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683896" y="5426652"/>
              <a:ext cx="1429720" cy="1429720"/>
            </a:xfrm>
            <a:custGeom>
              <a:avLst/>
              <a:gdLst>
                <a:gd name="connsiteX0" fmla="*/ 359188 w 364807"/>
                <a:gd name="connsiteY0" fmla="*/ 0 h 364807"/>
                <a:gd name="connsiteX1" fmla="*/ 364808 w 364807"/>
                <a:gd name="connsiteY1" fmla="*/ 11621 h 364807"/>
                <a:gd name="connsiteX2" fmla="*/ 11621 w 364807"/>
                <a:gd name="connsiteY2" fmla="*/ 364808 h 364807"/>
                <a:gd name="connsiteX3" fmla="*/ 0 w 364807"/>
                <a:gd name="connsiteY3" fmla="*/ 359188 h 364807"/>
              </a:gdLst>
              <a:ahLst/>
              <a:cxnLst>
                <a:cxn ang="0">
                  <a:pos x="connsiteX0" y="connsiteY0"/>
                </a:cxn>
                <a:cxn ang="0">
                  <a:pos x="connsiteX1" y="connsiteY1"/>
                </a:cxn>
                <a:cxn ang="0">
                  <a:pos x="connsiteX2" y="connsiteY2"/>
                </a:cxn>
                <a:cxn ang="0">
                  <a:pos x="connsiteX3" y="connsiteY3"/>
                </a:cxn>
              </a:cxnLst>
              <a:rect l="l" t="t" r="r" b="b"/>
              <a:pathLst>
                <a:path w="364807" h="364807">
                  <a:moveTo>
                    <a:pt x="359188" y="0"/>
                  </a:moveTo>
                  <a:cubicBezTo>
                    <a:pt x="361188" y="3905"/>
                    <a:pt x="362998" y="7715"/>
                    <a:pt x="364808" y="11621"/>
                  </a:cubicBezTo>
                  <a:lnTo>
                    <a:pt x="11621" y="364808"/>
                  </a:lnTo>
                  <a:cubicBezTo>
                    <a:pt x="7715" y="362998"/>
                    <a:pt x="3905" y="361188"/>
                    <a:pt x="0" y="359188"/>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3" name="Freeform: Shape 32">
              <a:extLst>
                <a:ext uri="{FF2B5EF4-FFF2-40B4-BE49-F238E27FC236}">
                  <a16:creationId xmlns:a16="http://schemas.microsoft.com/office/drawing/2014/main" id="{2706B7B1-0776-4349-9782-39E4AD4ED0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01021" y="5597624"/>
              <a:ext cx="1275308" cy="1260376"/>
            </a:xfrm>
            <a:custGeom>
              <a:avLst/>
              <a:gdLst>
                <a:gd name="connsiteX0" fmla="*/ 1260376 w 1275308"/>
                <a:gd name="connsiteY0" fmla="*/ 0 h 1260376"/>
                <a:gd name="connsiteX1" fmla="*/ 1275308 w 1275308"/>
                <a:gd name="connsiteY1" fmla="*/ 52634 h 1260376"/>
                <a:gd name="connsiteX2" fmla="*/ 67566 w 1275308"/>
                <a:gd name="connsiteY2" fmla="*/ 1260376 h 1260376"/>
                <a:gd name="connsiteX3" fmla="*/ 0 w 1275308"/>
                <a:gd name="connsiteY3" fmla="*/ 1260376 h 1260376"/>
              </a:gdLst>
              <a:ahLst/>
              <a:cxnLst>
                <a:cxn ang="0">
                  <a:pos x="connsiteX0" y="connsiteY0"/>
                </a:cxn>
                <a:cxn ang="0">
                  <a:pos x="connsiteX1" y="connsiteY1"/>
                </a:cxn>
                <a:cxn ang="0">
                  <a:pos x="connsiteX2" y="connsiteY2"/>
                </a:cxn>
                <a:cxn ang="0">
                  <a:pos x="connsiteX3" y="connsiteY3"/>
                </a:cxn>
              </a:cxnLst>
              <a:rect l="l" t="t" r="r" b="b"/>
              <a:pathLst>
                <a:path w="1275308" h="1260376">
                  <a:moveTo>
                    <a:pt x="1260376" y="0"/>
                  </a:moveTo>
                  <a:cubicBezTo>
                    <a:pt x="1265977" y="17174"/>
                    <a:pt x="1270829" y="34716"/>
                    <a:pt x="1275308" y="52634"/>
                  </a:cubicBezTo>
                  <a:lnTo>
                    <a:pt x="67566" y="1260376"/>
                  </a:lnTo>
                  <a:lnTo>
                    <a:pt x="0" y="1260376"/>
                  </a:ln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4" name="Freeform: Shape 33">
              <a:extLst>
                <a:ext uri="{FF2B5EF4-FFF2-40B4-BE49-F238E27FC236}">
                  <a16:creationId xmlns:a16="http://schemas.microsoft.com/office/drawing/2014/main" id="{7ECC02B0-321C-499C-AB67-2DE74D4DEDE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141456" y="5797338"/>
              <a:ext cx="1065858" cy="1060662"/>
            </a:xfrm>
            <a:custGeom>
              <a:avLst/>
              <a:gdLst>
                <a:gd name="connsiteX0" fmla="*/ 1061006 w 1065858"/>
                <a:gd name="connsiteY0" fmla="*/ 0 h 1060662"/>
                <a:gd name="connsiteX1" fmla="*/ 1065858 w 1065858"/>
                <a:gd name="connsiteY1" fmla="*/ 62342 h 1060662"/>
                <a:gd name="connsiteX2" fmla="*/ 67196 w 1065858"/>
                <a:gd name="connsiteY2" fmla="*/ 1060662 h 1060662"/>
                <a:gd name="connsiteX3" fmla="*/ 0 w 1065858"/>
                <a:gd name="connsiteY3" fmla="*/ 1060662 h 1060662"/>
              </a:gdLst>
              <a:ahLst/>
              <a:cxnLst>
                <a:cxn ang="0">
                  <a:pos x="connsiteX0" y="connsiteY0"/>
                </a:cxn>
                <a:cxn ang="0">
                  <a:pos x="connsiteX1" y="connsiteY1"/>
                </a:cxn>
                <a:cxn ang="0">
                  <a:pos x="connsiteX2" y="connsiteY2"/>
                </a:cxn>
                <a:cxn ang="0">
                  <a:pos x="connsiteX3" y="connsiteY3"/>
                </a:cxn>
              </a:cxnLst>
              <a:rect l="l" t="t" r="r" b="b"/>
              <a:pathLst>
                <a:path w="1065858" h="1060662">
                  <a:moveTo>
                    <a:pt x="1061006" y="0"/>
                  </a:moveTo>
                  <a:cubicBezTo>
                    <a:pt x="1063248" y="20905"/>
                    <a:pt x="1064741" y="41809"/>
                    <a:pt x="1065858" y="62342"/>
                  </a:cubicBezTo>
                  <a:lnTo>
                    <a:pt x="67196" y="1060662"/>
                  </a:lnTo>
                  <a:lnTo>
                    <a:pt x="0" y="1060662"/>
                  </a:ln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5" name="Freeform: Shape 34">
              <a:extLst>
                <a:ext uri="{FF2B5EF4-FFF2-40B4-BE49-F238E27FC236}">
                  <a16:creationId xmlns:a16="http://schemas.microsoft.com/office/drawing/2014/main" id="{F5B3F392-AC23-49B8-A36A-D93B0BD76D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381830" y="6039978"/>
              <a:ext cx="818022" cy="818022"/>
            </a:xfrm>
            <a:custGeom>
              <a:avLst/>
              <a:gdLst>
                <a:gd name="connsiteX0" fmla="*/ 818022 w 818022"/>
                <a:gd name="connsiteY0" fmla="*/ 0 h 818022"/>
                <a:gd name="connsiteX1" fmla="*/ 804584 w 818022"/>
                <a:gd name="connsiteY1" fmla="*/ 80632 h 818022"/>
                <a:gd name="connsiteX2" fmla="*/ 67190 w 818022"/>
                <a:gd name="connsiteY2" fmla="*/ 818022 h 818022"/>
                <a:gd name="connsiteX3" fmla="*/ 0 w 818022"/>
                <a:gd name="connsiteY3" fmla="*/ 818022 h 818022"/>
              </a:gdLst>
              <a:ahLst/>
              <a:cxnLst>
                <a:cxn ang="0">
                  <a:pos x="connsiteX0" y="connsiteY0"/>
                </a:cxn>
                <a:cxn ang="0">
                  <a:pos x="connsiteX1" y="connsiteY1"/>
                </a:cxn>
                <a:cxn ang="0">
                  <a:pos x="connsiteX2" y="connsiteY2"/>
                </a:cxn>
                <a:cxn ang="0">
                  <a:pos x="connsiteX3" y="connsiteY3"/>
                </a:cxn>
              </a:cxnLst>
              <a:rect l="l" t="t" r="r" b="b"/>
              <a:pathLst>
                <a:path w="818022" h="818022">
                  <a:moveTo>
                    <a:pt x="818022" y="0"/>
                  </a:moveTo>
                  <a:cubicBezTo>
                    <a:pt x="814660" y="27250"/>
                    <a:pt x="810180" y="53755"/>
                    <a:pt x="804584" y="80632"/>
                  </a:cubicBezTo>
                  <a:lnTo>
                    <a:pt x="67190" y="818022"/>
                  </a:lnTo>
                  <a:lnTo>
                    <a:pt x="0" y="818022"/>
                  </a:ln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lt1"/>
                </a:solidFill>
              </a:endParaRPr>
            </a:p>
          </p:txBody>
        </p:sp>
        <p:sp>
          <p:nvSpPr>
            <p:cNvPr id="36" name="Freeform: Shape 35">
              <a:extLst>
                <a:ext uri="{FF2B5EF4-FFF2-40B4-BE49-F238E27FC236}">
                  <a16:creationId xmlns:a16="http://schemas.microsoft.com/office/drawing/2014/main" id="{1A72EA58-66EE-4BA2-923C-2B66CFC42D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647375" y="6390131"/>
              <a:ext cx="442354" cy="442354"/>
            </a:xfrm>
            <a:custGeom>
              <a:avLst/>
              <a:gdLst>
                <a:gd name="connsiteX0" fmla="*/ 112871 w 112871"/>
                <a:gd name="connsiteY0" fmla="*/ 0 h 112871"/>
                <a:gd name="connsiteX1" fmla="*/ 0 w 112871"/>
                <a:gd name="connsiteY1" fmla="*/ 112871 h 112871"/>
              </a:gdLst>
              <a:ahLst/>
              <a:cxnLst>
                <a:cxn ang="0">
                  <a:pos x="connsiteX0" y="connsiteY0"/>
                </a:cxn>
                <a:cxn ang="0">
                  <a:pos x="connsiteX1" y="connsiteY1"/>
                </a:cxn>
              </a:cxnLst>
              <a:rect l="l" t="t" r="r" b="b"/>
              <a:pathLst>
                <a:path w="112871" h="112871">
                  <a:moveTo>
                    <a:pt x="112871" y="0"/>
                  </a:moveTo>
                  <a:cubicBezTo>
                    <a:pt x="87618" y="48239"/>
                    <a:pt x="48239" y="87618"/>
                    <a:pt x="0" y="112871"/>
                  </a:cubicBezTo>
                  <a:close/>
                </a:path>
              </a:pathLst>
            </a:custGeom>
            <a:grp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grpSp>
      <p:sp>
        <p:nvSpPr>
          <p:cNvPr id="4" name="Date Placeholder 3">
            <a:extLst>
              <a:ext uri="{FF2B5EF4-FFF2-40B4-BE49-F238E27FC236}">
                <a16:creationId xmlns:a16="http://schemas.microsoft.com/office/drawing/2014/main" id="{F13DDC27-C43F-8A15-7E79-A2F071DF599D}"/>
              </a:ext>
            </a:extLst>
          </p:cNvPr>
          <p:cNvSpPr>
            <a:spLocks noGrp="1"/>
          </p:cNvSpPr>
          <p:nvPr>
            <p:ph type="dt" sz="half" idx="10"/>
          </p:nvPr>
        </p:nvSpPr>
        <p:spPr>
          <a:xfrm>
            <a:off x="838200" y="6356350"/>
            <a:ext cx="2743200" cy="365125"/>
          </a:xfrm>
        </p:spPr>
        <p:txBody>
          <a:bodyPr>
            <a:normAutofit/>
          </a:bodyPr>
          <a:lstStyle/>
          <a:p>
            <a:pPr>
              <a:spcAft>
                <a:spcPts val="600"/>
              </a:spcAft>
            </a:pPr>
            <a:r>
              <a:rPr lang="en-US">
                <a:solidFill>
                  <a:schemeClr val="tx1"/>
                </a:solidFill>
              </a:rPr>
              <a:t>2022</a:t>
            </a:r>
          </a:p>
        </p:txBody>
      </p:sp>
      <p:sp>
        <p:nvSpPr>
          <p:cNvPr id="5" name="Footer Placeholder 4">
            <a:extLst>
              <a:ext uri="{FF2B5EF4-FFF2-40B4-BE49-F238E27FC236}">
                <a16:creationId xmlns:a16="http://schemas.microsoft.com/office/drawing/2014/main" id="{5E596AFB-7222-77EA-BB7B-F5841030E5D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solidFill>
              </a:rPr>
              <a:t>© Pingora Consulting</a:t>
            </a:r>
          </a:p>
        </p:txBody>
      </p:sp>
      <p:sp>
        <p:nvSpPr>
          <p:cNvPr id="6" name="Slide Number Placeholder 5">
            <a:extLst>
              <a:ext uri="{FF2B5EF4-FFF2-40B4-BE49-F238E27FC236}">
                <a16:creationId xmlns:a16="http://schemas.microsoft.com/office/drawing/2014/main" id="{BDBDB536-85AA-9B65-ACA6-074A5B3DD383}"/>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a:solidFill>
                  <a:schemeClr val="tx1"/>
                </a:solidFill>
              </a:rPr>
              <a:pPr>
                <a:spcAft>
                  <a:spcPts val="600"/>
                </a:spcAft>
              </a:pPr>
              <a:t>19</a:t>
            </a:fld>
            <a:endParaRPr lang="en-US">
              <a:solidFill>
                <a:schemeClr val="tx1"/>
              </a:solidFill>
            </a:endParaRPr>
          </a:p>
        </p:txBody>
      </p:sp>
      <p:graphicFrame>
        <p:nvGraphicFramePr>
          <p:cNvPr id="10" name="Content Placeholder 7">
            <a:extLst>
              <a:ext uri="{FF2B5EF4-FFF2-40B4-BE49-F238E27FC236}">
                <a16:creationId xmlns:a16="http://schemas.microsoft.com/office/drawing/2014/main" id="{FA5A3752-BD03-81DE-38B6-5564B0F4CA9F}"/>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875411562"/>
              </p:ext>
            </p:extLst>
          </p:nvPr>
        </p:nvGraphicFramePr>
        <p:xfrm>
          <a:off x="567950" y="2639965"/>
          <a:ext cx="10995518" cy="353699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9297345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1">
            <a:extLst>
              <a:ext uri="{FF2B5EF4-FFF2-40B4-BE49-F238E27FC236}">
                <a16:creationId xmlns:a16="http://schemas.microsoft.com/office/drawing/2014/main" id="{C5E6CFF1-2F42-4E10-9A97-F116F46F53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7">
            <a:extLst>
              <a:ext uri="{FF2B5EF4-FFF2-40B4-BE49-F238E27FC236}">
                <a16:creationId xmlns:a16="http://schemas.microsoft.com/office/drawing/2014/main" id="{D51085F3-0B44-88B3-CF30-FA0B0E1C7387}"/>
              </a:ext>
              <a:ext uri="{C183D7F6-B498-43B3-948B-1728B52AA6E4}">
                <adec:decorative xmlns:adec="http://schemas.microsoft.com/office/drawing/2017/decorative" val="1"/>
              </a:ext>
            </a:extLst>
          </p:cNvPr>
          <p:cNvPicPr>
            <a:picLocks noGrp="1" noChangeAspect="1"/>
          </p:cNvPicPr>
          <p:nvPr>
            <p:ph type="pic" idx="1"/>
          </p:nvPr>
        </p:nvPicPr>
        <p:blipFill rotWithShape="1">
          <a:blip r:embed="rId3">
            <a:alphaModFix amt="35000"/>
          </a:blip>
          <a:srcRect t="7865" b="7865"/>
          <a:stretch/>
        </p:blipFill>
        <p:spPr>
          <a:xfrm>
            <a:off x="20" y="10"/>
            <a:ext cx="12191980" cy="6857990"/>
          </a:xfrm>
          <a:prstGeom prst="rect">
            <a:avLst/>
          </a:prstGeom>
          <a:solidFill>
            <a:schemeClr val="accent1">
              <a:lumMod val="75000"/>
              <a:alpha val="90192"/>
            </a:schemeClr>
          </a:solidFill>
        </p:spPr>
      </p:pic>
      <p:sp>
        <p:nvSpPr>
          <p:cNvPr id="3" name="Title 2">
            <a:extLst>
              <a:ext uri="{FF2B5EF4-FFF2-40B4-BE49-F238E27FC236}">
                <a16:creationId xmlns:a16="http://schemas.microsoft.com/office/drawing/2014/main" id="{A352ADC0-7BA0-2339-2B29-878C2766DD5D}"/>
              </a:ext>
            </a:extLst>
          </p:cNvPr>
          <p:cNvSpPr>
            <a:spLocks noGrp="1"/>
          </p:cNvSpPr>
          <p:nvPr>
            <p:ph type="title"/>
          </p:nvPr>
        </p:nvSpPr>
        <p:spPr>
          <a:xfrm>
            <a:off x="838201" y="1065862"/>
            <a:ext cx="3313164" cy="4726276"/>
          </a:xfrm>
        </p:spPr>
        <p:txBody>
          <a:bodyPr vert="horz" lIns="91440" tIns="45720" rIns="91440" bIns="45720" rtlCol="0" anchor="ctr">
            <a:normAutofit/>
          </a:bodyPr>
          <a:lstStyle/>
          <a:p>
            <a:pPr algn="r"/>
            <a:r>
              <a:rPr lang="en-US" sz="4800" dirty="0">
                <a:solidFill>
                  <a:srgbClr val="FFFFFF"/>
                </a:solidFill>
              </a:rPr>
              <a:t>Who we are</a:t>
            </a:r>
          </a:p>
        </p:txBody>
      </p:sp>
      <p:cxnSp>
        <p:nvCxnSpPr>
          <p:cNvPr id="19" name="Straight Connector 13">
            <a:extLst>
              <a:ext uri="{FF2B5EF4-FFF2-40B4-BE49-F238E27FC236}">
                <a16:creationId xmlns:a16="http://schemas.microsoft.com/office/drawing/2014/main" id="{67182200-4859-4C8D-BCBB-55B245C28B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3372" y="2286000"/>
            <a:ext cx="0" cy="2286000"/>
          </a:xfrm>
          <a:prstGeom prst="line">
            <a:avLst/>
          </a:prstGeom>
          <a:ln w="15875">
            <a:solidFill>
              <a:srgbClr val="FFFFFF"/>
            </a:solidFill>
          </a:ln>
        </p:spPr>
        <p:style>
          <a:lnRef idx="1">
            <a:schemeClr val="accent1"/>
          </a:lnRef>
          <a:fillRef idx="0">
            <a:schemeClr val="accent1"/>
          </a:fillRef>
          <a:effectRef idx="0">
            <a:schemeClr val="accent1"/>
          </a:effectRef>
          <a:fontRef idx="minor">
            <a:schemeClr val="tx1"/>
          </a:fontRef>
        </p:style>
      </p:cxnSp>
      <p:sp>
        <p:nvSpPr>
          <p:cNvPr id="4" name="Text Placeholder 3">
            <a:extLst>
              <a:ext uri="{FF2B5EF4-FFF2-40B4-BE49-F238E27FC236}">
                <a16:creationId xmlns:a16="http://schemas.microsoft.com/office/drawing/2014/main" id="{27E43876-3588-C404-D0BB-85AEF5AC7D4C}"/>
              </a:ext>
            </a:extLst>
          </p:cNvPr>
          <p:cNvSpPr>
            <a:spLocks noGrp="1"/>
          </p:cNvSpPr>
          <p:nvPr>
            <p:ph type="body" sz="half" idx="2"/>
          </p:nvPr>
        </p:nvSpPr>
        <p:spPr>
          <a:xfrm>
            <a:off x="5155379" y="1065862"/>
            <a:ext cx="5744685" cy="4726276"/>
          </a:xfrm>
        </p:spPr>
        <p:txBody>
          <a:bodyPr vert="horz" lIns="91440" tIns="45720" rIns="91440" bIns="45720" rtlCol="0" anchor="ctr">
            <a:normAutofit/>
          </a:bodyPr>
          <a:lstStyle/>
          <a:p>
            <a:pPr marL="457200" indent="-228600">
              <a:buFont typeface="Arial" panose="020B0604020202020204" pitchFamily="34" charset="0"/>
              <a:buChar char="•"/>
            </a:pPr>
            <a:r>
              <a:rPr lang="en-US" sz="2400" dirty="0">
                <a:solidFill>
                  <a:srgbClr val="FFFFFF"/>
                </a:solidFill>
              </a:rPr>
              <a:t>Pingora Consulting, LLC is dedicated to improving outcomes for students with disabilities across the country.</a:t>
            </a:r>
          </a:p>
          <a:p>
            <a:pPr marL="457200" indent="-228600">
              <a:buFont typeface="Arial" panose="020B0604020202020204" pitchFamily="34" charset="0"/>
              <a:buChar char="•"/>
            </a:pPr>
            <a:r>
              <a:rPr lang="en-US" sz="2400" dirty="0">
                <a:solidFill>
                  <a:srgbClr val="FFFFFF"/>
                </a:solidFill>
              </a:rPr>
              <a:t>We work with states to provide technical assistance, systems development, rule and policy drafting, and dispute resolution services.</a:t>
            </a:r>
          </a:p>
        </p:txBody>
      </p:sp>
      <p:sp>
        <p:nvSpPr>
          <p:cNvPr id="2" name="Date Placeholder 1">
            <a:extLst>
              <a:ext uri="{FF2B5EF4-FFF2-40B4-BE49-F238E27FC236}">
                <a16:creationId xmlns:a16="http://schemas.microsoft.com/office/drawing/2014/main" id="{77EE9A06-1C51-566C-0466-76FD2E24752F}"/>
              </a:ext>
            </a:extLst>
          </p:cNvPr>
          <p:cNvSpPr>
            <a:spLocks noGrp="1"/>
          </p:cNvSpPr>
          <p:nvPr>
            <p:ph type="dt" sz="half" idx="10"/>
          </p:nvPr>
        </p:nvSpPr>
        <p:spPr>
          <a:xfrm>
            <a:off x="838199" y="6356350"/>
            <a:ext cx="3474031" cy="365125"/>
          </a:xfrm>
        </p:spPr>
        <p:txBody>
          <a:bodyPr vert="horz" lIns="91440" tIns="45720" rIns="91440" bIns="45720" rtlCol="0" anchor="ctr">
            <a:normAutofit/>
          </a:bodyPr>
          <a:lstStyle/>
          <a:p>
            <a:pPr algn="r">
              <a:spcAft>
                <a:spcPts val="600"/>
              </a:spcAft>
              <a:defRPr/>
            </a:pPr>
            <a:r>
              <a:rPr lang="en-US">
                <a:solidFill>
                  <a:srgbClr val="FFFFFF"/>
                </a:solidFill>
                <a:latin typeface="Calibri" panose="020F0502020204030204"/>
              </a:rPr>
              <a:t>2022</a:t>
            </a:r>
          </a:p>
        </p:txBody>
      </p:sp>
      <p:sp>
        <p:nvSpPr>
          <p:cNvPr id="6" name="Footer Placeholder 5">
            <a:extLst>
              <a:ext uri="{FF2B5EF4-FFF2-40B4-BE49-F238E27FC236}">
                <a16:creationId xmlns:a16="http://schemas.microsoft.com/office/drawing/2014/main" id="{5EB49556-E928-3BF0-BA5A-251FF1C4209C}"/>
              </a:ext>
            </a:extLst>
          </p:cNvPr>
          <p:cNvSpPr>
            <a:spLocks noGrp="1"/>
          </p:cNvSpPr>
          <p:nvPr>
            <p:ph type="ftr" sz="quarter" idx="11"/>
          </p:nvPr>
        </p:nvSpPr>
        <p:spPr>
          <a:xfrm>
            <a:off x="5150428" y="6356350"/>
            <a:ext cx="5152157" cy="365125"/>
          </a:xfrm>
        </p:spPr>
        <p:txBody>
          <a:bodyPr vert="horz" lIns="91440" tIns="45720" rIns="91440" bIns="45720" rtlCol="0" anchor="ctr">
            <a:normAutofit/>
          </a:bodyPr>
          <a:lstStyle/>
          <a:p>
            <a:pPr algn="l">
              <a:spcAft>
                <a:spcPts val="600"/>
              </a:spcAft>
              <a:defRPr/>
            </a:pPr>
            <a:r>
              <a:rPr lang="en-US" kern="1200">
                <a:solidFill>
                  <a:srgbClr val="FFFFFF"/>
                </a:solidFill>
                <a:latin typeface="Calibri" panose="020F0502020204030204"/>
                <a:ea typeface="+mn-ea"/>
                <a:cs typeface="+mn-cs"/>
              </a:rPr>
              <a:t>© Pingora Consulting</a:t>
            </a:r>
          </a:p>
        </p:txBody>
      </p:sp>
      <p:sp>
        <p:nvSpPr>
          <p:cNvPr id="7" name="Slide Number Placeholder 6">
            <a:extLst>
              <a:ext uri="{FF2B5EF4-FFF2-40B4-BE49-F238E27FC236}">
                <a16:creationId xmlns:a16="http://schemas.microsoft.com/office/drawing/2014/main" id="{FB1336B7-1808-C2F8-1D41-18893CE9D90A}"/>
              </a:ext>
            </a:extLst>
          </p:cNvPr>
          <p:cNvSpPr>
            <a:spLocks noGrp="1"/>
          </p:cNvSpPr>
          <p:nvPr>
            <p:ph type="sldNum" sz="quarter" idx="12"/>
          </p:nvPr>
        </p:nvSpPr>
        <p:spPr>
          <a:xfrm>
            <a:off x="10453254" y="6356350"/>
            <a:ext cx="900545" cy="365125"/>
          </a:xfrm>
        </p:spPr>
        <p:txBody>
          <a:bodyPr vert="horz" lIns="91440" tIns="45720" rIns="91440" bIns="45720" rtlCol="0" anchor="ctr">
            <a:normAutofit/>
          </a:bodyPr>
          <a:lstStyle/>
          <a:p>
            <a:pPr>
              <a:spcAft>
                <a:spcPts val="600"/>
              </a:spcAft>
              <a:defRPr/>
            </a:pPr>
            <a:fld id="{34B7E4EF-A1BD-40F4-AB7B-04F084DD991D}" type="slidenum">
              <a:rPr lang="en-US">
                <a:solidFill>
                  <a:srgbClr val="FFFFFF"/>
                </a:solidFill>
                <a:latin typeface="Calibri" panose="020F0502020204030204"/>
              </a:rPr>
              <a:pPr>
                <a:spcAft>
                  <a:spcPts val="600"/>
                </a:spcAft>
                <a:defRPr/>
              </a:pPr>
              <a:t>2</a:t>
            </a:fld>
            <a:endParaRPr lang="en-US">
              <a:solidFill>
                <a:srgbClr val="FFFFFF"/>
              </a:solidFill>
              <a:latin typeface="Calibri" panose="020F0502020204030204"/>
            </a:endParaRPr>
          </a:p>
        </p:txBody>
      </p:sp>
    </p:spTree>
    <p:extLst>
      <p:ext uri="{BB962C8B-B14F-4D97-AF65-F5344CB8AC3E}">
        <p14:creationId xmlns:p14="http://schemas.microsoft.com/office/powerpoint/2010/main" val="3826328730"/>
      </p:ext>
    </p:extLst>
  </p:cSld>
  <p:clrMapOvr>
    <a:overrideClrMapping bg1="dk1" tx1="lt1" bg2="dk2" tx2="lt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DAAEA-CB61-5E68-A225-A0AD1CC5B98D}"/>
              </a:ext>
            </a:extLst>
          </p:cNvPr>
          <p:cNvSpPr>
            <a:spLocks noGrp="1"/>
          </p:cNvSpPr>
          <p:nvPr>
            <p:ph type="title"/>
          </p:nvPr>
        </p:nvSpPr>
        <p:spPr>
          <a:xfrm>
            <a:off x="838200" y="365125"/>
            <a:ext cx="10515600" cy="1325563"/>
          </a:xfrm>
        </p:spPr>
        <p:txBody>
          <a:bodyPr>
            <a:normAutofit/>
          </a:bodyPr>
          <a:lstStyle/>
          <a:p>
            <a:r>
              <a:rPr lang="en-US" sz="5400" dirty="0"/>
              <a:t>Avoid and Adjust</a:t>
            </a:r>
          </a:p>
        </p:txBody>
      </p:sp>
      <p:sp>
        <p:nvSpPr>
          <p:cNvPr id="4" name="Date Placeholder 3">
            <a:extLst>
              <a:ext uri="{FF2B5EF4-FFF2-40B4-BE49-F238E27FC236}">
                <a16:creationId xmlns:a16="http://schemas.microsoft.com/office/drawing/2014/main" id="{A637FF22-15DC-8028-32FE-91DAACA6C73F}"/>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F66E4D4C-5FD5-700B-2D9A-D5734C356FA5}"/>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F9CE6A9C-0EE3-E808-1082-7A63A0D98226}"/>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smtClean="0"/>
              <a:pPr>
                <a:spcAft>
                  <a:spcPts val="600"/>
                </a:spcAft>
              </a:pPr>
              <a:t>20</a:t>
            </a:fld>
            <a:endParaRPr lang="en-US"/>
          </a:p>
        </p:txBody>
      </p:sp>
      <p:graphicFrame>
        <p:nvGraphicFramePr>
          <p:cNvPr id="8" name="Content Placeholder 2">
            <a:extLst>
              <a:ext uri="{FF2B5EF4-FFF2-40B4-BE49-F238E27FC236}">
                <a16:creationId xmlns:a16="http://schemas.microsoft.com/office/drawing/2014/main" id="{F3DA94E3-576C-7CD2-4912-D7FB93514872}"/>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435264008"/>
              </p:ext>
            </p:extLst>
          </p:nvPr>
        </p:nvGraphicFramePr>
        <p:xfrm>
          <a:off x="838200" y="2228087"/>
          <a:ext cx="10515600" cy="39488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3284122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3A5B4632-C963-4296-86F0-79AA9EA5AE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8328" y="303591"/>
            <a:ext cx="3657600" cy="5896743"/>
          </a:xfrm>
          <a:prstGeom prst="rect">
            <a:avLst/>
          </a:prstGeom>
          <a:solidFill>
            <a:schemeClr val="tx1">
              <a:lumMod val="75000"/>
              <a:lumOff val="25000"/>
            </a:schemeClr>
          </a:solidFill>
          <a:ln w="127000" cap="sq" cmpd="thinThick">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E233719-59B1-7C2F-2E56-9FF8D5173E38}"/>
              </a:ext>
            </a:extLst>
          </p:cNvPr>
          <p:cNvSpPr>
            <a:spLocks noGrp="1"/>
          </p:cNvSpPr>
          <p:nvPr>
            <p:ph type="title"/>
          </p:nvPr>
        </p:nvSpPr>
        <p:spPr>
          <a:xfrm>
            <a:off x="594360" y="637125"/>
            <a:ext cx="3163824" cy="5256371"/>
          </a:xfrm>
        </p:spPr>
        <p:txBody>
          <a:bodyPr>
            <a:normAutofit/>
          </a:bodyPr>
          <a:lstStyle/>
          <a:p>
            <a:r>
              <a:rPr lang="en-US" sz="5400" dirty="0">
                <a:solidFill>
                  <a:schemeClr val="bg1"/>
                </a:solidFill>
              </a:rPr>
              <a:t>Avoid and Adapt</a:t>
            </a:r>
          </a:p>
        </p:txBody>
      </p:sp>
      <p:sp>
        <p:nvSpPr>
          <p:cNvPr id="4" name="Date Placeholder 3">
            <a:extLst>
              <a:ext uri="{FF2B5EF4-FFF2-40B4-BE49-F238E27FC236}">
                <a16:creationId xmlns:a16="http://schemas.microsoft.com/office/drawing/2014/main" id="{766A3A09-C66F-E24C-8744-D59084391245}"/>
              </a:ext>
            </a:extLst>
          </p:cNvPr>
          <p:cNvSpPr>
            <a:spLocks noGrp="1"/>
          </p:cNvSpPr>
          <p:nvPr>
            <p:ph type="dt" sz="half" idx="10"/>
          </p:nvPr>
        </p:nvSpPr>
        <p:spPr>
          <a:xfrm>
            <a:off x="838200" y="6356350"/>
            <a:ext cx="2743200" cy="365125"/>
          </a:xfrm>
        </p:spPr>
        <p:txBody>
          <a:bodyPr>
            <a:normAutofit/>
          </a:bodyPr>
          <a:lstStyle/>
          <a:p>
            <a:pPr>
              <a:spcAft>
                <a:spcPts val="600"/>
              </a:spcAft>
            </a:pPr>
            <a:r>
              <a:rPr lang="en-US">
                <a:solidFill>
                  <a:srgbClr val="898989"/>
                </a:solidFill>
              </a:rPr>
              <a:t>2022</a:t>
            </a:r>
          </a:p>
        </p:txBody>
      </p:sp>
      <p:sp>
        <p:nvSpPr>
          <p:cNvPr id="5" name="Footer Placeholder 4">
            <a:extLst>
              <a:ext uri="{FF2B5EF4-FFF2-40B4-BE49-F238E27FC236}">
                <a16:creationId xmlns:a16="http://schemas.microsoft.com/office/drawing/2014/main" id="{DD31AC31-48BF-82C1-F9BB-A6680DAC9A26}"/>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rgbClr val="898989"/>
                </a:solidFill>
              </a:rPr>
              <a:t>© Pingora Consulting</a:t>
            </a:r>
          </a:p>
        </p:txBody>
      </p:sp>
      <p:sp>
        <p:nvSpPr>
          <p:cNvPr id="6" name="Slide Number Placeholder 5">
            <a:extLst>
              <a:ext uri="{FF2B5EF4-FFF2-40B4-BE49-F238E27FC236}">
                <a16:creationId xmlns:a16="http://schemas.microsoft.com/office/drawing/2014/main" id="{1B0AEFD1-D8D2-2B1A-27C3-6F4D96B93D07}"/>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a:solidFill>
                  <a:srgbClr val="898989"/>
                </a:solidFill>
              </a:rPr>
              <a:pPr>
                <a:spcAft>
                  <a:spcPts val="600"/>
                </a:spcAft>
              </a:pPr>
              <a:t>21</a:t>
            </a:fld>
            <a:endParaRPr lang="en-US">
              <a:solidFill>
                <a:srgbClr val="898989"/>
              </a:solidFill>
            </a:endParaRPr>
          </a:p>
        </p:txBody>
      </p:sp>
      <p:graphicFrame>
        <p:nvGraphicFramePr>
          <p:cNvPr id="8" name="Content Placeholder 2">
            <a:extLst>
              <a:ext uri="{FF2B5EF4-FFF2-40B4-BE49-F238E27FC236}">
                <a16:creationId xmlns:a16="http://schemas.microsoft.com/office/drawing/2014/main" id="{C2DDCD8E-AC2F-7C71-0B4E-7878DB6706B2}"/>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606053722"/>
              </p:ext>
            </p:extLst>
          </p:nvPr>
        </p:nvGraphicFramePr>
        <p:xfrm>
          <a:off x="4517136" y="303591"/>
          <a:ext cx="7242048" cy="58967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535676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Freeform: Shape 12">
            <a:extLst>
              <a:ext uri="{FF2B5EF4-FFF2-40B4-BE49-F238E27FC236}">
                <a16:creationId xmlns:a16="http://schemas.microsoft.com/office/drawing/2014/main" id="{DB66F6E8-4D4A-4907-940A-774703A2D0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9016005" y="5367908"/>
            <a:ext cx="3175996" cy="1490093"/>
          </a:xfrm>
          <a:custGeom>
            <a:avLst/>
            <a:gdLst>
              <a:gd name="connsiteX0" fmla="*/ 2485888 w 3175996"/>
              <a:gd name="connsiteY0" fmla="*/ 1490093 h 1490093"/>
              <a:gd name="connsiteX1" fmla="*/ 0 w 3175996"/>
              <a:gd name="connsiteY1" fmla="*/ 1490093 h 1490093"/>
              <a:gd name="connsiteX2" fmla="*/ 0 w 3175996"/>
              <a:gd name="connsiteY2" fmla="*/ 0 h 1490093"/>
              <a:gd name="connsiteX3" fmla="*/ 3175996 w 3175996"/>
              <a:gd name="connsiteY3" fmla="*/ 0 h 1490093"/>
            </a:gdLst>
            <a:ahLst/>
            <a:cxnLst>
              <a:cxn ang="0">
                <a:pos x="connsiteX0" y="connsiteY0"/>
              </a:cxn>
              <a:cxn ang="0">
                <a:pos x="connsiteX1" y="connsiteY1"/>
              </a:cxn>
              <a:cxn ang="0">
                <a:pos x="connsiteX2" y="connsiteY2"/>
              </a:cxn>
              <a:cxn ang="0">
                <a:pos x="connsiteX3" y="connsiteY3"/>
              </a:cxn>
            </a:cxnLst>
            <a:rect l="l" t="t" r="r" b="b"/>
            <a:pathLst>
              <a:path w="3175996" h="1490093">
                <a:moveTo>
                  <a:pt x="2485888" y="1490093"/>
                </a:moveTo>
                <a:lnTo>
                  <a:pt x="0" y="1490093"/>
                </a:lnTo>
                <a:lnTo>
                  <a:pt x="0" y="0"/>
                </a:lnTo>
                <a:lnTo>
                  <a:pt x="3175996"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Shape 14">
            <a:extLst>
              <a:ext uri="{FF2B5EF4-FFF2-40B4-BE49-F238E27FC236}">
                <a16:creationId xmlns:a16="http://schemas.microsoft.com/office/drawing/2014/main" id="{8F1F5A56-E82B-4FD5-9025-B72896FFBB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67908"/>
            <a:ext cx="9566296" cy="1490093"/>
          </a:xfrm>
          <a:custGeom>
            <a:avLst/>
            <a:gdLst>
              <a:gd name="connsiteX0" fmla="*/ 0 w 9566296"/>
              <a:gd name="connsiteY0" fmla="*/ 0 h 1490093"/>
              <a:gd name="connsiteX1" fmla="*/ 405267 w 9566296"/>
              <a:gd name="connsiteY1" fmla="*/ 0 h 1490093"/>
              <a:gd name="connsiteX2" fmla="*/ 631857 w 9566296"/>
              <a:gd name="connsiteY2" fmla="*/ 0 h 1490093"/>
              <a:gd name="connsiteX3" fmla="*/ 2451761 w 9566296"/>
              <a:gd name="connsiteY3" fmla="*/ 0 h 1490093"/>
              <a:gd name="connsiteX4" fmla="*/ 2901880 w 9566296"/>
              <a:gd name="connsiteY4" fmla="*/ 0 h 1490093"/>
              <a:gd name="connsiteX5" fmla="*/ 3641106 w 9566296"/>
              <a:gd name="connsiteY5" fmla="*/ 0 h 1490093"/>
              <a:gd name="connsiteX6" fmla="*/ 9566296 w 9566296"/>
              <a:gd name="connsiteY6" fmla="*/ 0 h 1490093"/>
              <a:gd name="connsiteX7" fmla="*/ 8876188 w 9566296"/>
              <a:gd name="connsiteY7" fmla="*/ 1490093 h 1490093"/>
              <a:gd name="connsiteX8" fmla="*/ 631857 w 9566296"/>
              <a:gd name="connsiteY8" fmla="*/ 1490093 h 1490093"/>
              <a:gd name="connsiteX9" fmla="*/ 405267 w 9566296"/>
              <a:gd name="connsiteY9" fmla="*/ 1490093 h 1490093"/>
              <a:gd name="connsiteX10" fmla="*/ 0 w 9566296"/>
              <a:gd name="connsiteY10" fmla="*/ 1490093 h 149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66296" h="1490093">
                <a:moveTo>
                  <a:pt x="0" y="0"/>
                </a:moveTo>
                <a:lnTo>
                  <a:pt x="405267" y="0"/>
                </a:lnTo>
                <a:lnTo>
                  <a:pt x="631857" y="0"/>
                </a:lnTo>
                <a:lnTo>
                  <a:pt x="2451761" y="0"/>
                </a:lnTo>
                <a:lnTo>
                  <a:pt x="2901880" y="0"/>
                </a:lnTo>
                <a:lnTo>
                  <a:pt x="3641106" y="0"/>
                </a:lnTo>
                <a:lnTo>
                  <a:pt x="9566296" y="0"/>
                </a:lnTo>
                <a:lnTo>
                  <a:pt x="8876188" y="1490093"/>
                </a:lnTo>
                <a:lnTo>
                  <a:pt x="631857" y="1490093"/>
                </a:lnTo>
                <a:lnTo>
                  <a:pt x="405267" y="1490093"/>
                </a:lnTo>
                <a:lnTo>
                  <a:pt x="0" y="1490093"/>
                </a:lnTo>
                <a:close/>
              </a:path>
            </a:pathLst>
          </a:custGeom>
          <a:solidFill>
            <a:schemeClr val="tx1">
              <a:lumMod val="65000"/>
              <a:lumOff val="3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Title 1">
            <a:extLst>
              <a:ext uri="{FF2B5EF4-FFF2-40B4-BE49-F238E27FC236}">
                <a16:creationId xmlns:a16="http://schemas.microsoft.com/office/drawing/2014/main" id="{2E233719-59B1-7C2F-2E56-9FF8D5173E38}"/>
              </a:ext>
            </a:extLst>
          </p:cNvPr>
          <p:cNvSpPr>
            <a:spLocks noGrp="1"/>
          </p:cNvSpPr>
          <p:nvPr>
            <p:ph type="title"/>
          </p:nvPr>
        </p:nvSpPr>
        <p:spPr>
          <a:xfrm>
            <a:off x="838200" y="5529884"/>
            <a:ext cx="8078342" cy="1096331"/>
          </a:xfrm>
        </p:spPr>
        <p:txBody>
          <a:bodyPr>
            <a:normAutofit/>
          </a:bodyPr>
          <a:lstStyle/>
          <a:p>
            <a:r>
              <a:rPr lang="en-US" sz="5400" dirty="0"/>
              <a:t>Avoid and Adapt</a:t>
            </a:r>
          </a:p>
        </p:txBody>
      </p:sp>
      <p:sp>
        <p:nvSpPr>
          <p:cNvPr id="4" name="Date Placeholder 3">
            <a:extLst>
              <a:ext uri="{FF2B5EF4-FFF2-40B4-BE49-F238E27FC236}">
                <a16:creationId xmlns:a16="http://schemas.microsoft.com/office/drawing/2014/main" id="{766A3A09-C66F-E24C-8744-D59084391245}"/>
              </a:ext>
            </a:extLst>
          </p:cNvPr>
          <p:cNvSpPr>
            <a:spLocks noGrp="1"/>
          </p:cNvSpPr>
          <p:nvPr>
            <p:ph type="dt" sz="half" idx="10"/>
          </p:nvPr>
        </p:nvSpPr>
        <p:spPr>
          <a:xfrm>
            <a:off x="9648497" y="5895487"/>
            <a:ext cx="1894260" cy="365125"/>
          </a:xfrm>
        </p:spPr>
        <p:txBody>
          <a:bodyPr>
            <a:normAutofit/>
          </a:bodyPr>
          <a:lstStyle/>
          <a:p>
            <a:pPr algn="r">
              <a:spcAft>
                <a:spcPts val="600"/>
              </a:spcAft>
            </a:pPr>
            <a:r>
              <a:rPr lang="en-US">
                <a:solidFill>
                  <a:schemeClr val="tx1">
                    <a:alpha val="80000"/>
                  </a:schemeClr>
                </a:solidFill>
              </a:rPr>
              <a:t>2022</a:t>
            </a:r>
          </a:p>
        </p:txBody>
      </p:sp>
      <p:sp>
        <p:nvSpPr>
          <p:cNvPr id="6" name="Slide Number Placeholder 5">
            <a:extLst>
              <a:ext uri="{FF2B5EF4-FFF2-40B4-BE49-F238E27FC236}">
                <a16:creationId xmlns:a16="http://schemas.microsoft.com/office/drawing/2014/main" id="{1B0AEFD1-D8D2-2B1A-27C3-6F4D96B93D07}"/>
              </a:ext>
            </a:extLst>
          </p:cNvPr>
          <p:cNvSpPr>
            <a:spLocks noGrp="1"/>
          </p:cNvSpPr>
          <p:nvPr>
            <p:ph type="sldNum" sz="quarter" idx="12"/>
          </p:nvPr>
        </p:nvSpPr>
        <p:spPr>
          <a:xfrm>
            <a:off x="10198279" y="5532120"/>
            <a:ext cx="1344477" cy="365125"/>
          </a:xfrm>
        </p:spPr>
        <p:txBody>
          <a:bodyPr>
            <a:normAutofit/>
          </a:bodyPr>
          <a:lstStyle/>
          <a:p>
            <a:pPr>
              <a:spcAft>
                <a:spcPts val="600"/>
              </a:spcAft>
            </a:pPr>
            <a:fld id="{49ABCAEC-7D34-E549-A96E-FCEDAADBE4B0}" type="slidenum">
              <a:rPr lang="en-US">
                <a:solidFill>
                  <a:schemeClr val="tx1">
                    <a:alpha val="80000"/>
                  </a:schemeClr>
                </a:solidFill>
              </a:rPr>
              <a:pPr>
                <a:spcAft>
                  <a:spcPts val="600"/>
                </a:spcAft>
              </a:pPr>
              <a:t>22</a:t>
            </a:fld>
            <a:endParaRPr lang="en-US">
              <a:solidFill>
                <a:schemeClr val="tx1">
                  <a:alpha val="80000"/>
                </a:schemeClr>
              </a:solidFill>
            </a:endParaRPr>
          </a:p>
        </p:txBody>
      </p:sp>
      <p:sp>
        <p:nvSpPr>
          <p:cNvPr id="5" name="Footer Placeholder 4">
            <a:extLst>
              <a:ext uri="{FF2B5EF4-FFF2-40B4-BE49-F238E27FC236}">
                <a16:creationId xmlns:a16="http://schemas.microsoft.com/office/drawing/2014/main" id="{DD31AC31-48BF-82C1-F9BB-A6680DAC9A26}"/>
              </a:ext>
            </a:extLst>
          </p:cNvPr>
          <p:cNvSpPr>
            <a:spLocks noGrp="1"/>
          </p:cNvSpPr>
          <p:nvPr>
            <p:ph type="ftr" sz="quarter" idx="11"/>
          </p:nvPr>
        </p:nvSpPr>
        <p:spPr>
          <a:xfrm>
            <a:off x="9648497" y="6263640"/>
            <a:ext cx="1894260" cy="365125"/>
          </a:xfrm>
          <a:noFill/>
        </p:spPr>
        <p:txBody>
          <a:bodyPr>
            <a:normAutofit/>
          </a:bodyPr>
          <a:lstStyle/>
          <a:p>
            <a:pPr algn="r">
              <a:spcAft>
                <a:spcPts val="600"/>
              </a:spcAft>
            </a:pPr>
            <a:r>
              <a:rPr lang="en-US">
                <a:solidFill>
                  <a:schemeClr val="tx1">
                    <a:alpha val="80000"/>
                  </a:schemeClr>
                </a:solidFill>
              </a:rPr>
              <a:t>© Pingora Consulting</a:t>
            </a:r>
          </a:p>
        </p:txBody>
      </p:sp>
      <p:graphicFrame>
        <p:nvGraphicFramePr>
          <p:cNvPr id="8" name="Content Placeholder 2">
            <a:extLst>
              <a:ext uri="{FF2B5EF4-FFF2-40B4-BE49-F238E27FC236}">
                <a16:creationId xmlns:a16="http://schemas.microsoft.com/office/drawing/2014/main" id="{C2DDCD8E-AC2F-7C71-0B4E-7878DB6706B2}"/>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696960460"/>
              </p:ext>
            </p:extLst>
          </p:nvPr>
        </p:nvGraphicFramePr>
        <p:xfrm>
          <a:off x="838200" y="643467"/>
          <a:ext cx="10515600" cy="40809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072794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F812110C-454D-45D4-A43C-D268FC3056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764099" cy="1558212"/>
          </a:xfrm>
          <a:custGeom>
            <a:avLst/>
            <a:gdLst>
              <a:gd name="connsiteX0" fmla="*/ 0 w 1764099"/>
              <a:gd name="connsiteY0" fmla="*/ 0 h 1558212"/>
              <a:gd name="connsiteX1" fmla="*/ 1764099 w 1764099"/>
              <a:gd name="connsiteY1" fmla="*/ 0 h 1558212"/>
              <a:gd name="connsiteX2" fmla="*/ 1042087 w 1764099"/>
              <a:gd name="connsiteY2" fmla="*/ 1558212 h 1558212"/>
              <a:gd name="connsiteX3" fmla="*/ 0 w 1764099"/>
              <a:gd name="connsiteY3" fmla="*/ 1558212 h 1558212"/>
            </a:gdLst>
            <a:ahLst/>
            <a:cxnLst>
              <a:cxn ang="0">
                <a:pos x="connsiteX0" y="connsiteY0"/>
              </a:cxn>
              <a:cxn ang="0">
                <a:pos x="connsiteX1" y="connsiteY1"/>
              </a:cxn>
              <a:cxn ang="0">
                <a:pos x="connsiteX2" y="connsiteY2"/>
              </a:cxn>
              <a:cxn ang="0">
                <a:pos x="connsiteX3" y="connsiteY3"/>
              </a:cxn>
            </a:cxnLst>
            <a:rect l="l" t="t" r="r" b="b"/>
            <a:pathLst>
              <a:path w="1764099" h="1558212">
                <a:moveTo>
                  <a:pt x="0" y="0"/>
                </a:moveTo>
                <a:lnTo>
                  <a:pt x="1764099" y="0"/>
                </a:lnTo>
                <a:lnTo>
                  <a:pt x="1042087" y="1558212"/>
                </a:lnTo>
                <a:lnTo>
                  <a:pt x="0" y="15582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F1AB23D7-34A0-F764-FD42-D3EB1E38D7C8}"/>
              </a:ext>
            </a:extLst>
          </p:cNvPr>
          <p:cNvSpPr>
            <a:spLocks noGrp="1"/>
          </p:cNvSpPr>
          <p:nvPr>
            <p:ph type="title"/>
          </p:nvPr>
        </p:nvSpPr>
        <p:spPr>
          <a:xfrm>
            <a:off x="1655064" y="365760"/>
            <a:ext cx="9363456" cy="1188720"/>
          </a:xfrm>
        </p:spPr>
        <p:txBody>
          <a:bodyPr>
            <a:normAutofit/>
          </a:bodyPr>
          <a:lstStyle/>
          <a:p>
            <a:r>
              <a:rPr lang="en-US" sz="5400" dirty="0"/>
              <a:t>Avoid and Approach </a:t>
            </a:r>
          </a:p>
        </p:txBody>
      </p:sp>
      <p:sp>
        <p:nvSpPr>
          <p:cNvPr id="15" name="Freeform: Shape 14">
            <a:extLst>
              <a:ext uri="{FF2B5EF4-FFF2-40B4-BE49-F238E27FC236}">
                <a16:creationId xmlns:a16="http://schemas.microsoft.com/office/drawing/2014/main" id="{A3663F10-4AEF-432D-B195-513FD35391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691640"/>
            <a:ext cx="12191999" cy="5166360"/>
          </a:xfrm>
          <a:custGeom>
            <a:avLst/>
            <a:gdLst>
              <a:gd name="connsiteX0" fmla="*/ 0 w 12191999"/>
              <a:gd name="connsiteY0" fmla="*/ 0 h 5166360"/>
              <a:gd name="connsiteX1" fmla="*/ 1822388 w 12191999"/>
              <a:gd name="connsiteY1" fmla="*/ 0 h 5166360"/>
              <a:gd name="connsiteX2" fmla="*/ 6468290 w 12191999"/>
              <a:gd name="connsiteY2" fmla="*/ 0 h 5166360"/>
              <a:gd name="connsiteX3" fmla="*/ 7796394 w 12191999"/>
              <a:gd name="connsiteY3" fmla="*/ 0 h 5166360"/>
              <a:gd name="connsiteX4" fmla="*/ 8376834 w 12191999"/>
              <a:gd name="connsiteY4" fmla="*/ 0 h 5166360"/>
              <a:gd name="connsiteX5" fmla="*/ 9704938 w 12191999"/>
              <a:gd name="connsiteY5" fmla="*/ 0 h 5166360"/>
              <a:gd name="connsiteX6" fmla="*/ 9704938 w 12191999"/>
              <a:gd name="connsiteY6" fmla="*/ 2 h 5166360"/>
              <a:gd name="connsiteX7" fmla="*/ 10283456 w 12191999"/>
              <a:gd name="connsiteY7" fmla="*/ 2 h 5166360"/>
              <a:gd name="connsiteX8" fmla="*/ 10863897 w 12191999"/>
              <a:gd name="connsiteY8" fmla="*/ 2 h 5166360"/>
              <a:gd name="connsiteX9" fmla="*/ 12191999 w 12191999"/>
              <a:gd name="connsiteY9" fmla="*/ 2 h 5166360"/>
              <a:gd name="connsiteX10" fmla="*/ 12191999 w 12191999"/>
              <a:gd name="connsiteY10" fmla="*/ 5166360 h 5166360"/>
              <a:gd name="connsiteX11" fmla="*/ 0 w 12191999"/>
              <a:gd name="connsiteY11" fmla="*/ 5166360 h 5166360"/>
              <a:gd name="connsiteX12" fmla="*/ 0 w 12191999"/>
              <a:gd name="connsiteY12" fmla="*/ 2604436 h 5166360"/>
              <a:gd name="connsiteX13" fmla="*/ 862341 w 12191999"/>
              <a:gd name="connsiteY13" fmla="*/ 743371 h 5166360"/>
              <a:gd name="connsiteX14" fmla="*/ 0 w 12191999"/>
              <a:gd name="connsiteY14" fmla="*/ 743371 h 5166360"/>
              <a:gd name="connsiteX15" fmla="*/ 0 w 12191999"/>
              <a:gd name="connsiteY15" fmla="*/ 742508 h 5166360"/>
              <a:gd name="connsiteX16" fmla="*/ 92826 w 12191999"/>
              <a:gd name="connsiteY16" fmla="*/ 742508 h 5166360"/>
              <a:gd name="connsiteX17" fmla="*/ 406486 w 12191999"/>
              <a:gd name="connsiteY17" fmla="*/ 742508 h 5166360"/>
              <a:gd name="connsiteX18" fmla="*/ 406486 w 12191999"/>
              <a:gd name="connsiteY18" fmla="*/ 742507 h 5166360"/>
              <a:gd name="connsiteX19" fmla="*/ 862741 w 12191999"/>
              <a:gd name="connsiteY19" fmla="*/ 742507 h 5166360"/>
              <a:gd name="connsiteX20" fmla="*/ 1206388 w 12191999"/>
              <a:gd name="connsiteY20" fmla="*/ 864 h 5166360"/>
              <a:gd name="connsiteX21" fmla="*/ 748500 w 12191999"/>
              <a:gd name="connsiteY21" fmla="*/ 864 h 5166360"/>
              <a:gd name="connsiteX22" fmla="*/ 0 w 12191999"/>
              <a:gd name="connsiteY22" fmla="*/ 864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1999" h="5166360">
                <a:moveTo>
                  <a:pt x="0" y="0"/>
                </a:moveTo>
                <a:lnTo>
                  <a:pt x="1822388" y="0"/>
                </a:lnTo>
                <a:lnTo>
                  <a:pt x="6468290" y="0"/>
                </a:lnTo>
                <a:lnTo>
                  <a:pt x="7796394" y="0"/>
                </a:lnTo>
                <a:lnTo>
                  <a:pt x="8376834" y="0"/>
                </a:lnTo>
                <a:lnTo>
                  <a:pt x="9704938" y="0"/>
                </a:lnTo>
                <a:lnTo>
                  <a:pt x="9704938" y="2"/>
                </a:lnTo>
                <a:lnTo>
                  <a:pt x="10283456" y="2"/>
                </a:lnTo>
                <a:lnTo>
                  <a:pt x="10863897" y="2"/>
                </a:lnTo>
                <a:lnTo>
                  <a:pt x="12191999" y="2"/>
                </a:lnTo>
                <a:lnTo>
                  <a:pt x="12191999" y="5166360"/>
                </a:lnTo>
                <a:lnTo>
                  <a:pt x="0" y="5166360"/>
                </a:lnTo>
                <a:lnTo>
                  <a:pt x="0" y="2604436"/>
                </a:lnTo>
                <a:lnTo>
                  <a:pt x="862341" y="743371"/>
                </a:lnTo>
                <a:lnTo>
                  <a:pt x="0" y="743371"/>
                </a:lnTo>
                <a:lnTo>
                  <a:pt x="0" y="742508"/>
                </a:lnTo>
                <a:lnTo>
                  <a:pt x="92826" y="742508"/>
                </a:lnTo>
                <a:lnTo>
                  <a:pt x="406486" y="742508"/>
                </a:lnTo>
                <a:lnTo>
                  <a:pt x="406486" y="742507"/>
                </a:lnTo>
                <a:lnTo>
                  <a:pt x="862741" y="742507"/>
                </a:lnTo>
                <a:lnTo>
                  <a:pt x="1206388" y="864"/>
                </a:lnTo>
                <a:lnTo>
                  <a:pt x="748500" y="864"/>
                </a:lnTo>
                <a:lnTo>
                  <a:pt x="0" y="864"/>
                </a:lnTo>
                <a:close/>
              </a:path>
            </a:pathLst>
          </a:custGeom>
          <a:solidFill>
            <a:srgbClr val="A6A6A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8AEFC5D-4625-4A90-904B-81C44B4AF2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691641"/>
            <a:ext cx="971654" cy="2096979"/>
          </a:xfrm>
          <a:custGeom>
            <a:avLst/>
            <a:gdLst>
              <a:gd name="connsiteX0" fmla="*/ 0 w 971654"/>
              <a:gd name="connsiteY0" fmla="*/ 0 h 2096979"/>
              <a:gd name="connsiteX1" fmla="*/ 971654 w 971654"/>
              <a:gd name="connsiteY1" fmla="*/ 0 h 2096979"/>
              <a:gd name="connsiteX2" fmla="*/ 0 w 971654"/>
              <a:gd name="connsiteY2" fmla="*/ 2096979 h 2096979"/>
            </a:gdLst>
            <a:ahLst/>
            <a:cxnLst>
              <a:cxn ang="0">
                <a:pos x="connsiteX0" y="connsiteY0"/>
              </a:cxn>
              <a:cxn ang="0">
                <a:pos x="connsiteX1" y="connsiteY1"/>
              </a:cxn>
              <a:cxn ang="0">
                <a:pos x="connsiteX2" y="connsiteY2"/>
              </a:cxn>
            </a:cxnLst>
            <a:rect l="l" t="t" r="r" b="b"/>
            <a:pathLst>
              <a:path w="971654" h="2096979">
                <a:moveTo>
                  <a:pt x="0" y="0"/>
                </a:moveTo>
                <a:lnTo>
                  <a:pt x="971654" y="0"/>
                </a:lnTo>
                <a:lnTo>
                  <a:pt x="0" y="2096979"/>
                </a:ln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Date Placeholder 3">
            <a:extLst>
              <a:ext uri="{FF2B5EF4-FFF2-40B4-BE49-F238E27FC236}">
                <a16:creationId xmlns:a16="http://schemas.microsoft.com/office/drawing/2014/main" id="{4EF8F6EB-8698-0CE4-7E43-9F484A85AD0B}"/>
              </a:ext>
            </a:extLst>
          </p:cNvPr>
          <p:cNvSpPr>
            <a:spLocks noGrp="1"/>
          </p:cNvSpPr>
          <p:nvPr>
            <p:ph type="dt" sz="half" idx="10"/>
          </p:nvPr>
        </p:nvSpPr>
        <p:spPr>
          <a:xfrm>
            <a:off x="1645920" y="6355080"/>
            <a:ext cx="1929384" cy="365125"/>
          </a:xfrm>
        </p:spPr>
        <p:txBody>
          <a:bodyPr>
            <a:normAutofit/>
          </a:bodyPr>
          <a:lstStyle/>
          <a:p>
            <a:pPr>
              <a:spcAft>
                <a:spcPts val="600"/>
              </a:spcAft>
            </a:pPr>
            <a:r>
              <a:rPr lang="en-US">
                <a:solidFill>
                  <a:schemeClr val="tx1">
                    <a:alpha val="80000"/>
                  </a:schemeClr>
                </a:solidFill>
              </a:rPr>
              <a:t>2022</a:t>
            </a:r>
          </a:p>
        </p:txBody>
      </p:sp>
      <p:sp>
        <p:nvSpPr>
          <p:cNvPr id="5" name="Footer Placeholder 4">
            <a:extLst>
              <a:ext uri="{FF2B5EF4-FFF2-40B4-BE49-F238E27FC236}">
                <a16:creationId xmlns:a16="http://schemas.microsoft.com/office/drawing/2014/main" id="{BBB89727-5B53-3B36-9FC7-E17444FA8A2D}"/>
              </a:ext>
            </a:extLst>
          </p:cNvPr>
          <p:cNvSpPr>
            <a:spLocks noGrp="1"/>
          </p:cNvSpPr>
          <p:nvPr>
            <p:ph type="ftr" sz="quarter" idx="11"/>
          </p:nvPr>
        </p:nvSpPr>
        <p:spPr>
          <a:xfrm>
            <a:off x="4279392" y="6355080"/>
            <a:ext cx="4114800" cy="365125"/>
          </a:xfrm>
          <a:noFill/>
        </p:spPr>
        <p:txBody>
          <a:bodyPr>
            <a:normAutofit/>
          </a:bodyPr>
          <a:lstStyle/>
          <a:p>
            <a:pPr>
              <a:spcAft>
                <a:spcPts val="600"/>
              </a:spcAft>
            </a:pPr>
            <a:r>
              <a:rPr lang="en-US">
                <a:solidFill>
                  <a:schemeClr val="tx1">
                    <a:alpha val="80000"/>
                  </a:schemeClr>
                </a:solidFill>
              </a:rPr>
              <a:t>© Pingora Consulting</a:t>
            </a:r>
          </a:p>
        </p:txBody>
      </p:sp>
      <p:sp>
        <p:nvSpPr>
          <p:cNvPr id="6" name="Slide Number Placeholder 5">
            <a:extLst>
              <a:ext uri="{FF2B5EF4-FFF2-40B4-BE49-F238E27FC236}">
                <a16:creationId xmlns:a16="http://schemas.microsoft.com/office/drawing/2014/main" id="{D4210B2A-E208-2C67-EF05-D2BA80513CF7}"/>
              </a:ext>
            </a:extLst>
          </p:cNvPr>
          <p:cNvSpPr>
            <a:spLocks noGrp="1"/>
          </p:cNvSpPr>
          <p:nvPr>
            <p:ph type="sldNum" sz="quarter" idx="12"/>
          </p:nvPr>
        </p:nvSpPr>
        <p:spPr>
          <a:xfrm>
            <a:off x="9089136" y="6355080"/>
            <a:ext cx="1929384" cy="365125"/>
          </a:xfrm>
        </p:spPr>
        <p:txBody>
          <a:bodyPr>
            <a:normAutofit/>
          </a:bodyPr>
          <a:lstStyle/>
          <a:p>
            <a:pPr>
              <a:spcAft>
                <a:spcPts val="600"/>
              </a:spcAft>
            </a:pPr>
            <a:fld id="{49ABCAEC-7D34-E549-A96E-FCEDAADBE4B0}" type="slidenum">
              <a:rPr lang="en-US">
                <a:solidFill>
                  <a:schemeClr val="tx1">
                    <a:alpha val="80000"/>
                  </a:schemeClr>
                </a:solidFill>
              </a:rPr>
              <a:pPr>
                <a:spcAft>
                  <a:spcPts val="600"/>
                </a:spcAft>
              </a:pPr>
              <a:t>23</a:t>
            </a:fld>
            <a:endParaRPr lang="en-US">
              <a:solidFill>
                <a:schemeClr val="tx1">
                  <a:alpha val="80000"/>
                </a:schemeClr>
              </a:solidFill>
            </a:endParaRPr>
          </a:p>
        </p:txBody>
      </p:sp>
      <p:graphicFrame>
        <p:nvGraphicFramePr>
          <p:cNvPr id="8" name="Content Placeholder 2">
            <a:extLst>
              <a:ext uri="{FF2B5EF4-FFF2-40B4-BE49-F238E27FC236}">
                <a16:creationId xmlns:a16="http://schemas.microsoft.com/office/drawing/2014/main" id="{FCF76CDC-4A09-FF62-CDCC-C05EDD7F6C51}"/>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4178842382"/>
              </p:ext>
            </p:extLst>
          </p:nvPr>
        </p:nvGraphicFramePr>
        <p:xfrm>
          <a:off x="1655064" y="2176272"/>
          <a:ext cx="9363456" cy="404164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595950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845A0EE-C4C8-4AE1-B3C6-1261368AC0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468548" cy="6858000"/>
          </a:xfrm>
          <a:prstGeom prst="rect">
            <a:avLst/>
          </a:prstGeom>
          <a:solidFill>
            <a:srgbClr val="5072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hand holding ball">
            <a:extLst>
              <a:ext uri="{FF2B5EF4-FFF2-40B4-BE49-F238E27FC236}">
                <a16:creationId xmlns:a16="http://schemas.microsoft.com/office/drawing/2014/main" id="{8B03FB83-F639-1B72-D1C9-B41F9324E3D1}"/>
              </a:ext>
            </a:extLst>
          </p:cNvPr>
          <p:cNvPicPr>
            <a:picLocks noChangeAspect="1"/>
          </p:cNvPicPr>
          <p:nvPr/>
        </p:nvPicPr>
        <p:blipFill rotWithShape="1">
          <a:blip r:embed="rId2"/>
          <a:srcRect l="18526" r="14773"/>
          <a:stretch/>
        </p:blipFill>
        <p:spPr>
          <a:xfrm>
            <a:off x="6096000" y="706438"/>
            <a:ext cx="5459413" cy="5445125"/>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3" name="Content Placeholder 2">
            <a:extLst>
              <a:ext uri="{FF2B5EF4-FFF2-40B4-BE49-F238E27FC236}">
                <a16:creationId xmlns:a16="http://schemas.microsoft.com/office/drawing/2014/main" id="{C064A161-3039-DDEE-B437-C6A581CE1172}"/>
              </a:ext>
            </a:extLst>
          </p:cNvPr>
          <p:cNvSpPr>
            <a:spLocks noGrp="1"/>
          </p:cNvSpPr>
          <p:nvPr>
            <p:ph type="body" idx="1"/>
          </p:nvPr>
        </p:nvSpPr>
        <p:spPr>
          <a:xfrm>
            <a:off x="6096000" y="5661764"/>
            <a:ext cx="5459413" cy="489799"/>
          </a:xfrm>
          <a:solidFill>
            <a:srgbClr val="000000">
              <a:alpha val="50000"/>
            </a:srgbClr>
          </a:solidFill>
          <a:ln>
            <a:noFill/>
          </a:ln>
        </p:spPr>
        <p:txBody>
          <a:bodyPr vert="horz" wrap="square" lIns="91440" tIns="45720" rIns="91440" bIns="45720" rtlCol="0" anchor="ctr">
            <a:noAutofit/>
          </a:bodyPr>
          <a:lstStyle/>
          <a:p>
            <a:pPr algn="ctr"/>
            <a:r>
              <a:rPr lang="en-US" sz="1300" dirty="0">
                <a:solidFill>
                  <a:srgbClr val="FFFFFF"/>
                </a:solidFill>
              </a:rPr>
              <a:t>Culture Shocks:  Humor across cultures, </a:t>
            </a:r>
            <a:r>
              <a:rPr lang="en-US" sz="1300" dirty="0" err="1">
                <a:solidFill>
                  <a:srgbClr val="FFFFFF"/>
                </a:solidFill>
              </a:rPr>
              <a:t>leap.london</a:t>
            </a:r>
            <a:r>
              <a:rPr lang="en-US" sz="1300" dirty="0">
                <a:solidFill>
                  <a:srgbClr val="FFFFFF"/>
                </a:solidFill>
              </a:rPr>
              <a:t>.</a:t>
            </a:r>
          </a:p>
        </p:txBody>
      </p:sp>
      <p:sp>
        <p:nvSpPr>
          <p:cNvPr id="7" name="Title 6">
            <a:extLst>
              <a:ext uri="{FF2B5EF4-FFF2-40B4-BE49-F238E27FC236}">
                <a16:creationId xmlns:a16="http://schemas.microsoft.com/office/drawing/2014/main" id="{9FBEC1C7-D7C7-AA34-FA61-438E439937D4}"/>
              </a:ext>
            </a:extLst>
          </p:cNvPr>
          <p:cNvSpPr>
            <a:spLocks noGrp="1"/>
          </p:cNvSpPr>
          <p:nvPr>
            <p:ph type="title"/>
          </p:nvPr>
        </p:nvSpPr>
        <p:spPr>
          <a:xfrm>
            <a:off x="621629" y="640080"/>
            <a:ext cx="4225290" cy="5578816"/>
          </a:xfrm>
        </p:spPr>
        <p:txBody>
          <a:bodyPr vert="horz" lIns="91440" tIns="45720" rIns="91440" bIns="45720" rtlCol="0" anchor="ctr">
            <a:normAutofit/>
          </a:bodyPr>
          <a:lstStyle/>
          <a:p>
            <a:pPr algn="ctr"/>
            <a:r>
              <a:rPr lang="en-US" sz="4400" kern="1200" dirty="0">
                <a:solidFill>
                  <a:srgbClr val="FFFFFF"/>
                </a:solidFill>
                <a:latin typeface="+mj-lt"/>
                <a:ea typeface="+mj-ea"/>
                <a:cs typeface="+mj-cs"/>
              </a:rPr>
              <a:t>Our sense of humor is deeply rooted in our nationhood, our shared view of the world, and the norms that are so familiar </a:t>
            </a:r>
            <a:br>
              <a:rPr lang="en-US" sz="4400" kern="1200" dirty="0">
                <a:solidFill>
                  <a:srgbClr val="FFFFFF"/>
                </a:solidFill>
                <a:latin typeface="+mj-lt"/>
                <a:ea typeface="+mj-ea"/>
                <a:cs typeface="+mj-cs"/>
              </a:rPr>
            </a:br>
            <a:r>
              <a:rPr lang="en-US" sz="4400" kern="1200" dirty="0">
                <a:solidFill>
                  <a:srgbClr val="FFFFFF"/>
                </a:solidFill>
                <a:latin typeface="+mj-lt"/>
                <a:ea typeface="+mj-ea"/>
                <a:cs typeface="+mj-cs"/>
              </a:rPr>
              <a:t>to us.</a:t>
            </a:r>
          </a:p>
        </p:txBody>
      </p:sp>
      <p:sp>
        <p:nvSpPr>
          <p:cNvPr id="4" name="Date Placeholder 3">
            <a:extLst>
              <a:ext uri="{FF2B5EF4-FFF2-40B4-BE49-F238E27FC236}">
                <a16:creationId xmlns:a16="http://schemas.microsoft.com/office/drawing/2014/main" id="{3B5E5320-4225-FC4F-ABE0-9F56145D6F40}"/>
              </a:ext>
            </a:extLst>
          </p:cNvPr>
          <p:cNvSpPr>
            <a:spLocks noGrp="1"/>
          </p:cNvSpPr>
          <p:nvPr>
            <p:ph type="dt" sz="half" idx="10"/>
          </p:nvPr>
        </p:nvSpPr>
        <p:spPr>
          <a:xfrm>
            <a:off x="6076950" y="6356350"/>
            <a:ext cx="2743200" cy="365125"/>
          </a:xfrm>
        </p:spPr>
        <p:txBody>
          <a:bodyPr vert="horz" lIns="91440" tIns="45720" rIns="91440" bIns="45720" rtlCol="0" anchor="ctr">
            <a:normAutofit/>
          </a:bodyPr>
          <a:lstStyle/>
          <a:p>
            <a:pPr>
              <a:spcAft>
                <a:spcPts val="600"/>
              </a:spcAft>
              <a:defRPr/>
            </a:pPr>
            <a:r>
              <a:rPr lang="en-US"/>
              <a:t>2022</a:t>
            </a:r>
          </a:p>
        </p:txBody>
      </p:sp>
      <p:sp>
        <p:nvSpPr>
          <p:cNvPr id="5" name="Footer Placeholder 4">
            <a:extLst>
              <a:ext uri="{FF2B5EF4-FFF2-40B4-BE49-F238E27FC236}">
                <a16:creationId xmlns:a16="http://schemas.microsoft.com/office/drawing/2014/main" id="{40ECCF13-6A7D-BB99-83CA-E6F5B50A8C1E}"/>
              </a:ext>
            </a:extLst>
          </p:cNvPr>
          <p:cNvSpPr>
            <a:spLocks noGrp="1"/>
          </p:cNvSpPr>
          <p:nvPr>
            <p:ph type="ftr" sz="quarter" idx="11"/>
          </p:nvPr>
        </p:nvSpPr>
        <p:spPr>
          <a:xfrm>
            <a:off x="590550" y="6356350"/>
            <a:ext cx="4114800" cy="365125"/>
          </a:xfrm>
        </p:spPr>
        <p:txBody>
          <a:bodyPr vert="horz" lIns="91440" tIns="45720" rIns="91440" bIns="45720" rtlCol="0" anchor="ctr">
            <a:normAutofit/>
          </a:bodyPr>
          <a:lstStyle/>
          <a:p>
            <a:pPr algn="l">
              <a:spcAft>
                <a:spcPts val="600"/>
              </a:spcAft>
              <a:defRPr/>
            </a:pPr>
            <a:r>
              <a:rPr lang="en-US" kern="1200">
                <a:solidFill>
                  <a:srgbClr val="FFFFFF">
                    <a:alpha val="80000"/>
                  </a:srgbClr>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41B93BE5-44E3-211D-379E-8DEEC74CC8F0}"/>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49ABCAEC-7D34-E549-A96E-FCEDAADBE4B0}" type="slidenum">
              <a:rPr lang="en-US"/>
              <a:pPr>
                <a:spcAft>
                  <a:spcPts val="600"/>
                </a:spcAft>
                <a:defRPr/>
              </a:pPr>
              <a:t>24</a:t>
            </a:fld>
            <a:endParaRPr lang="en-US"/>
          </a:p>
        </p:txBody>
      </p:sp>
    </p:spTree>
    <p:extLst>
      <p:ext uri="{BB962C8B-B14F-4D97-AF65-F5344CB8AC3E}">
        <p14:creationId xmlns:p14="http://schemas.microsoft.com/office/powerpoint/2010/main" val="36374091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CEF35F-F624-23A4-F2AD-0708F0F09EDC}"/>
              </a:ext>
            </a:extLst>
          </p:cNvPr>
          <p:cNvSpPr>
            <a:spLocks noGrp="1"/>
          </p:cNvSpPr>
          <p:nvPr>
            <p:ph type="title"/>
          </p:nvPr>
        </p:nvSpPr>
        <p:spPr/>
        <p:txBody>
          <a:bodyPr>
            <a:normAutofit/>
          </a:bodyPr>
          <a:lstStyle/>
          <a:p>
            <a:r>
              <a:rPr lang="en-US" sz="5400" dirty="0"/>
              <a:t>Build a system</a:t>
            </a:r>
          </a:p>
        </p:txBody>
      </p:sp>
      <p:sp>
        <p:nvSpPr>
          <p:cNvPr id="3" name="Text Placeholder 2">
            <a:extLst>
              <a:ext uri="{FF2B5EF4-FFF2-40B4-BE49-F238E27FC236}">
                <a16:creationId xmlns:a16="http://schemas.microsoft.com/office/drawing/2014/main" id="{B027D668-3A1B-7429-B404-9A1E8DE29653}"/>
              </a:ext>
            </a:extLst>
          </p:cNvPr>
          <p:cNvSpPr>
            <a:spLocks noGrp="1"/>
          </p:cNvSpPr>
          <p:nvPr>
            <p:ph type="body" sz="quarter" idx="13"/>
          </p:nvPr>
        </p:nvSpPr>
        <p:spPr>
          <a:xfrm>
            <a:off x="838200" y="2816352"/>
            <a:ext cx="4316506" cy="2779776"/>
          </a:xfrm>
        </p:spPr>
        <p:txBody>
          <a:bodyPr>
            <a:normAutofit/>
          </a:bodyPr>
          <a:lstStyle/>
          <a:p>
            <a:pPr>
              <a:lnSpc>
                <a:spcPct val="100000"/>
              </a:lnSpc>
            </a:pPr>
            <a:r>
              <a:rPr lang="en-US" sz="2800" dirty="0"/>
              <a:t>The SEA must build a system for complaint investigations that is culturally appropriate, factually correct AND legally correct.</a:t>
            </a:r>
          </a:p>
        </p:txBody>
      </p:sp>
      <p:sp>
        <p:nvSpPr>
          <p:cNvPr id="4" name="Date Placeholder 3">
            <a:extLst>
              <a:ext uri="{FF2B5EF4-FFF2-40B4-BE49-F238E27FC236}">
                <a16:creationId xmlns:a16="http://schemas.microsoft.com/office/drawing/2014/main" id="{687D7EC6-0822-5C2F-4972-3791494A5CB7}"/>
              </a:ext>
            </a:extLst>
          </p:cNvPr>
          <p:cNvSpPr>
            <a:spLocks noGrp="1"/>
          </p:cNvSpPr>
          <p:nvPr>
            <p:ph type="dt" sz="half" idx="10"/>
          </p:nvPr>
        </p:nvSpPr>
        <p:spPr/>
        <p:txBody>
          <a:bodyPr/>
          <a:lstStyle/>
          <a:p>
            <a:r>
              <a:rPr lang="en-US"/>
              <a:t>2022</a:t>
            </a:r>
            <a:endParaRPr lang="en-US" dirty="0"/>
          </a:p>
        </p:txBody>
      </p:sp>
      <p:sp>
        <p:nvSpPr>
          <p:cNvPr id="5" name="Footer Placeholder 4">
            <a:extLst>
              <a:ext uri="{FF2B5EF4-FFF2-40B4-BE49-F238E27FC236}">
                <a16:creationId xmlns:a16="http://schemas.microsoft.com/office/drawing/2014/main" id="{04D159E3-03F1-FD69-5015-CCF7AC0F3280}"/>
              </a:ext>
            </a:extLst>
          </p:cNvPr>
          <p:cNvSpPr>
            <a:spLocks noGrp="1"/>
          </p:cNvSpPr>
          <p:nvPr>
            <p:ph type="ftr" sz="quarter" idx="11"/>
          </p:nvPr>
        </p:nvSpPr>
        <p:spPr/>
        <p:txBody>
          <a:bodyPr/>
          <a:lstStyle/>
          <a:p>
            <a:r>
              <a:rPr lang="en-US"/>
              <a:t>© Pingora Consulting</a:t>
            </a:r>
            <a:endParaRPr lang="en-US" dirty="0"/>
          </a:p>
        </p:txBody>
      </p:sp>
      <p:sp>
        <p:nvSpPr>
          <p:cNvPr id="6" name="Slide Number Placeholder 5">
            <a:extLst>
              <a:ext uri="{FF2B5EF4-FFF2-40B4-BE49-F238E27FC236}">
                <a16:creationId xmlns:a16="http://schemas.microsoft.com/office/drawing/2014/main" id="{9CB9DEFB-E9EB-DB04-90A5-2FCDCA37D9BF}"/>
              </a:ext>
            </a:extLst>
          </p:cNvPr>
          <p:cNvSpPr>
            <a:spLocks noGrp="1"/>
          </p:cNvSpPr>
          <p:nvPr>
            <p:ph type="sldNum" sz="quarter" idx="12"/>
          </p:nvPr>
        </p:nvSpPr>
        <p:spPr/>
        <p:txBody>
          <a:bodyPr/>
          <a:lstStyle/>
          <a:p>
            <a:fld id="{B5CEABB6-07DC-46E8-9B57-56EC44A396E5}" type="slidenum">
              <a:rPr lang="en-US" smtClean="0"/>
              <a:t>25</a:t>
            </a:fld>
            <a:endParaRPr lang="en-US" dirty="0"/>
          </a:p>
        </p:txBody>
      </p:sp>
    </p:spTree>
    <p:extLst>
      <p:ext uri="{BB962C8B-B14F-4D97-AF65-F5344CB8AC3E}">
        <p14:creationId xmlns:p14="http://schemas.microsoft.com/office/powerpoint/2010/main" val="215247090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7">
            <a:extLst>
              <a:ext uri="{FF2B5EF4-FFF2-40B4-BE49-F238E27FC236}">
                <a16:creationId xmlns:a16="http://schemas.microsoft.com/office/drawing/2014/main" id="{4522B21E-B2B9-4C72-9A71-C87EFD1374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9">
            <a:extLst>
              <a:ext uri="{FF2B5EF4-FFF2-40B4-BE49-F238E27FC236}">
                <a16:creationId xmlns:a16="http://schemas.microsoft.com/office/drawing/2014/main" id="{5EB7D2A2-F448-44D4-938C-DC84CBCB3B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11">
            <a:extLst>
              <a:ext uri="{FF2B5EF4-FFF2-40B4-BE49-F238E27FC236}">
                <a16:creationId xmlns:a16="http://schemas.microsoft.com/office/drawing/2014/main" id="{871AEA07-1E14-44B4-8E55-64EF049CD6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CE1DF64-1F51-1CB9-B155-ACF173020F42}"/>
              </a:ext>
            </a:extLst>
          </p:cNvPr>
          <p:cNvSpPr>
            <a:spLocks noGrp="1"/>
          </p:cNvSpPr>
          <p:nvPr>
            <p:ph type="title"/>
          </p:nvPr>
        </p:nvSpPr>
        <p:spPr>
          <a:xfrm>
            <a:off x="1524000" y="1293338"/>
            <a:ext cx="9144000" cy="3274592"/>
          </a:xfrm>
        </p:spPr>
        <p:txBody>
          <a:bodyPr vert="horz" lIns="91440" tIns="45720" rIns="91440" bIns="45720" rtlCol="0" anchor="ctr">
            <a:normAutofit/>
          </a:bodyPr>
          <a:lstStyle/>
          <a:p>
            <a:pPr algn="ctr"/>
            <a:r>
              <a:rPr lang="en-US" sz="5000" kern="1200">
                <a:solidFill>
                  <a:schemeClr val="tx1"/>
                </a:solidFill>
                <a:latin typeface="+mj-lt"/>
                <a:ea typeface="+mj-ea"/>
                <a:cs typeface="+mj-cs"/>
              </a:rPr>
              <a:t>Once the SEA receives a state complaint, it is entirely up to the SEA to gather evidence and make an independent determination.</a:t>
            </a:r>
          </a:p>
        </p:txBody>
      </p:sp>
      <p:sp>
        <p:nvSpPr>
          <p:cNvPr id="3" name="Text Placeholder 2">
            <a:extLst>
              <a:ext uri="{FF2B5EF4-FFF2-40B4-BE49-F238E27FC236}">
                <a16:creationId xmlns:a16="http://schemas.microsoft.com/office/drawing/2014/main" id="{4BDB9ABE-83E8-1AE8-D81E-7CAE30445098}"/>
              </a:ext>
            </a:extLst>
          </p:cNvPr>
          <p:cNvSpPr>
            <a:spLocks noGrp="1"/>
          </p:cNvSpPr>
          <p:nvPr>
            <p:ph type="body" idx="1"/>
          </p:nvPr>
        </p:nvSpPr>
        <p:spPr>
          <a:xfrm>
            <a:off x="1523999" y="5375015"/>
            <a:ext cx="9144000" cy="856656"/>
          </a:xfrm>
        </p:spPr>
        <p:txBody>
          <a:bodyPr vert="horz" lIns="91440" tIns="45720" rIns="91440" bIns="45720" rtlCol="0" anchor="ctr">
            <a:normAutofit/>
          </a:bodyPr>
          <a:lstStyle/>
          <a:p>
            <a:pPr algn="ctr"/>
            <a:r>
              <a:rPr lang="en-US" sz="5400" kern="1200" dirty="0">
                <a:solidFill>
                  <a:schemeClr val="tx1"/>
                </a:solidFill>
                <a:latin typeface="+mn-lt"/>
                <a:ea typeface="+mn-ea"/>
                <a:cs typeface="+mn-cs"/>
              </a:rPr>
              <a:t>Burden of Proof</a:t>
            </a:r>
          </a:p>
        </p:txBody>
      </p:sp>
      <p:cxnSp>
        <p:nvCxnSpPr>
          <p:cNvPr id="27" name="Straight Connector 13">
            <a:extLst>
              <a:ext uri="{FF2B5EF4-FFF2-40B4-BE49-F238E27FC236}">
                <a16:creationId xmlns:a16="http://schemas.microsoft.com/office/drawing/2014/main" id="{F7C8EA93-3210-4C62-99E9-153C275E3A8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2DB3E0DC-2C2D-3079-3635-9E2E6835106B}"/>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14EA9DAB-92C3-9305-D644-74C22AA8081D}"/>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5099BCE3-D02D-05AE-4858-F1881ECFFBD8}"/>
              </a:ext>
            </a:extLst>
          </p:cNvPr>
          <p:cNvSpPr>
            <a:spLocks noGrp="1"/>
          </p:cNvSpPr>
          <p:nvPr>
            <p:ph type="sldNum" sz="quarter" idx="12"/>
          </p:nvPr>
        </p:nvSpPr>
        <p:spPr/>
        <p:txBody>
          <a:bodyPr/>
          <a:lstStyle/>
          <a:p>
            <a:fld id="{99A0F2D4-9C58-5448-8005-5DD1AA158DDA}" type="slidenum">
              <a:rPr lang="en-US" smtClean="0"/>
              <a:t>26</a:t>
            </a:fld>
            <a:endParaRPr lang="en-US"/>
          </a:p>
        </p:txBody>
      </p:sp>
    </p:spTree>
    <p:extLst>
      <p:ext uri="{BB962C8B-B14F-4D97-AF65-F5344CB8AC3E}">
        <p14:creationId xmlns:p14="http://schemas.microsoft.com/office/powerpoint/2010/main" val="42240003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35DB3719-6FDC-4E5D-891D-FF40B7300F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217C3DC-C0E6-F14E-91E5-5A92D2BD834F}"/>
              </a:ext>
            </a:extLst>
          </p:cNvPr>
          <p:cNvSpPr>
            <a:spLocks noGrp="1"/>
          </p:cNvSpPr>
          <p:nvPr>
            <p:ph type="title"/>
          </p:nvPr>
        </p:nvSpPr>
        <p:spPr>
          <a:xfrm>
            <a:off x="838200" y="365125"/>
            <a:ext cx="10515600" cy="1325563"/>
          </a:xfrm>
        </p:spPr>
        <p:txBody>
          <a:bodyPr>
            <a:normAutofit/>
          </a:bodyPr>
          <a:lstStyle/>
          <a:p>
            <a:r>
              <a:rPr lang="en-US" sz="5400" dirty="0"/>
              <a:t>Who has the burden?</a:t>
            </a:r>
          </a:p>
        </p:txBody>
      </p:sp>
      <p:sp>
        <p:nvSpPr>
          <p:cNvPr id="22" name="sketch line">
            <a:extLst>
              <a:ext uri="{FF2B5EF4-FFF2-40B4-BE49-F238E27FC236}">
                <a16:creationId xmlns:a16="http://schemas.microsoft.com/office/drawing/2014/main" id="{E0CBAC23-2E3F-4A90-BA59-F8299F6A54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200" y="1865313"/>
            <a:ext cx="10424160" cy="18288"/>
          </a:xfrm>
          <a:custGeom>
            <a:avLst/>
            <a:gdLst>
              <a:gd name="connsiteX0" fmla="*/ 0 w 10424160"/>
              <a:gd name="connsiteY0" fmla="*/ 0 h 18288"/>
              <a:gd name="connsiteX1" fmla="*/ 903427 w 10424160"/>
              <a:gd name="connsiteY1" fmla="*/ 0 h 18288"/>
              <a:gd name="connsiteX2" fmla="*/ 1389888 w 10424160"/>
              <a:gd name="connsiteY2" fmla="*/ 0 h 18288"/>
              <a:gd name="connsiteX3" fmla="*/ 2189074 w 10424160"/>
              <a:gd name="connsiteY3" fmla="*/ 0 h 18288"/>
              <a:gd name="connsiteX4" fmla="*/ 2675534 w 10424160"/>
              <a:gd name="connsiteY4" fmla="*/ 0 h 18288"/>
              <a:gd name="connsiteX5" fmla="*/ 3370478 w 10424160"/>
              <a:gd name="connsiteY5" fmla="*/ 0 h 18288"/>
              <a:gd name="connsiteX6" fmla="*/ 4169664 w 10424160"/>
              <a:gd name="connsiteY6" fmla="*/ 0 h 18288"/>
              <a:gd name="connsiteX7" fmla="*/ 4551883 w 10424160"/>
              <a:gd name="connsiteY7" fmla="*/ 0 h 18288"/>
              <a:gd name="connsiteX8" fmla="*/ 4934102 w 10424160"/>
              <a:gd name="connsiteY8" fmla="*/ 0 h 18288"/>
              <a:gd name="connsiteX9" fmla="*/ 5837530 w 10424160"/>
              <a:gd name="connsiteY9" fmla="*/ 0 h 18288"/>
              <a:gd name="connsiteX10" fmla="*/ 6532474 w 10424160"/>
              <a:gd name="connsiteY10" fmla="*/ 0 h 18288"/>
              <a:gd name="connsiteX11" fmla="*/ 6914693 w 10424160"/>
              <a:gd name="connsiteY11" fmla="*/ 0 h 18288"/>
              <a:gd name="connsiteX12" fmla="*/ 7609637 w 10424160"/>
              <a:gd name="connsiteY12" fmla="*/ 0 h 18288"/>
              <a:gd name="connsiteX13" fmla="*/ 8513064 w 10424160"/>
              <a:gd name="connsiteY13" fmla="*/ 0 h 18288"/>
              <a:gd name="connsiteX14" fmla="*/ 9103766 w 10424160"/>
              <a:gd name="connsiteY14" fmla="*/ 0 h 18288"/>
              <a:gd name="connsiteX15" fmla="*/ 9694469 w 10424160"/>
              <a:gd name="connsiteY15" fmla="*/ 0 h 18288"/>
              <a:gd name="connsiteX16" fmla="*/ 10424160 w 10424160"/>
              <a:gd name="connsiteY16" fmla="*/ 0 h 18288"/>
              <a:gd name="connsiteX17" fmla="*/ 10424160 w 10424160"/>
              <a:gd name="connsiteY17" fmla="*/ 18288 h 18288"/>
              <a:gd name="connsiteX18" fmla="*/ 9729216 w 10424160"/>
              <a:gd name="connsiteY18" fmla="*/ 18288 h 18288"/>
              <a:gd name="connsiteX19" fmla="*/ 8930030 w 10424160"/>
              <a:gd name="connsiteY19" fmla="*/ 18288 h 18288"/>
              <a:gd name="connsiteX20" fmla="*/ 8130845 w 10424160"/>
              <a:gd name="connsiteY20" fmla="*/ 18288 h 18288"/>
              <a:gd name="connsiteX21" fmla="*/ 7644384 w 10424160"/>
              <a:gd name="connsiteY21" fmla="*/ 18288 h 18288"/>
              <a:gd name="connsiteX22" fmla="*/ 6740957 w 10424160"/>
              <a:gd name="connsiteY22" fmla="*/ 18288 h 18288"/>
              <a:gd name="connsiteX23" fmla="*/ 6046013 w 10424160"/>
              <a:gd name="connsiteY23" fmla="*/ 18288 h 18288"/>
              <a:gd name="connsiteX24" fmla="*/ 5663794 w 10424160"/>
              <a:gd name="connsiteY24" fmla="*/ 18288 h 18288"/>
              <a:gd name="connsiteX25" fmla="*/ 4968850 w 10424160"/>
              <a:gd name="connsiteY25" fmla="*/ 18288 h 18288"/>
              <a:gd name="connsiteX26" fmla="*/ 4378147 w 10424160"/>
              <a:gd name="connsiteY26" fmla="*/ 18288 h 18288"/>
              <a:gd name="connsiteX27" fmla="*/ 3787445 w 10424160"/>
              <a:gd name="connsiteY27" fmla="*/ 18288 h 18288"/>
              <a:gd name="connsiteX28" fmla="*/ 3196742 w 10424160"/>
              <a:gd name="connsiteY28" fmla="*/ 18288 h 18288"/>
              <a:gd name="connsiteX29" fmla="*/ 2606040 w 10424160"/>
              <a:gd name="connsiteY29" fmla="*/ 18288 h 18288"/>
              <a:gd name="connsiteX30" fmla="*/ 1806854 w 10424160"/>
              <a:gd name="connsiteY30" fmla="*/ 18288 h 18288"/>
              <a:gd name="connsiteX31" fmla="*/ 1111910 w 10424160"/>
              <a:gd name="connsiteY31" fmla="*/ 18288 h 18288"/>
              <a:gd name="connsiteX32" fmla="*/ 729691 w 10424160"/>
              <a:gd name="connsiteY32" fmla="*/ 18288 h 18288"/>
              <a:gd name="connsiteX33" fmla="*/ 0 w 10424160"/>
              <a:gd name="connsiteY33" fmla="*/ 18288 h 18288"/>
              <a:gd name="connsiteX34" fmla="*/ 0 w 10424160"/>
              <a:gd name="connsiteY34"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4160" h="18288" fill="none" extrusionOk="0">
                <a:moveTo>
                  <a:pt x="0" y="0"/>
                </a:moveTo>
                <a:cubicBezTo>
                  <a:pt x="251416" y="-3874"/>
                  <a:pt x="479411" y="-20508"/>
                  <a:pt x="903427" y="0"/>
                </a:cubicBezTo>
                <a:cubicBezTo>
                  <a:pt x="1327443" y="20508"/>
                  <a:pt x="1177990" y="-7387"/>
                  <a:pt x="1389888" y="0"/>
                </a:cubicBezTo>
                <a:cubicBezTo>
                  <a:pt x="1601786" y="7387"/>
                  <a:pt x="1928602" y="-6697"/>
                  <a:pt x="2189074" y="0"/>
                </a:cubicBezTo>
                <a:cubicBezTo>
                  <a:pt x="2449546" y="6697"/>
                  <a:pt x="2440085" y="-21144"/>
                  <a:pt x="2675534" y="0"/>
                </a:cubicBezTo>
                <a:cubicBezTo>
                  <a:pt x="2910983" y="21144"/>
                  <a:pt x="3026158" y="-11124"/>
                  <a:pt x="3370478" y="0"/>
                </a:cubicBezTo>
                <a:cubicBezTo>
                  <a:pt x="3714798" y="11124"/>
                  <a:pt x="3864539" y="-10660"/>
                  <a:pt x="4169664" y="0"/>
                </a:cubicBezTo>
                <a:cubicBezTo>
                  <a:pt x="4474789" y="10660"/>
                  <a:pt x="4471218" y="16488"/>
                  <a:pt x="4551883" y="0"/>
                </a:cubicBezTo>
                <a:cubicBezTo>
                  <a:pt x="4632548" y="-16488"/>
                  <a:pt x="4786830" y="7986"/>
                  <a:pt x="4934102" y="0"/>
                </a:cubicBezTo>
                <a:cubicBezTo>
                  <a:pt x="5081374" y="-7986"/>
                  <a:pt x="5575881" y="-33003"/>
                  <a:pt x="5837530" y="0"/>
                </a:cubicBezTo>
                <a:cubicBezTo>
                  <a:pt x="6099179" y="33003"/>
                  <a:pt x="6305895" y="14170"/>
                  <a:pt x="6532474" y="0"/>
                </a:cubicBezTo>
                <a:cubicBezTo>
                  <a:pt x="6759053" y="-14170"/>
                  <a:pt x="6726707" y="16121"/>
                  <a:pt x="6914693" y="0"/>
                </a:cubicBezTo>
                <a:cubicBezTo>
                  <a:pt x="7102679" y="-16121"/>
                  <a:pt x="7397857" y="32594"/>
                  <a:pt x="7609637" y="0"/>
                </a:cubicBezTo>
                <a:cubicBezTo>
                  <a:pt x="7821417" y="-32594"/>
                  <a:pt x="8141235" y="-3745"/>
                  <a:pt x="8513064" y="0"/>
                </a:cubicBezTo>
                <a:cubicBezTo>
                  <a:pt x="8884893" y="3745"/>
                  <a:pt x="8877548" y="3359"/>
                  <a:pt x="9103766" y="0"/>
                </a:cubicBezTo>
                <a:cubicBezTo>
                  <a:pt x="9329984" y="-3359"/>
                  <a:pt x="9545570" y="-17843"/>
                  <a:pt x="9694469" y="0"/>
                </a:cubicBezTo>
                <a:cubicBezTo>
                  <a:pt x="9843368" y="17843"/>
                  <a:pt x="10162477" y="-1217"/>
                  <a:pt x="10424160" y="0"/>
                </a:cubicBezTo>
                <a:cubicBezTo>
                  <a:pt x="10424498" y="7640"/>
                  <a:pt x="10423710" y="11289"/>
                  <a:pt x="10424160" y="18288"/>
                </a:cubicBezTo>
                <a:cubicBezTo>
                  <a:pt x="10184680" y="20716"/>
                  <a:pt x="10034768" y="-9357"/>
                  <a:pt x="9729216" y="18288"/>
                </a:cubicBezTo>
                <a:cubicBezTo>
                  <a:pt x="9423664" y="45933"/>
                  <a:pt x="9309220" y="36372"/>
                  <a:pt x="8930030" y="18288"/>
                </a:cubicBezTo>
                <a:cubicBezTo>
                  <a:pt x="8550840" y="204"/>
                  <a:pt x="8513376" y="34707"/>
                  <a:pt x="8130845" y="18288"/>
                </a:cubicBezTo>
                <a:cubicBezTo>
                  <a:pt x="7748315" y="1869"/>
                  <a:pt x="7864674" y="19659"/>
                  <a:pt x="7644384" y="18288"/>
                </a:cubicBezTo>
                <a:cubicBezTo>
                  <a:pt x="7424094" y="16917"/>
                  <a:pt x="6947001" y="55680"/>
                  <a:pt x="6740957" y="18288"/>
                </a:cubicBezTo>
                <a:cubicBezTo>
                  <a:pt x="6534913" y="-19104"/>
                  <a:pt x="6313809" y="33391"/>
                  <a:pt x="6046013" y="18288"/>
                </a:cubicBezTo>
                <a:cubicBezTo>
                  <a:pt x="5778217" y="3185"/>
                  <a:pt x="5786775" y="1439"/>
                  <a:pt x="5663794" y="18288"/>
                </a:cubicBezTo>
                <a:cubicBezTo>
                  <a:pt x="5540813" y="35137"/>
                  <a:pt x="5204724" y="25434"/>
                  <a:pt x="4968850" y="18288"/>
                </a:cubicBezTo>
                <a:cubicBezTo>
                  <a:pt x="4732976" y="11142"/>
                  <a:pt x="4559928" y="34568"/>
                  <a:pt x="4378147" y="18288"/>
                </a:cubicBezTo>
                <a:cubicBezTo>
                  <a:pt x="4196366" y="2008"/>
                  <a:pt x="3992200" y="35409"/>
                  <a:pt x="3787445" y="18288"/>
                </a:cubicBezTo>
                <a:cubicBezTo>
                  <a:pt x="3582690" y="1167"/>
                  <a:pt x="3488876" y="-7583"/>
                  <a:pt x="3196742" y="18288"/>
                </a:cubicBezTo>
                <a:cubicBezTo>
                  <a:pt x="2904608" y="44159"/>
                  <a:pt x="2729828" y="45906"/>
                  <a:pt x="2606040" y="18288"/>
                </a:cubicBezTo>
                <a:cubicBezTo>
                  <a:pt x="2482252" y="-9330"/>
                  <a:pt x="2000672" y="-5498"/>
                  <a:pt x="1806854" y="18288"/>
                </a:cubicBezTo>
                <a:cubicBezTo>
                  <a:pt x="1613036" y="42074"/>
                  <a:pt x="1310933" y="-4240"/>
                  <a:pt x="1111910" y="18288"/>
                </a:cubicBezTo>
                <a:cubicBezTo>
                  <a:pt x="912887" y="40816"/>
                  <a:pt x="891560" y="1701"/>
                  <a:pt x="729691" y="18288"/>
                </a:cubicBezTo>
                <a:cubicBezTo>
                  <a:pt x="567822" y="34875"/>
                  <a:pt x="203025" y="34462"/>
                  <a:pt x="0" y="18288"/>
                </a:cubicBezTo>
                <a:cubicBezTo>
                  <a:pt x="-82" y="11708"/>
                  <a:pt x="-178" y="8956"/>
                  <a:pt x="0" y="0"/>
                </a:cubicBezTo>
                <a:close/>
              </a:path>
              <a:path w="10424160" h="18288" stroke="0" extrusionOk="0">
                <a:moveTo>
                  <a:pt x="0" y="0"/>
                </a:moveTo>
                <a:cubicBezTo>
                  <a:pt x="119910" y="17195"/>
                  <a:pt x="345032" y="1652"/>
                  <a:pt x="590702" y="0"/>
                </a:cubicBezTo>
                <a:cubicBezTo>
                  <a:pt x="836372" y="-1652"/>
                  <a:pt x="830717" y="-10944"/>
                  <a:pt x="972922" y="0"/>
                </a:cubicBezTo>
                <a:cubicBezTo>
                  <a:pt x="1115127" y="10944"/>
                  <a:pt x="1638708" y="17269"/>
                  <a:pt x="1876349" y="0"/>
                </a:cubicBezTo>
                <a:cubicBezTo>
                  <a:pt x="2113990" y="-17269"/>
                  <a:pt x="2263529" y="27642"/>
                  <a:pt x="2467051" y="0"/>
                </a:cubicBezTo>
                <a:cubicBezTo>
                  <a:pt x="2670573" y="-27642"/>
                  <a:pt x="2867743" y="-1552"/>
                  <a:pt x="3057754" y="0"/>
                </a:cubicBezTo>
                <a:cubicBezTo>
                  <a:pt x="3247765" y="1552"/>
                  <a:pt x="3729099" y="45169"/>
                  <a:pt x="3961181" y="0"/>
                </a:cubicBezTo>
                <a:cubicBezTo>
                  <a:pt x="4193263" y="-45169"/>
                  <a:pt x="4313735" y="4067"/>
                  <a:pt x="4447642" y="0"/>
                </a:cubicBezTo>
                <a:cubicBezTo>
                  <a:pt x="4581549" y="-4067"/>
                  <a:pt x="5123626" y="11867"/>
                  <a:pt x="5351069" y="0"/>
                </a:cubicBezTo>
                <a:cubicBezTo>
                  <a:pt x="5578512" y="-11867"/>
                  <a:pt x="6044105" y="-19983"/>
                  <a:pt x="6254496" y="0"/>
                </a:cubicBezTo>
                <a:cubicBezTo>
                  <a:pt x="6464887" y="19983"/>
                  <a:pt x="6664731" y="4232"/>
                  <a:pt x="6949440" y="0"/>
                </a:cubicBezTo>
                <a:cubicBezTo>
                  <a:pt x="7234149" y="-4232"/>
                  <a:pt x="7497205" y="28731"/>
                  <a:pt x="7852867" y="0"/>
                </a:cubicBezTo>
                <a:cubicBezTo>
                  <a:pt x="8208529" y="-28731"/>
                  <a:pt x="8287556" y="2616"/>
                  <a:pt x="8443570" y="0"/>
                </a:cubicBezTo>
                <a:cubicBezTo>
                  <a:pt x="8599584" y="-2616"/>
                  <a:pt x="8871283" y="-14113"/>
                  <a:pt x="9034272" y="0"/>
                </a:cubicBezTo>
                <a:cubicBezTo>
                  <a:pt x="9197261" y="14113"/>
                  <a:pt x="9604978" y="-35623"/>
                  <a:pt x="9833458" y="0"/>
                </a:cubicBezTo>
                <a:cubicBezTo>
                  <a:pt x="10061938" y="35623"/>
                  <a:pt x="10231944" y="-8194"/>
                  <a:pt x="10424160" y="0"/>
                </a:cubicBezTo>
                <a:cubicBezTo>
                  <a:pt x="10424285" y="4395"/>
                  <a:pt x="10424085" y="9776"/>
                  <a:pt x="10424160" y="18288"/>
                </a:cubicBezTo>
                <a:cubicBezTo>
                  <a:pt x="10058736" y="-5772"/>
                  <a:pt x="9942989" y="-18764"/>
                  <a:pt x="9624974" y="18288"/>
                </a:cubicBezTo>
                <a:cubicBezTo>
                  <a:pt x="9306959" y="55340"/>
                  <a:pt x="9229263" y="24995"/>
                  <a:pt x="8930030" y="18288"/>
                </a:cubicBezTo>
                <a:cubicBezTo>
                  <a:pt x="8630797" y="11581"/>
                  <a:pt x="8647263" y="10931"/>
                  <a:pt x="8547811" y="18288"/>
                </a:cubicBezTo>
                <a:cubicBezTo>
                  <a:pt x="8448359" y="25645"/>
                  <a:pt x="8173221" y="219"/>
                  <a:pt x="8061350" y="18288"/>
                </a:cubicBezTo>
                <a:cubicBezTo>
                  <a:pt x="7949479" y="36357"/>
                  <a:pt x="7437002" y="17516"/>
                  <a:pt x="7157923" y="18288"/>
                </a:cubicBezTo>
                <a:cubicBezTo>
                  <a:pt x="6878844" y="19060"/>
                  <a:pt x="6610241" y="8864"/>
                  <a:pt x="6462979" y="18288"/>
                </a:cubicBezTo>
                <a:cubicBezTo>
                  <a:pt x="6315717" y="27712"/>
                  <a:pt x="6124879" y="4989"/>
                  <a:pt x="5976518" y="18288"/>
                </a:cubicBezTo>
                <a:cubicBezTo>
                  <a:pt x="5828157" y="31587"/>
                  <a:pt x="5566880" y="7112"/>
                  <a:pt x="5281574" y="18288"/>
                </a:cubicBezTo>
                <a:cubicBezTo>
                  <a:pt x="4996268" y="29464"/>
                  <a:pt x="5085614" y="20493"/>
                  <a:pt x="4899355" y="18288"/>
                </a:cubicBezTo>
                <a:cubicBezTo>
                  <a:pt x="4713096" y="16083"/>
                  <a:pt x="4606138" y="34359"/>
                  <a:pt x="4517136" y="18288"/>
                </a:cubicBezTo>
                <a:cubicBezTo>
                  <a:pt x="4428134" y="2217"/>
                  <a:pt x="4125335" y="52414"/>
                  <a:pt x="3822192" y="18288"/>
                </a:cubicBezTo>
                <a:cubicBezTo>
                  <a:pt x="3519049" y="-15838"/>
                  <a:pt x="3453132" y="3859"/>
                  <a:pt x="3335731" y="18288"/>
                </a:cubicBezTo>
                <a:cubicBezTo>
                  <a:pt x="3218330" y="32717"/>
                  <a:pt x="2718749" y="-13936"/>
                  <a:pt x="2536546" y="18288"/>
                </a:cubicBezTo>
                <a:cubicBezTo>
                  <a:pt x="2354343" y="50512"/>
                  <a:pt x="2190669" y="3238"/>
                  <a:pt x="2050085" y="18288"/>
                </a:cubicBezTo>
                <a:cubicBezTo>
                  <a:pt x="1909501" y="33338"/>
                  <a:pt x="1520975" y="3062"/>
                  <a:pt x="1250899" y="18288"/>
                </a:cubicBezTo>
                <a:cubicBezTo>
                  <a:pt x="980823" y="33514"/>
                  <a:pt x="992936" y="28036"/>
                  <a:pt x="868680" y="18288"/>
                </a:cubicBezTo>
                <a:cubicBezTo>
                  <a:pt x="744424" y="8540"/>
                  <a:pt x="230364" y="33365"/>
                  <a:pt x="0" y="18288"/>
                </a:cubicBezTo>
                <a:cubicBezTo>
                  <a:pt x="-504" y="12101"/>
                  <a:pt x="-591" y="7719"/>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a:extLst>
              <a:ext uri="{FF2B5EF4-FFF2-40B4-BE49-F238E27FC236}">
                <a16:creationId xmlns:a16="http://schemas.microsoft.com/office/drawing/2014/main" id="{23D83711-3A0B-C148-864D-EF5531463E91}"/>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D5288AFF-072C-4583-9DE8-E62A7082FAC3}"/>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7" name="Slide Number Placeholder 6">
            <a:extLst>
              <a:ext uri="{FF2B5EF4-FFF2-40B4-BE49-F238E27FC236}">
                <a16:creationId xmlns:a16="http://schemas.microsoft.com/office/drawing/2014/main" id="{EC04E13E-0AA5-F441-B2AD-C3BE0F79C75B}"/>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27</a:t>
            </a:fld>
            <a:endParaRPr lang="en-US"/>
          </a:p>
        </p:txBody>
      </p:sp>
      <p:graphicFrame>
        <p:nvGraphicFramePr>
          <p:cNvPr id="8" name="Content Placeholder 2">
            <a:extLst>
              <a:ext uri="{FF2B5EF4-FFF2-40B4-BE49-F238E27FC236}">
                <a16:creationId xmlns:a16="http://schemas.microsoft.com/office/drawing/2014/main" id="{A4DE295B-3D87-4D1F-8719-648909EEEA56}"/>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685681258"/>
              </p:ext>
            </p:extLst>
          </p:nvPr>
        </p:nvGraphicFramePr>
        <p:xfrm>
          <a:off x="838200" y="2228087"/>
          <a:ext cx="10515600" cy="39488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7113724"/>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217C3DC-C0E6-F14E-91E5-5A92D2BD834F}"/>
              </a:ext>
            </a:extLst>
          </p:cNvPr>
          <p:cNvSpPr>
            <a:spLocks noGrp="1"/>
          </p:cNvSpPr>
          <p:nvPr>
            <p:ph type="title"/>
          </p:nvPr>
        </p:nvSpPr>
        <p:spPr>
          <a:xfrm>
            <a:off x="838200" y="557188"/>
            <a:ext cx="10515600" cy="1133499"/>
          </a:xfrm>
        </p:spPr>
        <p:txBody>
          <a:bodyPr>
            <a:normAutofit/>
          </a:bodyPr>
          <a:lstStyle/>
          <a:p>
            <a:pPr algn="ctr"/>
            <a:r>
              <a:rPr lang="en-US" sz="5400" dirty="0"/>
              <a:t>Who has the burden?</a:t>
            </a:r>
          </a:p>
        </p:txBody>
      </p:sp>
      <p:sp>
        <p:nvSpPr>
          <p:cNvPr id="6" name="Date Placeholder 5">
            <a:extLst>
              <a:ext uri="{FF2B5EF4-FFF2-40B4-BE49-F238E27FC236}">
                <a16:creationId xmlns:a16="http://schemas.microsoft.com/office/drawing/2014/main" id="{E06514FD-1F8D-AC48-8A9C-047695B89909}"/>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EF3145A6-AF4A-4611-989E-3798D2A973B0}"/>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7" name="Slide Number Placeholder 6">
            <a:extLst>
              <a:ext uri="{FF2B5EF4-FFF2-40B4-BE49-F238E27FC236}">
                <a16:creationId xmlns:a16="http://schemas.microsoft.com/office/drawing/2014/main" id="{667B2901-8BE6-4346-AFBF-6E91AF92EA8E}"/>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28</a:t>
            </a:fld>
            <a:endParaRPr lang="en-US"/>
          </a:p>
        </p:txBody>
      </p:sp>
      <p:graphicFrame>
        <p:nvGraphicFramePr>
          <p:cNvPr id="15" name="Content Placeholder 2">
            <a:extLst>
              <a:ext uri="{FF2B5EF4-FFF2-40B4-BE49-F238E27FC236}">
                <a16:creationId xmlns:a16="http://schemas.microsoft.com/office/drawing/2014/main" id="{FE596674-CF62-4CFF-BF00-48BE29AD5698}"/>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4266527664"/>
              </p:ext>
            </p:extLst>
          </p:nvPr>
        </p:nvGraphicFramePr>
        <p:xfrm>
          <a:off x="838200" y="1828800"/>
          <a:ext cx="10515600" cy="43525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21707615"/>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786EB66-C867-4091-BE41-0977C31623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9AC298A-B9B9-4BAB-BCF5-45A44E5BA7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4526280"/>
            <a:ext cx="9975273" cy="23317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1BF8F48-5FE7-4A46-8BEB-AF2AE44CD2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2051" y="524740"/>
            <a:ext cx="11247895" cy="57651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D9E6D81-60AA-327A-6EF5-44C13CAD42FB}"/>
              </a:ext>
            </a:extLst>
          </p:cNvPr>
          <p:cNvSpPr>
            <a:spLocks noGrp="1"/>
          </p:cNvSpPr>
          <p:nvPr>
            <p:ph type="title"/>
          </p:nvPr>
        </p:nvSpPr>
        <p:spPr>
          <a:xfrm>
            <a:off x="1524000" y="1005840"/>
            <a:ext cx="9031769" cy="2936382"/>
          </a:xfrm>
        </p:spPr>
        <p:txBody>
          <a:bodyPr vert="horz" lIns="91440" tIns="45720" rIns="91440" bIns="45720" rtlCol="0" anchor="b">
            <a:normAutofit/>
          </a:bodyPr>
          <a:lstStyle/>
          <a:p>
            <a:pPr algn="ctr"/>
            <a:r>
              <a:rPr lang="en-US" sz="6600" kern="1200" dirty="0">
                <a:solidFill>
                  <a:schemeClr val="tx1"/>
                </a:solidFill>
                <a:latin typeface="+mj-lt"/>
                <a:ea typeface="+mj-ea"/>
                <a:cs typeface="+mj-cs"/>
              </a:rPr>
              <a:t>Investigatory Plan</a:t>
            </a:r>
          </a:p>
        </p:txBody>
      </p:sp>
      <p:sp>
        <p:nvSpPr>
          <p:cNvPr id="3" name="Text Placeholder 2">
            <a:extLst>
              <a:ext uri="{FF2B5EF4-FFF2-40B4-BE49-F238E27FC236}">
                <a16:creationId xmlns:a16="http://schemas.microsoft.com/office/drawing/2014/main" id="{ED976A53-562F-F28D-038E-212298548C67}"/>
              </a:ext>
            </a:extLst>
          </p:cNvPr>
          <p:cNvSpPr>
            <a:spLocks noGrp="1"/>
          </p:cNvSpPr>
          <p:nvPr>
            <p:ph type="body" idx="1"/>
          </p:nvPr>
        </p:nvSpPr>
        <p:spPr>
          <a:xfrm>
            <a:off x="1524000" y="4034297"/>
            <a:ext cx="9031769" cy="1655762"/>
          </a:xfrm>
        </p:spPr>
        <p:txBody>
          <a:bodyPr vert="horz" lIns="91440" tIns="45720" rIns="91440" bIns="45720" rtlCol="0">
            <a:normAutofit/>
          </a:bodyPr>
          <a:lstStyle/>
          <a:p>
            <a:pPr algn="ctr"/>
            <a:r>
              <a:rPr lang="en-US" sz="3200" kern="1200" dirty="0">
                <a:solidFill>
                  <a:schemeClr val="tx1"/>
                </a:solidFill>
                <a:latin typeface="+mn-lt"/>
                <a:ea typeface="+mn-ea"/>
                <a:cs typeface="+mn-cs"/>
              </a:rPr>
              <a:t>Develop a ROBUST plan to gather all relevant information sufficient to make an independent determination regarding the allegations.</a:t>
            </a:r>
          </a:p>
        </p:txBody>
      </p:sp>
      <p:grpSp>
        <p:nvGrpSpPr>
          <p:cNvPr id="27" name="Group 13">
            <a:extLst>
              <a:ext uri="{FF2B5EF4-FFF2-40B4-BE49-F238E27FC236}">
                <a16:creationId xmlns:a16="http://schemas.microsoft.com/office/drawing/2014/main" id="{117AB195-E690-4959-B435-3BC469C2CA4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873418" y="44817"/>
            <a:ext cx="233303" cy="772404"/>
            <a:chOff x="11873418" y="44817"/>
            <a:chExt cx="233303" cy="772404"/>
          </a:xfrm>
        </p:grpSpPr>
        <p:sp>
          <p:nvSpPr>
            <p:cNvPr id="54" name="Rectangle 64">
              <a:extLst>
                <a:ext uri="{FF2B5EF4-FFF2-40B4-BE49-F238E27FC236}">
                  <a16:creationId xmlns:a16="http://schemas.microsoft.com/office/drawing/2014/main" id="{BBBA5550-3A7F-41FE-AEC2-85F9CA801E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3605" y="461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66">
              <a:extLst>
                <a:ext uri="{FF2B5EF4-FFF2-40B4-BE49-F238E27FC236}">
                  <a16:creationId xmlns:a16="http://schemas.microsoft.com/office/drawing/2014/main" id="{20C75782-E825-4F5C-B9E2-269CD9E69B9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115" y="4612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64">
              <a:extLst>
                <a:ext uri="{FF2B5EF4-FFF2-40B4-BE49-F238E27FC236}">
                  <a16:creationId xmlns:a16="http://schemas.microsoft.com/office/drawing/2014/main" id="{3F6D5B3A-F638-4015-BF3D-202A166FD4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6191" y="75669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66">
              <a:extLst>
                <a:ext uri="{FF2B5EF4-FFF2-40B4-BE49-F238E27FC236}">
                  <a16:creationId xmlns:a16="http://schemas.microsoft.com/office/drawing/2014/main" id="{C8B81319-436D-4F21-ABCC-A5838F98926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455" y="75669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64">
              <a:extLst>
                <a:ext uri="{FF2B5EF4-FFF2-40B4-BE49-F238E27FC236}">
                  <a16:creationId xmlns:a16="http://schemas.microsoft.com/office/drawing/2014/main" id="{6C0516BC-CF7B-4D50-8C67-0665D3FD9A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6191" y="61457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66">
              <a:extLst>
                <a:ext uri="{FF2B5EF4-FFF2-40B4-BE49-F238E27FC236}">
                  <a16:creationId xmlns:a16="http://schemas.microsoft.com/office/drawing/2014/main" id="{C232F28B-582E-441D-A117-D9A1A40EBCC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455" y="61457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64">
              <a:extLst>
                <a:ext uri="{FF2B5EF4-FFF2-40B4-BE49-F238E27FC236}">
                  <a16:creationId xmlns:a16="http://schemas.microsoft.com/office/drawing/2014/main" id="{5E43823E-66CA-4740-95AE-DB53C2751B6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6191" y="472462"/>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66">
              <a:extLst>
                <a:ext uri="{FF2B5EF4-FFF2-40B4-BE49-F238E27FC236}">
                  <a16:creationId xmlns:a16="http://schemas.microsoft.com/office/drawing/2014/main" id="{06C1A5BC-53FF-465A-8394-81554FCDA0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455" y="472462"/>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64">
              <a:extLst>
                <a:ext uri="{FF2B5EF4-FFF2-40B4-BE49-F238E27FC236}">
                  <a16:creationId xmlns:a16="http://schemas.microsoft.com/office/drawing/2014/main" id="{86AAA0B5-FFC7-499B-9C1B-8DFFB4F291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6191" y="330348"/>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66">
              <a:extLst>
                <a:ext uri="{FF2B5EF4-FFF2-40B4-BE49-F238E27FC236}">
                  <a16:creationId xmlns:a16="http://schemas.microsoft.com/office/drawing/2014/main" id="{A1B55CB2-2108-462D-B109-4D76D34A82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455" y="330348"/>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64">
              <a:extLst>
                <a:ext uri="{FF2B5EF4-FFF2-40B4-BE49-F238E27FC236}">
                  <a16:creationId xmlns:a16="http://schemas.microsoft.com/office/drawing/2014/main" id="{9E620EE3-25FA-4C0B-9F5D-470FF51B9B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2046191" y="18823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66">
              <a:extLst>
                <a:ext uri="{FF2B5EF4-FFF2-40B4-BE49-F238E27FC236}">
                  <a16:creationId xmlns:a16="http://schemas.microsoft.com/office/drawing/2014/main" id="{52A5BDF8-AD17-44D3-B1C9-E165158D91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872455" y="18823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a:extLst>
              <a:ext uri="{FF2B5EF4-FFF2-40B4-BE49-F238E27FC236}">
                <a16:creationId xmlns:a16="http://schemas.microsoft.com/office/drawing/2014/main" id="{9D9672DB-F953-4898-9C52-03A164FADED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4864" y="3048506"/>
            <a:ext cx="630289" cy="765242"/>
            <a:chOff x="45711" y="3048506"/>
            <a:chExt cx="630289" cy="765242"/>
          </a:xfrm>
        </p:grpSpPr>
        <p:sp>
          <p:nvSpPr>
            <p:cNvPr id="29" name="Rectangle 2">
              <a:extLst>
                <a:ext uri="{FF2B5EF4-FFF2-40B4-BE49-F238E27FC236}">
                  <a16:creationId xmlns:a16="http://schemas.microsoft.com/office/drawing/2014/main" id="{BF03BEBE-5AB3-4234-9975-887E86FEDE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4166" y="304850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59">
              <a:extLst>
                <a:ext uri="{FF2B5EF4-FFF2-40B4-BE49-F238E27FC236}">
                  <a16:creationId xmlns:a16="http://schemas.microsoft.com/office/drawing/2014/main" id="{77545F09-233F-4039-B88E-8B7EE733B6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4166" y="322501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62">
              <a:extLst>
                <a:ext uri="{FF2B5EF4-FFF2-40B4-BE49-F238E27FC236}">
                  <a16:creationId xmlns:a16="http://schemas.microsoft.com/office/drawing/2014/main" id="{B89D6423-0884-41BE-BAB8-0F8A9851D5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4166" y="340151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64">
              <a:extLst>
                <a:ext uri="{FF2B5EF4-FFF2-40B4-BE49-F238E27FC236}">
                  <a16:creationId xmlns:a16="http://schemas.microsoft.com/office/drawing/2014/main" id="{2316554F-5550-4E94-BF70-9B1092E2A85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4166" y="35780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66">
              <a:extLst>
                <a:ext uri="{FF2B5EF4-FFF2-40B4-BE49-F238E27FC236}">
                  <a16:creationId xmlns:a16="http://schemas.microsoft.com/office/drawing/2014/main" id="{B3B986A6-E7CE-46D5-B7C2-E469056C52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4166" y="37545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2">
              <a:extLst>
                <a:ext uri="{FF2B5EF4-FFF2-40B4-BE49-F238E27FC236}">
                  <a16:creationId xmlns:a16="http://schemas.microsoft.com/office/drawing/2014/main" id="{513E22E1-E1BD-471B-9959-02D382CDB4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2053" y="304850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59">
              <a:extLst>
                <a:ext uri="{FF2B5EF4-FFF2-40B4-BE49-F238E27FC236}">
                  <a16:creationId xmlns:a16="http://schemas.microsoft.com/office/drawing/2014/main" id="{81396781-D57E-417F-9D99-C69663C283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2053" y="322501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62">
              <a:extLst>
                <a:ext uri="{FF2B5EF4-FFF2-40B4-BE49-F238E27FC236}">
                  <a16:creationId xmlns:a16="http://schemas.microsoft.com/office/drawing/2014/main" id="{B3DCA897-9502-460C-B0A6-67548D09B7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2053" y="340151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64">
              <a:extLst>
                <a:ext uri="{FF2B5EF4-FFF2-40B4-BE49-F238E27FC236}">
                  <a16:creationId xmlns:a16="http://schemas.microsoft.com/office/drawing/2014/main" id="{009AF730-DCD4-4428-A9E9-D26FAD1420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2053" y="35780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66">
              <a:extLst>
                <a:ext uri="{FF2B5EF4-FFF2-40B4-BE49-F238E27FC236}">
                  <a16:creationId xmlns:a16="http://schemas.microsoft.com/office/drawing/2014/main" id="{72AF0F75-11D1-432A-969B-1F454307F5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2053" y="37545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2">
              <a:extLst>
                <a:ext uri="{FF2B5EF4-FFF2-40B4-BE49-F238E27FC236}">
                  <a16:creationId xmlns:a16="http://schemas.microsoft.com/office/drawing/2014/main" id="{23397648-9CC0-48EE-86FE-B819830EA2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939" y="304850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59">
              <a:extLst>
                <a:ext uri="{FF2B5EF4-FFF2-40B4-BE49-F238E27FC236}">
                  <a16:creationId xmlns:a16="http://schemas.microsoft.com/office/drawing/2014/main" id="{5C7C485C-93D0-46DC-AD54-B0AFDAEA7A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939" y="322501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62">
              <a:extLst>
                <a:ext uri="{FF2B5EF4-FFF2-40B4-BE49-F238E27FC236}">
                  <a16:creationId xmlns:a16="http://schemas.microsoft.com/office/drawing/2014/main" id="{BB2C71AA-96A2-4945-BE1C-17FEF965F7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939" y="340151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64">
              <a:extLst>
                <a:ext uri="{FF2B5EF4-FFF2-40B4-BE49-F238E27FC236}">
                  <a16:creationId xmlns:a16="http://schemas.microsoft.com/office/drawing/2014/main" id="{1914A3E6-8F60-4CB5-8142-47B57D38C6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939" y="35780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6">
              <a:extLst>
                <a:ext uri="{FF2B5EF4-FFF2-40B4-BE49-F238E27FC236}">
                  <a16:creationId xmlns:a16="http://schemas.microsoft.com/office/drawing/2014/main" id="{8E36D6EE-E260-44F2-8D0C-B86573A680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29939" y="37545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2">
              <a:extLst>
                <a:ext uri="{FF2B5EF4-FFF2-40B4-BE49-F238E27FC236}">
                  <a16:creationId xmlns:a16="http://schemas.microsoft.com/office/drawing/2014/main" id="{A1EDD0E7-0ACC-4782-BB65-179218A5360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87825" y="304850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59">
              <a:extLst>
                <a:ext uri="{FF2B5EF4-FFF2-40B4-BE49-F238E27FC236}">
                  <a16:creationId xmlns:a16="http://schemas.microsoft.com/office/drawing/2014/main" id="{61301D83-35ED-45D9-808A-4BDADF2B22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87825" y="322501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62">
              <a:extLst>
                <a:ext uri="{FF2B5EF4-FFF2-40B4-BE49-F238E27FC236}">
                  <a16:creationId xmlns:a16="http://schemas.microsoft.com/office/drawing/2014/main" id="{8ED1BB52-7859-46C1-997C-F679C92369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87825" y="340151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64">
              <a:extLst>
                <a:ext uri="{FF2B5EF4-FFF2-40B4-BE49-F238E27FC236}">
                  <a16:creationId xmlns:a16="http://schemas.microsoft.com/office/drawing/2014/main" id="{7A5D5BB8-21AD-44D8-8793-CB4924B9380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87825" y="35780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66">
              <a:extLst>
                <a:ext uri="{FF2B5EF4-FFF2-40B4-BE49-F238E27FC236}">
                  <a16:creationId xmlns:a16="http://schemas.microsoft.com/office/drawing/2014/main" id="{6B17B7F3-3D9C-4459-AF7F-6BCF136647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87825" y="37545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2">
              <a:extLst>
                <a:ext uri="{FF2B5EF4-FFF2-40B4-BE49-F238E27FC236}">
                  <a16:creationId xmlns:a16="http://schemas.microsoft.com/office/drawing/2014/main" id="{03AF9AAC-5EF8-43F6-A71F-CAACB54FF6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5711" y="3048506"/>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59">
              <a:extLst>
                <a:ext uri="{FF2B5EF4-FFF2-40B4-BE49-F238E27FC236}">
                  <a16:creationId xmlns:a16="http://schemas.microsoft.com/office/drawing/2014/main" id="{F0D2C464-1C0A-4D91-9AAA-C053C895FDF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5711" y="3225010"/>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62">
              <a:extLst>
                <a:ext uri="{FF2B5EF4-FFF2-40B4-BE49-F238E27FC236}">
                  <a16:creationId xmlns:a16="http://schemas.microsoft.com/office/drawing/2014/main" id="{4BEDADBB-1E6E-48F0-BBF3-EB9B978FB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5711" y="3401514"/>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64">
              <a:extLst>
                <a:ext uri="{FF2B5EF4-FFF2-40B4-BE49-F238E27FC236}">
                  <a16:creationId xmlns:a16="http://schemas.microsoft.com/office/drawing/2014/main" id="{A768E058-61D9-41D6-AC45-94D984A89B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5711" y="35780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66">
              <a:extLst>
                <a:ext uri="{FF2B5EF4-FFF2-40B4-BE49-F238E27FC236}">
                  <a16:creationId xmlns:a16="http://schemas.microsoft.com/office/drawing/2014/main" id="{99718B8A-0078-45EC-9F2C-1B6E96E1B7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5711" y="375452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Date Placeholder 3">
            <a:extLst>
              <a:ext uri="{FF2B5EF4-FFF2-40B4-BE49-F238E27FC236}">
                <a16:creationId xmlns:a16="http://schemas.microsoft.com/office/drawing/2014/main" id="{2A7B72D0-4220-88D5-CABC-F2157B0F5422}"/>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87DBF207-6482-90D8-BAC2-5B449BD56CA5}"/>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11942545-5838-FA3C-B8E1-0BB5A72AA3BF}"/>
              </a:ext>
            </a:extLst>
          </p:cNvPr>
          <p:cNvSpPr>
            <a:spLocks noGrp="1"/>
          </p:cNvSpPr>
          <p:nvPr>
            <p:ph type="sldNum" sz="quarter" idx="12"/>
          </p:nvPr>
        </p:nvSpPr>
        <p:spPr/>
        <p:txBody>
          <a:bodyPr/>
          <a:lstStyle/>
          <a:p>
            <a:fld id="{99A0F2D4-9C58-5448-8005-5DD1AA158DDA}" type="slidenum">
              <a:rPr lang="en-US" smtClean="0"/>
              <a:t>29</a:t>
            </a:fld>
            <a:endParaRPr lang="en-US"/>
          </a:p>
        </p:txBody>
      </p:sp>
    </p:spTree>
    <p:extLst>
      <p:ext uri="{BB962C8B-B14F-4D97-AF65-F5344CB8AC3E}">
        <p14:creationId xmlns:p14="http://schemas.microsoft.com/office/powerpoint/2010/main" val="34472620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a:normAutofit/>
          </a:bodyPr>
          <a:lstStyle/>
          <a:p>
            <a:r>
              <a:rPr lang="en-US" sz="5400" dirty="0"/>
              <a:t>Agenda</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1691640"/>
            <a:ext cx="5669280" cy="365760"/>
          </a:xfrm>
        </p:spPr>
        <p:txBody>
          <a:bodyPr>
            <a:noAutofit/>
          </a:bodyPr>
          <a:lstStyle/>
          <a:p>
            <a:r>
              <a:rPr lang="en-US" sz="2400" b="1" dirty="0"/>
              <a:t>#1 Perspective and Culture</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03120"/>
            <a:ext cx="5669280" cy="640080"/>
          </a:xfrm>
        </p:spPr>
        <p:txBody>
          <a:bodyPr vert="horz" lIns="91440" tIns="45720" rIns="91440" bIns="45720" rtlCol="0" anchor="t">
            <a:normAutofit/>
          </a:bodyPr>
          <a:lstStyle/>
          <a:p>
            <a:r>
              <a:rPr lang="en-US" sz="1600" dirty="0"/>
              <a:t>Keep your focus on the purpose of IDEA and the state complaint system.  It is our responsibility to be culturally appropriate.</a:t>
            </a:r>
          </a:p>
        </p:txBody>
      </p:sp>
      <p:sp>
        <p:nvSpPr>
          <p:cNvPr id="8" name="Text Placeholder 7">
            <a:extLst>
              <a:ext uri="{FF2B5EF4-FFF2-40B4-BE49-F238E27FC236}">
                <a16:creationId xmlns:a16="http://schemas.microsoft.com/office/drawing/2014/main" id="{627E3C21-87F8-4497-8569-36A5D95EC8B5}"/>
              </a:ext>
            </a:extLst>
          </p:cNvPr>
          <p:cNvSpPr>
            <a:spLocks noGrp="1"/>
          </p:cNvSpPr>
          <p:nvPr>
            <p:ph type="body" sz="quarter" idx="16"/>
          </p:nvPr>
        </p:nvSpPr>
        <p:spPr>
          <a:xfrm>
            <a:off x="6042324" y="2761809"/>
            <a:ext cx="5669280" cy="365760"/>
          </a:xfrm>
        </p:spPr>
        <p:txBody>
          <a:bodyPr>
            <a:noAutofit/>
          </a:bodyPr>
          <a:lstStyle/>
          <a:p>
            <a:r>
              <a:rPr lang="en-US" sz="2400" b="1" dirty="0"/>
              <a:t>#2 Make a Plan</a:t>
            </a:r>
          </a:p>
        </p:txBody>
      </p:sp>
      <p:sp>
        <p:nvSpPr>
          <p:cNvPr id="7" name="Text Placeholder 6">
            <a:extLst>
              <a:ext uri="{FF2B5EF4-FFF2-40B4-BE49-F238E27FC236}">
                <a16:creationId xmlns:a16="http://schemas.microsoft.com/office/drawing/2014/main" id="{3D14621F-E216-481D-9308-97B0F79B6DAA}"/>
              </a:ext>
            </a:extLst>
          </p:cNvPr>
          <p:cNvSpPr>
            <a:spLocks noGrp="1"/>
          </p:cNvSpPr>
          <p:nvPr>
            <p:ph type="body" sz="quarter" idx="15"/>
          </p:nvPr>
        </p:nvSpPr>
        <p:spPr>
          <a:xfrm>
            <a:off x="6042324" y="3127569"/>
            <a:ext cx="5669280" cy="613918"/>
          </a:xfrm>
        </p:spPr>
        <p:txBody>
          <a:bodyPr>
            <a:normAutofit/>
          </a:bodyPr>
          <a:lstStyle/>
          <a:p>
            <a:r>
              <a:rPr lang="en-US" sz="1600" dirty="0"/>
              <a:t>Develop a blueprint for a universal investigative plan, and nimbly adapt the plan to address cultural barriers.</a:t>
            </a:r>
          </a:p>
          <a:p>
            <a:endParaRPr lang="en-US" dirty="0"/>
          </a:p>
        </p:txBody>
      </p:sp>
      <p:sp>
        <p:nvSpPr>
          <p:cNvPr id="10" name="Text Placeholder 9">
            <a:extLst>
              <a:ext uri="{FF2B5EF4-FFF2-40B4-BE49-F238E27FC236}">
                <a16:creationId xmlns:a16="http://schemas.microsoft.com/office/drawing/2014/main" id="{E9243144-E2F2-49CE-BDE1-6E00A2555F98}"/>
              </a:ext>
            </a:extLst>
          </p:cNvPr>
          <p:cNvSpPr>
            <a:spLocks noGrp="1"/>
          </p:cNvSpPr>
          <p:nvPr>
            <p:ph type="body" sz="quarter" idx="18"/>
          </p:nvPr>
        </p:nvSpPr>
        <p:spPr>
          <a:xfrm>
            <a:off x="6015158" y="3886988"/>
            <a:ext cx="5669280" cy="365760"/>
          </a:xfrm>
        </p:spPr>
        <p:txBody>
          <a:bodyPr>
            <a:noAutofit/>
          </a:bodyPr>
          <a:lstStyle/>
          <a:p>
            <a:r>
              <a:rPr lang="en-US" sz="2400" b="1" dirty="0"/>
              <a:t>#3 Execution</a:t>
            </a:r>
          </a:p>
        </p:txBody>
      </p:sp>
      <p:sp>
        <p:nvSpPr>
          <p:cNvPr id="9" name="Text Placeholder 8">
            <a:extLst>
              <a:ext uri="{FF2B5EF4-FFF2-40B4-BE49-F238E27FC236}">
                <a16:creationId xmlns:a16="http://schemas.microsoft.com/office/drawing/2014/main" id="{DC230641-EC34-4C9D-AC9A-13EE61C81903}"/>
              </a:ext>
            </a:extLst>
          </p:cNvPr>
          <p:cNvSpPr>
            <a:spLocks noGrp="1"/>
          </p:cNvSpPr>
          <p:nvPr>
            <p:ph type="body" sz="quarter" idx="17"/>
          </p:nvPr>
        </p:nvSpPr>
        <p:spPr>
          <a:xfrm>
            <a:off x="6042324" y="4271357"/>
            <a:ext cx="5669280" cy="548640"/>
          </a:xfrm>
        </p:spPr>
        <p:txBody>
          <a:bodyPr>
            <a:noAutofit/>
          </a:bodyPr>
          <a:lstStyle/>
          <a:p>
            <a:r>
              <a:rPr lang="en-US" sz="1600" dirty="0"/>
              <a:t>Practice putting all the pieces of the investigatory puzzle together in an artfully drafted, culturally appropriate decision.</a:t>
            </a:r>
          </a:p>
        </p:txBody>
      </p:sp>
      <p:sp>
        <p:nvSpPr>
          <p:cNvPr id="11" name="Text Placeholder 10">
            <a:extLst>
              <a:ext uri="{FF2B5EF4-FFF2-40B4-BE49-F238E27FC236}">
                <a16:creationId xmlns:a16="http://schemas.microsoft.com/office/drawing/2014/main" id="{1018725B-A88C-41E8-8D6A-44DF7A9F132D}"/>
              </a:ext>
            </a:extLst>
          </p:cNvPr>
          <p:cNvSpPr>
            <a:spLocks noGrp="1"/>
          </p:cNvSpPr>
          <p:nvPr>
            <p:ph type="body" sz="quarter" idx="19"/>
          </p:nvPr>
        </p:nvSpPr>
        <p:spPr>
          <a:xfrm>
            <a:off x="5922649" y="5166360"/>
            <a:ext cx="5908629" cy="1326514"/>
          </a:xfrm>
        </p:spPr>
        <p:txBody>
          <a:bodyPr>
            <a:normAutofit fontScale="92500"/>
          </a:bodyPr>
          <a:lstStyle/>
          <a:p>
            <a:pPr algn="ctr">
              <a:lnSpc>
                <a:spcPct val="114000"/>
              </a:lnSpc>
            </a:pPr>
            <a:r>
              <a:rPr lang="en-US" sz="2800" b="1" cap="small" dirty="0">
                <a:solidFill>
                  <a:schemeClr val="accent1"/>
                </a:solidFill>
                <a:latin typeface="+mj-lt"/>
              </a:rPr>
              <a:t>Cultural competency </a:t>
            </a:r>
            <a:r>
              <a:rPr lang="en-US" sz="2800" cap="small" dirty="0">
                <a:solidFill>
                  <a:schemeClr val="accent1"/>
                </a:solidFill>
                <a:latin typeface="+mj-lt"/>
              </a:rPr>
              <a:t>is key to conducting skillful and thorough investigations.</a:t>
            </a:r>
          </a:p>
        </p:txBody>
      </p:sp>
      <p:sp>
        <p:nvSpPr>
          <p:cNvPr id="71" name="Date Placeholder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a:lstStyle/>
          <a:p>
            <a:r>
              <a:rPr lang="en-US"/>
              <a:t>2022</a:t>
            </a:r>
            <a:endParaRPr lang="en-US" dirty="0"/>
          </a:p>
        </p:txBody>
      </p:sp>
      <p:sp>
        <p:nvSpPr>
          <p:cNvPr id="5" name="Footer Placeholder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a:lstStyle/>
          <a:p>
            <a:r>
              <a:rPr lang="en-US"/>
              <a:t>© Pingora Consulting</a:t>
            </a:r>
            <a:endParaRPr lang="en-US" dirty="0"/>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17751249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EBB47A1-6E5D-BB19-9A26-453D26A84A22}"/>
              </a:ext>
            </a:extLst>
          </p:cNvPr>
          <p:cNvSpPr>
            <a:spLocks noGrp="1"/>
          </p:cNvSpPr>
          <p:nvPr>
            <p:ph type="dt" sz="half" idx="10"/>
          </p:nvPr>
        </p:nvSpPr>
        <p:spPr/>
        <p:txBody>
          <a:bodyPr/>
          <a:lstStyle/>
          <a:p>
            <a:r>
              <a:rPr lang="en-US"/>
              <a:t>2022</a:t>
            </a:r>
          </a:p>
        </p:txBody>
      </p:sp>
      <p:sp>
        <p:nvSpPr>
          <p:cNvPr id="3" name="Footer Placeholder 2">
            <a:extLst>
              <a:ext uri="{FF2B5EF4-FFF2-40B4-BE49-F238E27FC236}">
                <a16:creationId xmlns:a16="http://schemas.microsoft.com/office/drawing/2014/main" id="{D76DC099-5816-5155-5622-0DE62C335134}"/>
              </a:ext>
            </a:extLst>
          </p:cNvPr>
          <p:cNvSpPr>
            <a:spLocks noGrp="1"/>
          </p:cNvSpPr>
          <p:nvPr>
            <p:ph type="ftr" sz="quarter" idx="11"/>
          </p:nvPr>
        </p:nvSpPr>
        <p:spPr/>
        <p:txBody>
          <a:bodyPr/>
          <a:lstStyle/>
          <a:p>
            <a:r>
              <a:rPr lang="en-US"/>
              <a:t>© Pingora Consulting</a:t>
            </a:r>
          </a:p>
        </p:txBody>
      </p:sp>
      <p:sp>
        <p:nvSpPr>
          <p:cNvPr id="4" name="Slide Number Placeholder 3">
            <a:extLst>
              <a:ext uri="{FF2B5EF4-FFF2-40B4-BE49-F238E27FC236}">
                <a16:creationId xmlns:a16="http://schemas.microsoft.com/office/drawing/2014/main" id="{9DE779F0-C07C-EB52-0A5B-71D57281CC20}"/>
              </a:ext>
            </a:extLst>
          </p:cNvPr>
          <p:cNvSpPr>
            <a:spLocks noGrp="1"/>
          </p:cNvSpPr>
          <p:nvPr>
            <p:ph type="sldNum" sz="quarter" idx="12"/>
          </p:nvPr>
        </p:nvSpPr>
        <p:spPr/>
        <p:txBody>
          <a:bodyPr/>
          <a:lstStyle/>
          <a:p>
            <a:fld id="{99A0F2D4-9C58-5448-8005-5DD1AA158DDA}" type="slidenum">
              <a:rPr lang="en-US" smtClean="0"/>
              <a:t>30</a:t>
            </a:fld>
            <a:endParaRPr lang="en-US"/>
          </a:p>
        </p:txBody>
      </p:sp>
      <p:pic>
        <p:nvPicPr>
          <p:cNvPr id="7" name="Picture 6" descr="Infograph depicting steps to developing a ROBUST plan">
            <a:extLst>
              <a:ext uri="{FF2B5EF4-FFF2-40B4-BE49-F238E27FC236}">
                <a16:creationId xmlns:a16="http://schemas.microsoft.com/office/drawing/2014/main" id="{DB4A785A-AC23-CD90-1ACC-02B5EA96656F}"/>
              </a:ext>
            </a:extLst>
          </p:cNvPr>
          <p:cNvPicPr>
            <a:picLocks noChangeAspect="1"/>
          </p:cNvPicPr>
          <p:nvPr/>
        </p:nvPicPr>
        <p:blipFill>
          <a:blip r:embed="rId3"/>
          <a:stretch>
            <a:fillRect/>
          </a:stretch>
        </p:blipFill>
        <p:spPr>
          <a:xfrm>
            <a:off x="1" y="0"/>
            <a:ext cx="12191999" cy="6858000"/>
          </a:xfrm>
          <a:prstGeom prst="rect">
            <a:avLst/>
          </a:prstGeom>
        </p:spPr>
      </p:pic>
      <p:sp>
        <p:nvSpPr>
          <p:cNvPr id="5" name="Title 4">
            <a:extLst>
              <a:ext uri="{FF2B5EF4-FFF2-40B4-BE49-F238E27FC236}">
                <a16:creationId xmlns:a16="http://schemas.microsoft.com/office/drawing/2014/main" id="{09705D90-4786-3C88-66C1-17A60502AD27}"/>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ROBUST Plan Development</a:t>
            </a:r>
          </a:p>
        </p:txBody>
      </p:sp>
    </p:spTree>
    <p:extLst>
      <p:ext uri="{BB962C8B-B14F-4D97-AF65-F5344CB8AC3E}">
        <p14:creationId xmlns:p14="http://schemas.microsoft.com/office/powerpoint/2010/main" val="27295660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A2E7C1E-2B5A-4BBA-AE51-1CD8C19309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6">
            <a:extLst>
              <a:ext uri="{FF2B5EF4-FFF2-40B4-BE49-F238E27FC236}">
                <a16:creationId xmlns:a16="http://schemas.microsoft.com/office/drawing/2014/main" id="{43DF76B1-5174-4FAF-9D19-FFEE984268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38200" y="720953"/>
            <a:ext cx="10515600" cy="5416094"/>
          </a:xfrm>
          <a:custGeom>
            <a:avLst/>
            <a:gdLst>
              <a:gd name="connsiteX0" fmla="*/ 0 w 10515600"/>
              <a:gd name="connsiteY0" fmla="*/ 0 h 5416094"/>
              <a:gd name="connsiteX1" fmla="*/ 552069 w 10515600"/>
              <a:gd name="connsiteY1" fmla="*/ 0 h 5416094"/>
              <a:gd name="connsiteX2" fmla="*/ 893826 w 10515600"/>
              <a:gd name="connsiteY2" fmla="*/ 0 h 5416094"/>
              <a:gd name="connsiteX3" fmla="*/ 1761363 w 10515600"/>
              <a:gd name="connsiteY3" fmla="*/ 0 h 5416094"/>
              <a:gd name="connsiteX4" fmla="*/ 2313432 w 10515600"/>
              <a:gd name="connsiteY4" fmla="*/ 0 h 5416094"/>
              <a:gd name="connsiteX5" fmla="*/ 2865501 w 10515600"/>
              <a:gd name="connsiteY5" fmla="*/ 0 h 5416094"/>
              <a:gd name="connsiteX6" fmla="*/ 3733038 w 10515600"/>
              <a:gd name="connsiteY6" fmla="*/ 0 h 5416094"/>
              <a:gd name="connsiteX7" fmla="*/ 4179951 w 10515600"/>
              <a:gd name="connsiteY7" fmla="*/ 0 h 5416094"/>
              <a:gd name="connsiteX8" fmla="*/ 5047488 w 10515600"/>
              <a:gd name="connsiteY8" fmla="*/ 0 h 5416094"/>
              <a:gd name="connsiteX9" fmla="*/ 5915025 w 10515600"/>
              <a:gd name="connsiteY9" fmla="*/ 0 h 5416094"/>
              <a:gd name="connsiteX10" fmla="*/ 6572250 w 10515600"/>
              <a:gd name="connsiteY10" fmla="*/ 0 h 5416094"/>
              <a:gd name="connsiteX11" fmla="*/ 7439787 w 10515600"/>
              <a:gd name="connsiteY11" fmla="*/ 0 h 5416094"/>
              <a:gd name="connsiteX12" fmla="*/ 7991856 w 10515600"/>
              <a:gd name="connsiteY12" fmla="*/ 0 h 5416094"/>
              <a:gd name="connsiteX13" fmla="*/ 8543925 w 10515600"/>
              <a:gd name="connsiteY13" fmla="*/ 0 h 5416094"/>
              <a:gd name="connsiteX14" fmla="*/ 9306306 w 10515600"/>
              <a:gd name="connsiteY14" fmla="*/ 0 h 5416094"/>
              <a:gd name="connsiteX15" fmla="*/ 9858375 w 10515600"/>
              <a:gd name="connsiteY15" fmla="*/ 0 h 5416094"/>
              <a:gd name="connsiteX16" fmla="*/ 10515600 w 10515600"/>
              <a:gd name="connsiteY16" fmla="*/ 0 h 5416094"/>
              <a:gd name="connsiteX17" fmla="*/ 10515600 w 10515600"/>
              <a:gd name="connsiteY17" fmla="*/ 785334 h 5416094"/>
              <a:gd name="connsiteX18" fmla="*/ 10515600 w 10515600"/>
              <a:gd name="connsiteY18" fmla="*/ 1516506 h 5416094"/>
              <a:gd name="connsiteX19" fmla="*/ 10515600 w 10515600"/>
              <a:gd name="connsiteY19" fmla="*/ 2247679 h 5416094"/>
              <a:gd name="connsiteX20" fmla="*/ 10515600 w 10515600"/>
              <a:gd name="connsiteY20" fmla="*/ 2762208 h 5416094"/>
              <a:gd name="connsiteX21" fmla="*/ 10515600 w 10515600"/>
              <a:gd name="connsiteY21" fmla="*/ 3330898 h 5416094"/>
              <a:gd name="connsiteX22" fmla="*/ 10515600 w 10515600"/>
              <a:gd name="connsiteY22" fmla="*/ 4062071 h 5416094"/>
              <a:gd name="connsiteX23" fmla="*/ 10515600 w 10515600"/>
              <a:gd name="connsiteY23" fmla="*/ 4684921 h 5416094"/>
              <a:gd name="connsiteX24" fmla="*/ 10515600 w 10515600"/>
              <a:gd name="connsiteY24" fmla="*/ 5416094 h 5416094"/>
              <a:gd name="connsiteX25" fmla="*/ 9753219 w 10515600"/>
              <a:gd name="connsiteY25" fmla="*/ 5416094 h 5416094"/>
              <a:gd name="connsiteX26" fmla="*/ 9411462 w 10515600"/>
              <a:gd name="connsiteY26" fmla="*/ 5416094 h 5416094"/>
              <a:gd name="connsiteX27" fmla="*/ 8754237 w 10515600"/>
              <a:gd name="connsiteY27" fmla="*/ 5416094 h 5416094"/>
              <a:gd name="connsiteX28" fmla="*/ 8307324 w 10515600"/>
              <a:gd name="connsiteY28" fmla="*/ 5416094 h 5416094"/>
              <a:gd name="connsiteX29" fmla="*/ 7544943 w 10515600"/>
              <a:gd name="connsiteY29" fmla="*/ 5416094 h 5416094"/>
              <a:gd name="connsiteX30" fmla="*/ 7098030 w 10515600"/>
              <a:gd name="connsiteY30" fmla="*/ 5416094 h 5416094"/>
              <a:gd name="connsiteX31" fmla="*/ 6335649 w 10515600"/>
              <a:gd name="connsiteY31" fmla="*/ 5416094 h 5416094"/>
              <a:gd name="connsiteX32" fmla="*/ 5993892 w 10515600"/>
              <a:gd name="connsiteY32" fmla="*/ 5416094 h 5416094"/>
              <a:gd name="connsiteX33" fmla="*/ 5231511 w 10515600"/>
              <a:gd name="connsiteY33" fmla="*/ 5416094 h 5416094"/>
              <a:gd name="connsiteX34" fmla="*/ 4784598 w 10515600"/>
              <a:gd name="connsiteY34" fmla="*/ 5416094 h 5416094"/>
              <a:gd name="connsiteX35" fmla="*/ 4442841 w 10515600"/>
              <a:gd name="connsiteY35" fmla="*/ 5416094 h 5416094"/>
              <a:gd name="connsiteX36" fmla="*/ 3995928 w 10515600"/>
              <a:gd name="connsiteY36" fmla="*/ 5416094 h 5416094"/>
              <a:gd name="connsiteX37" fmla="*/ 3233547 w 10515600"/>
              <a:gd name="connsiteY37" fmla="*/ 5416094 h 5416094"/>
              <a:gd name="connsiteX38" fmla="*/ 2786634 w 10515600"/>
              <a:gd name="connsiteY38" fmla="*/ 5416094 h 5416094"/>
              <a:gd name="connsiteX39" fmla="*/ 2444877 w 10515600"/>
              <a:gd name="connsiteY39" fmla="*/ 5416094 h 5416094"/>
              <a:gd name="connsiteX40" fmla="*/ 1997964 w 10515600"/>
              <a:gd name="connsiteY40" fmla="*/ 5416094 h 5416094"/>
              <a:gd name="connsiteX41" fmla="*/ 1445895 w 10515600"/>
              <a:gd name="connsiteY41" fmla="*/ 5416094 h 5416094"/>
              <a:gd name="connsiteX42" fmla="*/ 788670 w 10515600"/>
              <a:gd name="connsiteY42" fmla="*/ 5416094 h 5416094"/>
              <a:gd name="connsiteX43" fmla="*/ 0 w 10515600"/>
              <a:gd name="connsiteY43" fmla="*/ 5416094 h 5416094"/>
              <a:gd name="connsiteX44" fmla="*/ 0 w 10515600"/>
              <a:gd name="connsiteY44" fmla="*/ 4630760 h 5416094"/>
              <a:gd name="connsiteX45" fmla="*/ 0 w 10515600"/>
              <a:gd name="connsiteY45" fmla="*/ 3953749 h 5416094"/>
              <a:gd name="connsiteX46" fmla="*/ 0 w 10515600"/>
              <a:gd name="connsiteY46" fmla="*/ 3276737 h 5416094"/>
              <a:gd name="connsiteX47" fmla="*/ 0 w 10515600"/>
              <a:gd name="connsiteY47" fmla="*/ 2599725 h 5416094"/>
              <a:gd name="connsiteX48" fmla="*/ 0 w 10515600"/>
              <a:gd name="connsiteY48" fmla="*/ 1922713 h 5416094"/>
              <a:gd name="connsiteX49" fmla="*/ 0 w 10515600"/>
              <a:gd name="connsiteY49" fmla="*/ 1299863 h 5416094"/>
              <a:gd name="connsiteX50" fmla="*/ 0 w 10515600"/>
              <a:gd name="connsiteY50" fmla="*/ 0 h 541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515600" h="5416094"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24919" y="196329"/>
                  <a:pt x="10549062" y="488432"/>
                  <a:pt x="10515600" y="785334"/>
                </a:cubicBezTo>
                <a:cubicBezTo>
                  <a:pt x="10482138" y="1082236"/>
                  <a:pt x="10536385" y="1323726"/>
                  <a:pt x="10515600" y="1516506"/>
                </a:cubicBezTo>
                <a:cubicBezTo>
                  <a:pt x="10494815" y="1709286"/>
                  <a:pt x="10546328" y="2097632"/>
                  <a:pt x="10515600" y="2247679"/>
                </a:cubicBezTo>
                <a:cubicBezTo>
                  <a:pt x="10484872" y="2397726"/>
                  <a:pt x="10491771" y="2577292"/>
                  <a:pt x="10515600" y="2762208"/>
                </a:cubicBezTo>
                <a:cubicBezTo>
                  <a:pt x="10539429" y="2947124"/>
                  <a:pt x="10511007" y="3105736"/>
                  <a:pt x="10515600" y="3330898"/>
                </a:cubicBezTo>
                <a:cubicBezTo>
                  <a:pt x="10520194" y="3556060"/>
                  <a:pt x="10497393" y="3882611"/>
                  <a:pt x="10515600" y="4062071"/>
                </a:cubicBezTo>
                <a:cubicBezTo>
                  <a:pt x="10533807" y="4241531"/>
                  <a:pt x="10544791" y="4505155"/>
                  <a:pt x="10515600" y="4684921"/>
                </a:cubicBezTo>
                <a:cubicBezTo>
                  <a:pt x="10486410" y="4864687"/>
                  <a:pt x="10497356" y="5246484"/>
                  <a:pt x="10515600" y="5416094"/>
                </a:cubicBezTo>
                <a:cubicBezTo>
                  <a:pt x="10245623" y="5445692"/>
                  <a:pt x="10029676" y="5415505"/>
                  <a:pt x="9753219" y="5416094"/>
                </a:cubicBezTo>
                <a:cubicBezTo>
                  <a:pt x="9476762" y="5416683"/>
                  <a:pt x="9553148" y="5422760"/>
                  <a:pt x="9411462" y="5416094"/>
                </a:cubicBezTo>
                <a:cubicBezTo>
                  <a:pt x="9269776" y="5409428"/>
                  <a:pt x="8927709" y="5385012"/>
                  <a:pt x="8754237" y="5416094"/>
                </a:cubicBezTo>
                <a:cubicBezTo>
                  <a:pt x="8580766" y="5447176"/>
                  <a:pt x="8413264" y="5410024"/>
                  <a:pt x="8307324" y="5416094"/>
                </a:cubicBezTo>
                <a:cubicBezTo>
                  <a:pt x="8201384" y="5422164"/>
                  <a:pt x="7912690" y="5421686"/>
                  <a:pt x="7544943" y="5416094"/>
                </a:cubicBezTo>
                <a:cubicBezTo>
                  <a:pt x="7177196" y="5410502"/>
                  <a:pt x="7304235" y="5418502"/>
                  <a:pt x="7098030" y="5416094"/>
                </a:cubicBezTo>
                <a:cubicBezTo>
                  <a:pt x="6891825" y="5413686"/>
                  <a:pt x="6541479" y="5434609"/>
                  <a:pt x="6335649" y="5416094"/>
                </a:cubicBezTo>
                <a:cubicBezTo>
                  <a:pt x="6129819" y="5397579"/>
                  <a:pt x="6106541" y="5402791"/>
                  <a:pt x="5993892" y="5416094"/>
                </a:cubicBezTo>
                <a:cubicBezTo>
                  <a:pt x="5881243" y="5429397"/>
                  <a:pt x="5545248" y="5437743"/>
                  <a:pt x="5231511" y="5416094"/>
                </a:cubicBezTo>
                <a:cubicBezTo>
                  <a:pt x="4917774" y="5394445"/>
                  <a:pt x="4963237" y="5426599"/>
                  <a:pt x="4784598" y="5416094"/>
                </a:cubicBezTo>
                <a:cubicBezTo>
                  <a:pt x="4605959" y="5405589"/>
                  <a:pt x="4605904" y="5406658"/>
                  <a:pt x="4442841" y="5416094"/>
                </a:cubicBezTo>
                <a:cubicBezTo>
                  <a:pt x="4279778" y="5425530"/>
                  <a:pt x="4177180" y="5426138"/>
                  <a:pt x="3995928" y="5416094"/>
                </a:cubicBezTo>
                <a:cubicBezTo>
                  <a:pt x="3814676" y="5406050"/>
                  <a:pt x="3516440" y="5429234"/>
                  <a:pt x="3233547" y="5416094"/>
                </a:cubicBezTo>
                <a:cubicBezTo>
                  <a:pt x="2950654" y="5402954"/>
                  <a:pt x="2884354" y="5436103"/>
                  <a:pt x="2786634" y="5416094"/>
                </a:cubicBezTo>
                <a:cubicBezTo>
                  <a:pt x="2688914" y="5396085"/>
                  <a:pt x="2522958" y="5423232"/>
                  <a:pt x="2444877" y="5416094"/>
                </a:cubicBezTo>
                <a:cubicBezTo>
                  <a:pt x="2366796" y="5408956"/>
                  <a:pt x="2104768" y="5395479"/>
                  <a:pt x="1997964" y="5416094"/>
                </a:cubicBezTo>
                <a:cubicBezTo>
                  <a:pt x="1891160" y="5436709"/>
                  <a:pt x="1573016" y="5412376"/>
                  <a:pt x="1445895" y="5416094"/>
                </a:cubicBezTo>
                <a:cubicBezTo>
                  <a:pt x="1318774" y="5419812"/>
                  <a:pt x="986443" y="5400529"/>
                  <a:pt x="788670" y="5416094"/>
                </a:cubicBezTo>
                <a:cubicBezTo>
                  <a:pt x="590897" y="5431659"/>
                  <a:pt x="363709" y="5381266"/>
                  <a:pt x="0" y="5416094"/>
                </a:cubicBezTo>
                <a:cubicBezTo>
                  <a:pt x="-22973" y="5218643"/>
                  <a:pt x="-26699" y="5010779"/>
                  <a:pt x="0" y="4630760"/>
                </a:cubicBezTo>
                <a:cubicBezTo>
                  <a:pt x="26699" y="4250741"/>
                  <a:pt x="-15389" y="4196664"/>
                  <a:pt x="0" y="3953749"/>
                </a:cubicBezTo>
                <a:cubicBezTo>
                  <a:pt x="15389" y="3710834"/>
                  <a:pt x="468" y="3611311"/>
                  <a:pt x="0" y="3276737"/>
                </a:cubicBezTo>
                <a:cubicBezTo>
                  <a:pt x="-468" y="2942163"/>
                  <a:pt x="15360" y="2781998"/>
                  <a:pt x="0" y="2599725"/>
                </a:cubicBezTo>
                <a:cubicBezTo>
                  <a:pt x="-15360" y="2417452"/>
                  <a:pt x="14816" y="2100232"/>
                  <a:pt x="0" y="1922713"/>
                </a:cubicBezTo>
                <a:cubicBezTo>
                  <a:pt x="-14816" y="1745194"/>
                  <a:pt x="-24648" y="1604167"/>
                  <a:pt x="0" y="1299863"/>
                </a:cubicBezTo>
                <a:cubicBezTo>
                  <a:pt x="24648" y="995559"/>
                  <a:pt x="2182" y="279525"/>
                  <a:pt x="0" y="0"/>
                </a:cubicBezTo>
                <a:close/>
              </a:path>
            </a:pathLst>
          </a:custGeom>
          <a:noFill/>
          <a:ln w="4762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dentify Issues.&#10;Issues should be allegations of law or rule violations and a factual basis.">
            <a:extLst>
              <a:ext uri="{FF2B5EF4-FFF2-40B4-BE49-F238E27FC236}">
                <a16:creationId xmlns:a16="http://schemas.microsoft.com/office/drawing/2014/main" id="{8ABD5507-8837-E316-EB68-6C452FF93188}"/>
              </a:ext>
            </a:extLst>
          </p:cNvPr>
          <p:cNvPicPr>
            <a:picLocks noChangeAspect="1"/>
          </p:cNvPicPr>
          <p:nvPr/>
        </p:nvPicPr>
        <p:blipFill>
          <a:blip r:embed="rId3"/>
          <a:stretch>
            <a:fillRect/>
          </a:stretch>
        </p:blipFill>
        <p:spPr>
          <a:xfrm>
            <a:off x="1642276" y="914400"/>
            <a:ext cx="8831247" cy="4968819"/>
          </a:xfrm>
          <a:prstGeom prst="rect">
            <a:avLst/>
          </a:prstGeom>
        </p:spPr>
      </p:pic>
      <p:sp>
        <p:nvSpPr>
          <p:cNvPr id="2" name="Date Placeholder 1">
            <a:extLst>
              <a:ext uri="{FF2B5EF4-FFF2-40B4-BE49-F238E27FC236}">
                <a16:creationId xmlns:a16="http://schemas.microsoft.com/office/drawing/2014/main" id="{BEB35AEE-8DFF-BB33-3822-1C937E9A5D54}"/>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A97328EF-7198-3FA0-4EF9-2650BAC8B471}"/>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2B617A2C-1764-3AF8-E0FB-3BF522F5E55E}"/>
              </a:ext>
            </a:extLst>
          </p:cNvPr>
          <p:cNvSpPr>
            <a:spLocks noGrp="1"/>
          </p:cNvSpPr>
          <p:nvPr>
            <p:ph type="sldNum" sz="quarter" idx="12"/>
          </p:nvPr>
        </p:nvSpPr>
        <p:spPr>
          <a:xfrm>
            <a:off x="8610600" y="6356350"/>
            <a:ext cx="2743200" cy="365125"/>
          </a:xfrm>
        </p:spPr>
        <p:txBody>
          <a:bodyPr>
            <a:normAutofit/>
          </a:bodyPr>
          <a:lstStyle/>
          <a:p>
            <a:pPr>
              <a:spcAft>
                <a:spcPts val="600"/>
              </a:spcAft>
            </a:pPr>
            <a:fld id="{99A0F2D4-9C58-5448-8005-5DD1AA158DDA}" type="slidenum">
              <a:rPr lang="en-US" smtClean="0"/>
              <a:pPr>
                <a:spcAft>
                  <a:spcPts val="600"/>
                </a:spcAft>
              </a:pPr>
              <a:t>31</a:t>
            </a:fld>
            <a:endParaRPr lang="en-US"/>
          </a:p>
        </p:txBody>
      </p:sp>
      <p:sp>
        <p:nvSpPr>
          <p:cNvPr id="6" name="Title 5">
            <a:extLst>
              <a:ext uri="{FF2B5EF4-FFF2-40B4-BE49-F238E27FC236}">
                <a16:creationId xmlns:a16="http://schemas.microsoft.com/office/drawing/2014/main" id="{C3A3A0C2-46EE-F34C-07BA-C3CD40A83540}"/>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Identify Issues</a:t>
            </a:r>
          </a:p>
        </p:txBody>
      </p:sp>
    </p:spTree>
    <p:extLst>
      <p:ext uri="{BB962C8B-B14F-4D97-AF65-F5344CB8AC3E}">
        <p14:creationId xmlns:p14="http://schemas.microsoft.com/office/powerpoint/2010/main" val="590038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CC231C8-C761-4B31-9B1C-C6D19248C6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96B261-1BE2-D24C-8776-DBC9F297853F}"/>
              </a:ext>
            </a:extLst>
          </p:cNvPr>
          <p:cNvSpPr>
            <a:spLocks noGrp="1"/>
          </p:cNvSpPr>
          <p:nvPr>
            <p:ph type="title"/>
          </p:nvPr>
        </p:nvSpPr>
        <p:spPr>
          <a:xfrm>
            <a:off x="516073" y="557189"/>
            <a:ext cx="3374136" cy="5567891"/>
          </a:xfrm>
        </p:spPr>
        <p:txBody>
          <a:bodyPr>
            <a:normAutofit/>
          </a:bodyPr>
          <a:lstStyle/>
          <a:p>
            <a:r>
              <a:rPr lang="en-US" sz="5400" dirty="0"/>
              <a:t>What is an allegation?</a:t>
            </a:r>
          </a:p>
        </p:txBody>
      </p:sp>
      <p:sp>
        <p:nvSpPr>
          <p:cNvPr id="3" name="Footer Placeholder 2">
            <a:extLst>
              <a:ext uri="{FF2B5EF4-FFF2-40B4-BE49-F238E27FC236}">
                <a16:creationId xmlns:a16="http://schemas.microsoft.com/office/drawing/2014/main" id="{181B68A6-5B48-4680-9011-88FF82AAB2F0}"/>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B156EE74-7CE0-409D-BCCF-C5E72DBA8196}"/>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32</a:t>
            </a:fld>
            <a:endParaRPr lang="en-US"/>
          </a:p>
        </p:txBody>
      </p:sp>
      <p:graphicFrame>
        <p:nvGraphicFramePr>
          <p:cNvPr id="8" name="Content Placeholder 2">
            <a:extLst>
              <a:ext uri="{FF2B5EF4-FFF2-40B4-BE49-F238E27FC236}">
                <a16:creationId xmlns:a16="http://schemas.microsoft.com/office/drawing/2014/main" id="{DD931FC8-2D4B-4CCC-8976-D5E4820EF367}"/>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952519015"/>
              </p:ext>
            </p:extLst>
          </p:nvPr>
        </p:nvGraphicFramePr>
        <p:xfrm>
          <a:off x="4038600" y="620392"/>
          <a:ext cx="7318248" cy="5504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Date Placeholder 4">
            <a:extLst>
              <a:ext uri="{FF2B5EF4-FFF2-40B4-BE49-F238E27FC236}">
                <a16:creationId xmlns:a16="http://schemas.microsoft.com/office/drawing/2014/main" id="{B13F4FDA-ADC9-096B-7F79-A595C6A4FFFF}"/>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1319336329"/>
      </p:ext>
    </p:extLst>
  </p:cSld>
  <p:clrMapOvr>
    <a:masterClrMapping/>
  </p:clrMapOvr>
  <p:transition spd="slow">
    <p:push dir="u"/>
  </p:transition>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DCC231C8-C761-4B31-9B1C-C6D19248C6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4E65DBB-2759-154F-AC14-2EC77C7B3CA7}"/>
              </a:ext>
            </a:extLst>
          </p:cNvPr>
          <p:cNvSpPr>
            <a:spLocks noGrp="1"/>
          </p:cNvSpPr>
          <p:nvPr>
            <p:ph type="title"/>
          </p:nvPr>
        </p:nvSpPr>
        <p:spPr>
          <a:xfrm>
            <a:off x="438411" y="557189"/>
            <a:ext cx="4114800" cy="5567891"/>
          </a:xfrm>
        </p:spPr>
        <p:txBody>
          <a:bodyPr>
            <a:normAutofit/>
          </a:bodyPr>
          <a:lstStyle/>
          <a:p>
            <a:r>
              <a:rPr lang="en-US" sz="5400" dirty="0"/>
              <a:t>Issue Identification</a:t>
            </a:r>
          </a:p>
        </p:txBody>
      </p:sp>
      <p:sp>
        <p:nvSpPr>
          <p:cNvPr id="3" name="Footer Placeholder 2">
            <a:extLst>
              <a:ext uri="{FF2B5EF4-FFF2-40B4-BE49-F238E27FC236}">
                <a16:creationId xmlns:a16="http://schemas.microsoft.com/office/drawing/2014/main" id="{BDCC61B6-22E8-4427-8159-25694CD80189}"/>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18FC4674-EDD6-41FF-966E-D296F3E68864}"/>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33</a:t>
            </a:fld>
            <a:endParaRPr lang="en-US"/>
          </a:p>
        </p:txBody>
      </p:sp>
      <p:graphicFrame>
        <p:nvGraphicFramePr>
          <p:cNvPr id="7" name="Content Placeholder 6" descr="Allegation of IDEA Violations + Factual Basis Within One Year = Issues for Investigation">
            <a:extLst>
              <a:ext uri="{FF2B5EF4-FFF2-40B4-BE49-F238E27FC236}">
                <a16:creationId xmlns:a16="http://schemas.microsoft.com/office/drawing/2014/main" id="{AA1B54B7-8D93-F34E-A2B7-25A39A2ADBA7}"/>
              </a:ext>
            </a:extLst>
          </p:cNvPr>
          <p:cNvGraphicFramePr>
            <a:graphicFrameLocks noGrp="1"/>
          </p:cNvGraphicFramePr>
          <p:nvPr>
            <p:ph idx="1"/>
            <p:extLst>
              <p:ext uri="{D42A27DB-BD31-4B8C-83A1-F6EECF244321}">
                <p14:modId xmlns:p14="http://schemas.microsoft.com/office/powerpoint/2010/main" val="1140129809"/>
              </p:ext>
            </p:extLst>
          </p:nvPr>
        </p:nvGraphicFramePr>
        <p:xfrm>
          <a:off x="5093208" y="620392"/>
          <a:ext cx="6263640" cy="5504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Date Placeholder 4">
            <a:extLst>
              <a:ext uri="{FF2B5EF4-FFF2-40B4-BE49-F238E27FC236}">
                <a16:creationId xmlns:a16="http://schemas.microsoft.com/office/drawing/2014/main" id="{4BF99CCF-C36C-5744-C662-37A79261DAF8}"/>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1238044784"/>
      </p:ext>
    </p:extLst>
  </p:cSld>
  <p:clrMapOvr>
    <a:masterClrMapping/>
  </p:clrMapOvr>
  <p:transition spd="slow">
    <p:push dir="u"/>
  </p:transition>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3904BE49-D42F-4F46-B6D8-2F31712168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D57C06C8-18BE-4336-B9E0-3E15ACC93BA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29674" y="-59376"/>
            <a:ext cx="12515851" cy="6923798"/>
            <a:chOff x="-329674" y="-51881"/>
            <a:chExt cx="12515851" cy="6923798"/>
          </a:xfrm>
        </p:grpSpPr>
        <p:sp>
          <p:nvSpPr>
            <p:cNvPr id="16" name="Freeform 5">
              <a:extLst>
                <a:ext uri="{FF2B5EF4-FFF2-40B4-BE49-F238E27FC236}">
                  <a16:creationId xmlns:a16="http://schemas.microsoft.com/office/drawing/2014/main" id="{C1C39E9B-4917-47D7-B9CB-56480F8876F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329674" y="1298404"/>
              <a:ext cx="9702800" cy="5573512"/>
            </a:xfrm>
            <a:custGeom>
              <a:avLst/>
              <a:gdLst>
                <a:gd name="T0" fmla="*/ 1752 w 2038"/>
                <a:gd name="T1" fmla="*/ 1169 h 1169"/>
                <a:gd name="T2" fmla="*/ 1487 w 2038"/>
                <a:gd name="T3" fmla="*/ 334 h 1169"/>
                <a:gd name="T4" fmla="*/ 860 w 2038"/>
                <a:gd name="T5" fmla="*/ 22 h 1169"/>
                <a:gd name="T6" fmla="*/ 199 w 2038"/>
                <a:gd name="T7" fmla="*/ 318 h 1169"/>
                <a:gd name="T8" fmla="*/ 399 w 2038"/>
                <a:gd name="T9" fmla="*/ 1165 h 1169"/>
              </a:gdLst>
              <a:ahLst/>
              <a:cxnLst>
                <a:cxn ang="0">
                  <a:pos x="T0" y="T1"/>
                </a:cxn>
                <a:cxn ang="0">
                  <a:pos x="T2" y="T3"/>
                </a:cxn>
                <a:cxn ang="0">
                  <a:pos x="T4" y="T5"/>
                </a:cxn>
                <a:cxn ang="0">
                  <a:pos x="T6" y="T7"/>
                </a:cxn>
                <a:cxn ang="0">
                  <a:pos x="T8" y="T9"/>
                </a:cxn>
              </a:cxnLst>
              <a:rect l="0" t="0" r="r" b="b"/>
              <a:pathLst>
                <a:path w="2038" h="1169">
                  <a:moveTo>
                    <a:pt x="1752" y="1169"/>
                  </a:moveTo>
                  <a:cubicBezTo>
                    <a:pt x="2038" y="928"/>
                    <a:pt x="1673" y="513"/>
                    <a:pt x="1487" y="334"/>
                  </a:cubicBezTo>
                  <a:cubicBezTo>
                    <a:pt x="1316" y="170"/>
                    <a:pt x="1099" y="43"/>
                    <a:pt x="860" y="22"/>
                  </a:cubicBezTo>
                  <a:cubicBezTo>
                    <a:pt x="621" y="0"/>
                    <a:pt x="341" y="128"/>
                    <a:pt x="199" y="318"/>
                  </a:cubicBezTo>
                  <a:cubicBezTo>
                    <a:pt x="0" y="586"/>
                    <a:pt x="184" y="965"/>
                    <a:pt x="399" y="1165"/>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6">
              <a:extLst>
                <a:ext uri="{FF2B5EF4-FFF2-40B4-BE49-F238E27FC236}">
                  <a16:creationId xmlns:a16="http://schemas.microsoft.com/office/drawing/2014/main" id="{5F7200AE-DDFE-46D2-ABCA-99906B970ED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670451" y="2018236"/>
              <a:ext cx="7373938" cy="4848892"/>
            </a:xfrm>
            <a:custGeom>
              <a:avLst/>
              <a:gdLst>
                <a:gd name="T0" fmla="*/ 1025 w 1549"/>
                <a:gd name="T1" fmla="*/ 1016 h 1017"/>
                <a:gd name="T2" fmla="*/ 1443 w 1549"/>
                <a:gd name="T3" fmla="*/ 592 h 1017"/>
                <a:gd name="T4" fmla="*/ 782 w 1549"/>
                <a:gd name="T5" fmla="*/ 53 h 1017"/>
                <a:gd name="T6" fmla="*/ 150 w 1549"/>
                <a:gd name="T7" fmla="*/ 329 h 1017"/>
                <a:gd name="T8" fmla="*/ 477 w 1549"/>
                <a:gd name="T9" fmla="*/ 1017 h 1017"/>
              </a:gdLst>
              <a:ahLst/>
              <a:cxnLst>
                <a:cxn ang="0">
                  <a:pos x="T0" y="T1"/>
                </a:cxn>
                <a:cxn ang="0">
                  <a:pos x="T2" y="T3"/>
                </a:cxn>
                <a:cxn ang="0">
                  <a:pos x="T4" y="T5"/>
                </a:cxn>
                <a:cxn ang="0">
                  <a:pos x="T6" y="T7"/>
                </a:cxn>
                <a:cxn ang="0">
                  <a:pos x="T8" y="T9"/>
                </a:cxn>
              </a:cxnLst>
              <a:rect l="0" t="0" r="r" b="b"/>
              <a:pathLst>
                <a:path w="1549" h="1017">
                  <a:moveTo>
                    <a:pt x="1025" y="1016"/>
                  </a:moveTo>
                  <a:cubicBezTo>
                    <a:pt x="1223" y="971"/>
                    <a:pt x="1549" y="857"/>
                    <a:pt x="1443" y="592"/>
                  </a:cubicBezTo>
                  <a:cubicBezTo>
                    <a:pt x="1344" y="344"/>
                    <a:pt x="1041" y="111"/>
                    <a:pt x="782" y="53"/>
                  </a:cubicBezTo>
                  <a:cubicBezTo>
                    <a:pt x="545" y="0"/>
                    <a:pt x="275" y="117"/>
                    <a:pt x="150" y="329"/>
                  </a:cubicBezTo>
                  <a:cubicBezTo>
                    <a:pt x="0" y="584"/>
                    <a:pt x="243" y="911"/>
                    <a:pt x="477" y="1017"/>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7">
              <a:extLst>
                <a:ext uri="{FF2B5EF4-FFF2-40B4-BE49-F238E27FC236}">
                  <a16:creationId xmlns:a16="http://schemas.microsoft.com/office/drawing/2014/main" id="{CAC40760-2393-4FAE-9A58-F4CDC067162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251351" y="1788400"/>
              <a:ext cx="8035925" cy="5083516"/>
            </a:xfrm>
            <a:custGeom>
              <a:avLst/>
              <a:gdLst>
                <a:gd name="T0" fmla="*/ 1302 w 1688"/>
                <a:gd name="T1" fmla="*/ 1066 h 1066"/>
                <a:gd name="T2" fmla="*/ 1613 w 1688"/>
                <a:gd name="T3" fmla="*/ 850 h 1066"/>
                <a:gd name="T4" fmla="*/ 1517 w 1688"/>
                <a:gd name="T5" fmla="*/ 471 h 1066"/>
                <a:gd name="T6" fmla="*/ 798 w 1688"/>
                <a:gd name="T7" fmla="*/ 28 h 1066"/>
                <a:gd name="T8" fmla="*/ 181 w 1688"/>
                <a:gd name="T9" fmla="*/ 333 h 1066"/>
                <a:gd name="T10" fmla="*/ 420 w 1688"/>
                <a:gd name="T11" fmla="*/ 1066 h 1066"/>
              </a:gdLst>
              <a:ahLst/>
              <a:cxnLst>
                <a:cxn ang="0">
                  <a:pos x="T0" y="T1"/>
                </a:cxn>
                <a:cxn ang="0">
                  <a:pos x="T2" y="T3"/>
                </a:cxn>
                <a:cxn ang="0">
                  <a:pos x="T4" y="T5"/>
                </a:cxn>
                <a:cxn ang="0">
                  <a:pos x="T6" y="T7"/>
                </a:cxn>
                <a:cxn ang="0">
                  <a:pos x="T8" y="T9"/>
                </a:cxn>
                <a:cxn ang="0">
                  <a:pos x="T10" y="T11"/>
                </a:cxn>
              </a:cxnLst>
              <a:rect l="0" t="0" r="r" b="b"/>
              <a:pathLst>
                <a:path w="1688" h="1066">
                  <a:moveTo>
                    <a:pt x="1302" y="1066"/>
                  </a:moveTo>
                  <a:cubicBezTo>
                    <a:pt x="1416" y="1024"/>
                    <a:pt x="1551" y="962"/>
                    <a:pt x="1613" y="850"/>
                  </a:cubicBezTo>
                  <a:cubicBezTo>
                    <a:pt x="1688" y="715"/>
                    <a:pt x="1606" y="575"/>
                    <a:pt x="1517" y="471"/>
                  </a:cubicBezTo>
                  <a:cubicBezTo>
                    <a:pt x="1336" y="258"/>
                    <a:pt x="1084" y="62"/>
                    <a:pt x="798" y="28"/>
                  </a:cubicBezTo>
                  <a:cubicBezTo>
                    <a:pt x="559" y="0"/>
                    <a:pt x="317" y="138"/>
                    <a:pt x="181" y="333"/>
                  </a:cubicBezTo>
                  <a:cubicBezTo>
                    <a:pt x="0" y="592"/>
                    <a:pt x="191" y="907"/>
                    <a:pt x="420" y="1066"/>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8">
              <a:extLst>
                <a:ext uri="{FF2B5EF4-FFF2-40B4-BE49-F238E27FC236}">
                  <a16:creationId xmlns:a16="http://schemas.microsoft.com/office/drawing/2014/main" id="{1080422B-1649-4C8E-9459-42142436096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61" y="549842"/>
              <a:ext cx="10334625" cy="6322075"/>
            </a:xfrm>
            <a:custGeom>
              <a:avLst/>
              <a:gdLst>
                <a:gd name="T0" fmla="*/ 1873 w 2171"/>
                <a:gd name="T1" fmla="*/ 1326 h 1326"/>
                <a:gd name="T2" fmla="*/ 1609 w 2171"/>
                <a:gd name="T3" fmla="*/ 473 h 1326"/>
                <a:gd name="T4" fmla="*/ 880 w 2171"/>
                <a:gd name="T5" fmla="*/ 63 h 1326"/>
                <a:gd name="T6" fmla="*/ 0 w 2171"/>
                <a:gd name="T7" fmla="*/ 423 h 1326"/>
              </a:gdLst>
              <a:ahLst/>
              <a:cxnLst>
                <a:cxn ang="0">
                  <a:pos x="T0" y="T1"/>
                </a:cxn>
                <a:cxn ang="0">
                  <a:pos x="T2" y="T3"/>
                </a:cxn>
                <a:cxn ang="0">
                  <a:pos x="T4" y="T5"/>
                </a:cxn>
                <a:cxn ang="0">
                  <a:pos x="T6" y="T7"/>
                </a:cxn>
              </a:cxnLst>
              <a:rect l="0" t="0" r="r" b="b"/>
              <a:pathLst>
                <a:path w="2171" h="1326">
                  <a:moveTo>
                    <a:pt x="1873" y="1326"/>
                  </a:moveTo>
                  <a:cubicBezTo>
                    <a:pt x="2171" y="1045"/>
                    <a:pt x="1825" y="678"/>
                    <a:pt x="1609" y="473"/>
                  </a:cubicBezTo>
                  <a:cubicBezTo>
                    <a:pt x="1406" y="281"/>
                    <a:pt x="1159" y="116"/>
                    <a:pt x="880" y="63"/>
                  </a:cubicBezTo>
                  <a:cubicBezTo>
                    <a:pt x="545" y="0"/>
                    <a:pt x="214" y="161"/>
                    <a:pt x="0" y="423"/>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9">
              <a:extLst>
                <a:ext uri="{FF2B5EF4-FFF2-40B4-BE49-F238E27FC236}">
                  <a16:creationId xmlns:a16="http://schemas.microsoft.com/office/drawing/2014/main" id="{0136A7BD-0DB3-401B-A6AB-38BD30D1006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3701" y="6186246"/>
              <a:ext cx="504825" cy="681527"/>
            </a:xfrm>
            <a:custGeom>
              <a:avLst/>
              <a:gdLst>
                <a:gd name="T0" fmla="*/ 0 w 106"/>
                <a:gd name="T1" fmla="*/ 0 h 143"/>
                <a:gd name="T2" fmla="*/ 106 w 106"/>
                <a:gd name="T3" fmla="*/ 143 h 143"/>
              </a:gdLst>
              <a:ahLst/>
              <a:cxnLst>
                <a:cxn ang="0">
                  <a:pos x="T0" y="T1"/>
                </a:cxn>
                <a:cxn ang="0">
                  <a:pos x="T2" y="T3"/>
                </a:cxn>
              </a:cxnLst>
              <a:rect l="0" t="0" r="r" b="b"/>
              <a:pathLst>
                <a:path w="106" h="143">
                  <a:moveTo>
                    <a:pt x="0" y="0"/>
                  </a:moveTo>
                  <a:cubicBezTo>
                    <a:pt x="35" y="54"/>
                    <a:pt x="70" y="101"/>
                    <a:pt x="106" y="143"/>
                  </a:cubicBezTo>
                </a:path>
              </a:pathLst>
            </a:custGeom>
            <a:noFill/>
            <a:ln w="4763"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0">
              <a:extLst>
                <a:ext uri="{FF2B5EF4-FFF2-40B4-BE49-F238E27FC236}">
                  <a16:creationId xmlns:a16="http://schemas.microsoft.com/office/drawing/2014/main" id="{FD037346-242B-41AF-8CF5-C35284CA24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61" y="-51881"/>
              <a:ext cx="11091863" cy="6923796"/>
            </a:xfrm>
            <a:custGeom>
              <a:avLst/>
              <a:gdLst>
                <a:gd name="T0" fmla="*/ 2046 w 2330"/>
                <a:gd name="T1" fmla="*/ 1452 h 1452"/>
                <a:gd name="T2" fmla="*/ 1813 w 2330"/>
                <a:gd name="T3" fmla="*/ 601 h 1452"/>
                <a:gd name="T4" fmla="*/ 956 w 2330"/>
                <a:gd name="T5" fmla="*/ 97 h 1452"/>
                <a:gd name="T6" fmla="*/ 0 w 2330"/>
                <a:gd name="T7" fmla="*/ 366 h 1452"/>
              </a:gdLst>
              <a:ahLst/>
              <a:cxnLst>
                <a:cxn ang="0">
                  <a:pos x="T0" y="T1"/>
                </a:cxn>
                <a:cxn ang="0">
                  <a:pos x="T2" y="T3"/>
                </a:cxn>
                <a:cxn ang="0">
                  <a:pos x="T4" y="T5"/>
                </a:cxn>
                <a:cxn ang="0">
                  <a:pos x="T6" y="T7"/>
                </a:cxn>
              </a:cxnLst>
              <a:rect l="0" t="0" r="r" b="b"/>
              <a:pathLst>
                <a:path w="2330" h="1452">
                  <a:moveTo>
                    <a:pt x="2046" y="1452"/>
                  </a:moveTo>
                  <a:cubicBezTo>
                    <a:pt x="2330" y="1153"/>
                    <a:pt x="2049" y="821"/>
                    <a:pt x="1813" y="601"/>
                  </a:cubicBezTo>
                  <a:cubicBezTo>
                    <a:pt x="1569" y="375"/>
                    <a:pt x="1282" y="179"/>
                    <a:pt x="956" y="97"/>
                  </a:cubicBezTo>
                  <a:cubicBezTo>
                    <a:pt x="572" y="0"/>
                    <a:pt x="292" y="101"/>
                    <a:pt x="0" y="366"/>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1">
              <a:extLst>
                <a:ext uri="{FF2B5EF4-FFF2-40B4-BE49-F238E27FC236}">
                  <a16:creationId xmlns:a16="http://schemas.microsoft.com/office/drawing/2014/main" id="{238EBF94-0BBF-4BAE-AE27-729E3AC135E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5426601" y="5579"/>
              <a:ext cx="5788025" cy="6847184"/>
            </a:xfrm>
            <a:custGeom>
              <a:avLst/>
              <a:gdLst>
                <a:gd name="T0" fmla="*/ 1094 w 1216"/>
                <a:gd name="T1" fmla="*/ 1436 h 1436"/>
                <a:gd name="T2" fmla="*/ 709 w 1216"/>
                <a:gd name="T3" fmla="*/ 551 h 1436"/>
                <a:gd name="T4" fmla="*/ 0 w 1216"/>
                <a:gd name="T5" fmla="*/ 0 h 1436"/>
              </a:gdLst>
              <a:ahLst/>
              <a:cxnLst>
                <a:cxn ang="0">
                  <a:pos x="T0" y="T1"/>
                </a:cxn>
                <a:cxn ang="0">
                  <a:pos x="T2" y="T3"/>
                </a:cxn>
                <a:cxn ang="0">
                  <a:pos x="T4" y="T5"/>
                </a:cxn>
              </a:cxnLst>
              <a:rect l="0" t="0" r="r" b="b"/>
              <a:pathLst>
                <a:path w="1216" h="1436">
                  <a:moveTo>
                    <a:pt x="1094" y="1436"/>
                  </a:moveTo>
                  <a:cubicBezTo>
                    <a:pt x="1216" y="1114"/>
                    <a:pt x="904" y="770"/>
                    <a:pt x="709" y="551"/>
                  </a:cubicBezTo>
                  <a:cubicBezTo>
                    <a:pt x="509" y="327"/>
                    <a:pt x="274" y="127"/>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2">
              <a:extLst>
                <a:ext uri="{FF2B5EF4-FFF2-40B4-BE49-F238E27FC236}">
                  <a16:creationId xmlns:a16="http://schemas.microsoft.com/office/drawing/2014/main" id="{3940EFD7-EB1A-47AF-9DC9-7D4FCC6011E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61" y="5579"/>
              <a:ext cx="1057275" cy="614491"/>
            </a:xfrm>
            <a:custGeom>
              <a:avLst/>
              <a:gdLst>
                <a:gd name="T0" fmla="*/ 222 w 222"/>
                <a:gd name="T1" fmla="*/ 0 h 129"/>
                <a:gd name="T2" fmla="*/ 0 w 222"/>
                <a:gd name="T3" fmla="*/ 129 h 129"/>
              </a:gdLst>
              <a:ahLst/>
              <a:cxnLst>
                <a:cxn ang="0">
                  <a:pos x="T0" y="T1"/>
                </a:cxn>
                <a:cxn ang="0">
                  <a:pos x="T2" y="T3"/>
                </a:cxn>
              </a:cxnLst>
              <a:rect l="0" t="0" r="r" b="b"/>
              <a:pathLst>
                <a:path w="222" h="129">
                  <a:moveTo>
                    <a:pt x="222" y="0"/>
                  </a:moveTo>
                  <a:cubicBezTo>
                    <a:pt x="152" y="35"/>
                    <a:pt x="76" y="78"/>
                    <a:pt x="0" y="129"/>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3">
              <a:extLst>
                <a:ext uri="{FF2B5EF4-FFF2-40B4-BE49-F238E27FC236}">
                  <a16:creationId xmlns:a16="http://schemas.microsoft.com/office/drawing/2014/main" id="{6BAA7A10-98A8-4931-9BE2-B573EB37678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5821889" y="5579"/>
              <a:ext cx="5588000" cy="6866337"/>
            </a:xfrm>
            <a:custGeom>
              <a:avLst/>
              <a:gdLst>
                <a:gd name="T0" fmla="*/ 1067 w 1174"/>
                <a:gd name="T1" fmla="*/ 1440 h 1440"/>
                <a:gd name="T2" fmla="*/ 698 w 1174"/>
                <a:gd name="T3" fmla="*/ 577 h 1440"/>
                <a:gd name="T4" fmla="*/ 0 w 1174"/>
                <a:gd name="T5" fmla="*/ 0 h 1440"/>
              </a:gdLst>
              <a:ahLst/>
              <a:cxnLst>
                <a:cxn ang="0">
                  <a:pos x="T0" y="T1"/>
                </a:cxn>
                <a:cxn ang="0">
                  <a:pos x="T2" y="T3"/>
                </a:cxn>
                <a:cxn ang="0">
                  <a:pos x="T4" y="T5"/>
                </a:cxn>
              </a:cxnLst>
              <a:rect l="0" t="0" r="r" b="b"/>
              <a:pathLst>
                <a:path w="1174" h="1440">
                  <a:moveTo>
                    <a:pt x="1067" y="1440"/>
                  </a:moveTo>
                  <a:cubicBezTo>
                    <a:pt x="1174" y="1124"/>
                    <a:pt x="887" y="797"/>
                    <a:pt x="698" y="577"/>
                  </a:cubicBezTo>
                  <a:cubicBezTo>
                    <a:pt x="500" y="348"/>
                    <a:pt x="270" y="141"/>
                    <a:pt x="0" y="0"/>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14">
              <a:extLst>
                <a:ext uri="{FF2B5EF4-FFF2-40B4-BE49-F238E27FC236}">
                  <a16:creationId xmlns:a16="http://schemas.microsoft.com/office/drawing/2014/main" id="{420223F5-34A9-4388-AF7B-38C76242FCB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3701" y="790"/>
              <a:ext cx="595313" cy="352734"/>
            </a:xfrm>
            <a:custGeom>
              <a:avLst/>
              <a:gdLst>
                <a:gd name="T0" fmla="*/ 125 w 125"/>
                <a:gd name="T1" fmla="*/ 0 h 74"/>
                <a:gd name="T2" fmla="*/ 0 w 125"/>
                <a:gd name="T3" fmla="*/ 74 h 74"/>
              </a:gdLst>
              <a:ahLst/>
              <a:cxnLst>
                <a:cxn ang="0">
                  <a:pos x="T0" y="T1"/>
                </a:cxn>
                <a:cxn ang="0">
                  <a:pos x="T2" y="T3"/>
                </a:cxn>
              </a:cxnLst>
              <a:rect l="0" t="0" r="r" b="b"/>
              <a:pathLst>
                <a:path w="125" h="74">
                  <a:moveTo>
                    <a:pt x="125" y="0"/>
                  </a:moveTo>
                  <a:cubicBezTo>
                    <a:pt x="85" y="22"/>
                    <a:pt x="43" y="47"/>
                    <a:pt x="0" y="74"/>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a:extLst>
                <a:ext uri="{FF2B5EF4-FFF2-40B4-BE49-F238E27FC236}">
                  <a16:creationId xmlns:a16="http://schemas.microsoft.com/office/drawing/2014/main" id="{3CC9C746-C646-4363-B3D3-349B5C18C38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6012389" y="5579"/>
              <a:ext cx="5497513" cy="6866337"/>
            </a:xfrm>
            <a:custGeom>
              <a:avLst/>
              <a:gdLst>
                <a:gd name="T0" fmla="*/ 1056 w 1155"/>
                <a:gd name="T1" fmla="*/ 1440 h 1440"/>
                <a:gd name="T2" fmla="*/ 686 w 1155"/>
                <a:gd name="T3" fmla="*/ 580 h 1440"/>
                <a:gd name="T4" fmla="*/ 0 w 1155"/>
                <a:gd name="T5" fmla="*/ 0 h 1440"/>
              </a:gdLst>
              <a:ahLst/>
              <a:cxnLst>
                <a:cxn ang="0">
                  <a:pos x="T0" y="T1"/>
                </a:cxn>
                <a:cxn ang="0">
                  <a:pos x="T2" y="T3"/>
                </a:cxn>
                <a:cxn ang="0">
                  <a:pos x="T4" y="T5"/>
                </a:cxn>
              </a:cxnLst>
              <a:rect l="0" t="0" r="r" b="b"/>
              <a:pathLst>
                <a:path w="1155" h="1440">
                  <a:moveTo>
                    <a:pt x="1056" y="1440"/>
                  </a:moveTo>
                  <a:cubicBezTo>
                    <a:pt x="1155" y="1123"/>
                    <a:pt x="875" y="801"/>
                    <a:pt x="686" y="580"/>
                  </a:cubicBezTo>
                  <a:cubicBezTo>
                    <a:pt x="491" y="352"/>
                    <a:pt x="264" y="145"/>
                    <a:pt x="0" y="0"/>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a:extLst>
                <a:ext uri="{FF2B5EF4-FFF2-40B4-BE49-F238E27FC236}">
                  <a16:creationId xmlns:a16="http://schemas.microsoft.com/office/drawing/2014/main" id="{3EAA5BC5-AB13-4C8E-9D9D-05DE777C5F2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61" y="5579"/>
              <a:ext cx="357188" cy="213875"/>
            </a:xfrm>
            <a:custGeom>
              <a:avLst/>
              <a:gdLst>
                <a:gd name="T0" fmla="*/ 75 w 75"/>
                <a:gd name="T1" fmla="*/ 0 h 45"/>
                <a:gd name="T2" fmla="*/ 0 w 75"/>
                <a:gd name="T3" fmla="*/ 45 h 45"/>
              </a:gdLst>
              <a:ahLst/>
              <a:cxnLst>
                <a:cxn ang="0">
                  <a:pos x="T0" y="T1"/>
                </a:cxn>
                <a:cxn ang="0">
                  <a:pos x="T2" y="T3"/>
                </a:cxn>
              </a:cxnLst>
              <a:rect l="0" t="0" r="r" b="b"/>
              <a:pathLst>
                <a:path w="75" h="45">
                  <a:moveTo>
                    <a:pt x="75" y="0"/>
                  </a:moveTo>
                  <a:cubicBezTo>
                    <a:pt x="50" y="14"/>
                    <a:pt x="25" y="29"/>
                    <a:pt x="0" y="45"/>
                  </a:cubicBezTo>
                </a:path>
              </a:pathLst>
            </a:custGeom>
            <a:noFill/>
            <a:ln w="12700" cap="flat">
              <a:solidFill>
                <a:schemeClr val="tx1">
                  <a:alpha val="20000"/>
                </a:schemeClr>
              </a:solidFill>
              <a:prstDash val="dashDot"/>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a:extLst>
                <a:ext uri="{FF2B5EF4-FFF2-40B4-BE49-F238E27FC236}">
                  <a16:creationId xmlns:a16="http://schemas.microsoft.com/office/drawing/2014/main" id="{500FC397-0569-4EC4-926A-DDD62AC4959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6210826" y="790"/>
              <a:ext cx="5522913" cy="6871126"/>
            </a:xfrm>
            <a:custGeom>
              <a:avLst/>
              <a:gdLst>
                <a:gd name="T0" fmla="*/ 1053 w 1160"/>
                <a:gd name="T1" fmla="*/ 1441 h 1441"/>
                <a:gd name="T2" fmla="*/ 705 w 1160"/>
                <a:gd name="T3" fmla="*/ 599 h 1441"/>
                <a:gd name="T4" fmla="*/ 0 w 1160"/>
                <a:gd name="T5" fmla="*/ 0 h 1441"/>
              </a:gdLst>
              <a:ahLst/>
              <a:cxnLst>
                <a:cxn ang="0">
                  <a:pos x="T0" y="T1"/>
                </a:cxn>
                <a:cxn ang="0">
                  <a:pos x="T2" y="T3"/>
                </a:cxn>
                <a:cxn ang="0">
                  <a:pos x="T4" y="T5"/>
                </a:cxn>
              </a:cxnLst>
              <a:rect l="0" t="0" r="r" b="b"/>
              <a:pathLst>
                <a:path w="1160" h="1441">
                  <a:moveTo>
                    <a:pt x="1053" y="1441"/>
                  </a:moveTo>
                  <a:cubicBezTo>
                    <a:pt x="1160" y="1129"/>
                    <a:pt x="892" y="817"/>
                    <a:pt x="705" y="599"/>
                  </a:cubicBezTo>
                  <a:cubicBezTo>
                    <a:pt x="503" y="365"/>
                    <a:pt x="270" y="152"/>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18">
              <a:extLst>
                <a:ext uri="{FF2B5EF4-FFF2-40B4-BE49-F238E27FC236}">
                  <a16:creationId xmlns:a16="http://schemas.microsoft.com/office/drawing/2014/main" id="{284FF041-FE7D-47CD-830F-7FABF41C7C7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6463239" y="5579"/>
              <a:ext cx="5413375" cy="6866337"/>
            </a:xfrm>
            <a:custGeom>
              <a:avLst/>
              <a:gdLst>
                <a:gd name="T0" fmla="*/ 1040 w 1137"/>
                <a:gd name="T1" fmla="*/ 1440 h 1440"/>
                <a:gd name="T2" fmla="*/ 698 w 1137"/>
                <a:gd name="T3" fmla="*/ 611 h 1440"/>
                <a:gd name="T4" fmla="*/ 0 w 1137"/>
                <a:gd name="T5" fmla="*/ 0 h 1440"/>
              </a:gdLst>
              <a:ahLst/>
              <a:cxnLst>
                <a:cxn ang="0">
                  <a:pos x="T0" y="T1"/>
                </a:cxn>
                <a:cxn ang="0">
                  <a:pos x="T2" y="T3"/>
                </a:cxn>
                <a:cxn ang="0">
                  <a:pos x="T4" y="T5"/>
                </a:cxn>
              </a:cxnLst>
              <a:rect l="0" t="0" r="r" b="b"/>
              <a:pathLst>
                <a:path w="1137" h="1440">
                  <a:moveTo>
                    <a:pt x="1040" y="1440"/>
                  </a:moveTo>
                  <a:cubicBezTo>
                    <a:pt x="1137" y="1131"/>
                    <a:pt x="883" y="828"/>
                    <a:pt x="698" y="611"/>
                  </a:cubicBezTo>
                  <a:cubicBezTo>
                    <a:pt x="498" y="375"/>
                    <a:pt x="268" y="159"/>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9">
              <a:extLst>
                <a:ext uri="{FF2B5EF4-FFF2-40B4-BE49-F238E27FC236}">
                  <a16:creationId xmlns:a16="http://schemas.microsoft.com/office/drawing/2014/main" id="{224154F3-CDFE-4FFF-92E4-ECEACF4A66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6877576" y="5579"/>
              <a:ext cx="5037138" cy="6861550"/>
            </a:xfrm>
            <a:custGeom>
              <a:avLst/>
              <a:gdLst>
                <a:gd name="T0" fmla="*/ 1011 w 1058"/>
                <a:gd name="T1" fmla="*/ 1439 h 1439"/>
                <a:gd name="T2" fmla="*/ 648 w 1058"/>
                <a:gd name="T3" fmla="*/ 617 h 1439"/>
                <a:gd name="T4" fmla="*/ 0 w 1058"/>
                <a:gd name="T5" fmla="*/ 0 h 1439"/>
              </a:gdLst>
              <a:ahLst/>
              <a:cxnLst>
                <a:cxn ang="0">
                  <a:pos x="T0" y="T1"/>
                </a:cxn>
                <a:cxn ang="0">
                  <a:pos x="T2" y="T3"/>
                </a:cxn>
                <a:cxn ang="0">
                  <a:pos x="T4" y="T5"/>
                </a:cxn>
              </a:cxnLst>
              <a:rect l="0" t="0" r="r" b="b"/>
              <a:pathLst>
                <a:path w="1058" h="1439">
                  <a:moveTo>
                    <a:pt x="1011" y="1439"/>
                  </a:moveTo>
                  <a:cubicBezTo>
                    <a:pt x="1058" y="1131"/>
                    <a:pt x="825" y="841"/>
                    <a:pt x="648" y="617"/>
                  </a:cubicBezTo>
                  <a:cubicBezTo>
                    <a:pt x="462" y="383"/>
                    <a:pt x="248" y="16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0">
              <a:extLst>
                <a:ext uri="{FF2B5EF4-FFF2-40B4-BE49-F238E27FC236}">
                  <a16:creationId xmlns:a16="http://schemas.microsoft.com/office/drawing/2014/main" id="{CCE7404D-AA5A-4B82-A875-07F35D7C2DC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8768289" y="5579"/>
              <a:ext cx="3417888" cy="2742066"/>
            </a:xfrm>
            <a:custGeom>
              <a:avLst/>
              <a:gdLst>
                <a:gd name="T0" fmla="*/ 718 w 718"/>
                <a:gd name="T1" fmla="*/ 575 h 575"/>
                <a:gd name="T2" fmla="*/ 0 w 718"/>
                <a:gd name="T3" fmla="*/ 0 h 575"/>
              </a:gdLst>
              <a:ahLst/>
              <a:cxnLst>
                <a:cxn ang="0">
                  <a:pos x="T0" y="T1"/>
                </a:cxn>
                <a:cxn ang="0">
                  <a:pos x="T2" y="T3"/>
                </a:cxn>
              </a:cxnLst>
              <a:rect l="0" t="0" r="r" b="b"/>
              <a:pathLst>
                <a:path w="718" h="575">
                  <a:moveTo>
                    <a:pt x="718" y="575"/>
                  </a:moveTo>
                  <a:cubicBezTo>
                    <a:pt x="500" y="360"/>
                    <a:pt x="260" y="163"/>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1">
              <a:extLst>
                <a:ext uri="{FF2B5EF4-FFF2-40B4-BE49-F238E27FC236}">
                  <a16:creationId xmlns:a16="http://schemas.microsoft.com/office/drawing/2014/main" id="{526B6FED-4F20-4070-95B4-FF6F439E1C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9235014" y="10367"/>
              <a:ext cx="2951163" cy="2555325"/>
            </a:xfrm>
            <a:custGeom>
              <a:avLst/>
              <a:gdLst>
                <a:gd name="T0" fmla="*/ 620 w 620"/>
                <a:gd name="T1" fmla="*/ 536 h 536"/>
                <a:gd name="T2" fmla="*/ 0 w 620"/>
                <a:gd name="T3" fmla="*/ 0 h 536"/>
              </a:gdLst>
              <a:ahLst/>
              <a:cxnLst>
                <a:cxn ang="0">
                  <a:pos x="T0" y="T1"/>
                </a:cxn>
                <a:cxn ang="0">
                  <a:pos x="T2" y="T3"/>
                </a:cxn>
              </a:cxnLst>
              <a:rect l="0" t="0" r="r" b="b"/>
              <a:pathLst>
                <a:path w="620" h="536">
                  <a:moveTo>
                    <a:pt x="620" y="536"/>
                  </a:moveTo>
                  <a:cubicBezTo>
                    <a:pt x="404" y="314"/>
                    <a:pt x="196" y="138"/>
                    <a:pt x="0" y="0"/>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2">
              <a:extLst>
                <a:ext uri="{FF2B5EF4-FFF2-40B4-BE49-F238E27FC236}">
                  <a16:creationId xmlns:a16="http://schemas.microsoft.com/office/drawing/2014/main" id="{3A75958D-1716-4B5A-A745-AFA4962FA4E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0020826" y="5579"/>
              <a:ext cx="2165350" cy="1358265"/>
            </a:xfrm>
            <a:custGeom>
              <a:avLst/>
              <a:gdLst>
                <a:gd name="T0" fmla="*/ 0 w 455"/>
                <a:gd name="T1" fmla="*/ 0 h 285"/>
                <a:gd name="T2" fmla="*/ 455 w 455"/>
                <a:gd name="T3" fmla="*/ 285 h 285"/>
              </a:gdLst>
              <a:ahLst/>
              <a:cxnLst>
                <a:cxn ang="0">
                  <a:pos x="T0" y="T1"/>
                </a:cxn>
                <a:cxn ang="0">
                  <a:pos x="T2" y="T3"/>
                </a:cxn>
              </a:cxnLst>
              <a:rect l="0" t="0" r="r" b="b"/>
              <a:pathLst>
                <a:path w="455" h="285">
                  <a:moveTo>
                    <a:pt x="0" y="0"/>
                  </a:moveTo>
                  <a:cubicBezTo>
                    <a:pt x="153" y="85"/>
                    <a:pt x="308" y="180"/>
                    <a:pt x="455" y="285"/>
                  </a:cubicBezTo>
                </a:path>
              </a:pathLst>
            </a:custGeom>
            <a:noFill/>
            <a:ln w="9525" cap="flat">
              <a:solidFill>
                <a:schemeClr val="tx1">
                  <a:alpha val="20000"/>
                </a:schemeClr>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3">
              <a:extLst>
                <a:ext uri="{FF2B5EF4-FFF2-40B4-BE49-F238E27FC236}">
                  <a16:creationId xmlns:a16="http://schemas.microsoft.com/office/drawing/2014/main" id="{531A2051-17DE-4E9D-9EA6-026B97B1A91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a:off x="11290826" y="5579"/>
              <a:ext cx="895350" cy="534687"/>
            </a:xfrm>
            <a:custGeom>
              <a:avLst/>
              <a:gdLst>
                <a:gd name="T0" fmla="*/ 0 w 188"/>
                <a:gd name="T1" fmla="*/ 0 h 112"/>
                <a:gd name="T2" fmla="*/ 188 w 188"/>
                <a:gd name="T3" fmla="*/ 112 h 112"/>
              </a:gdLst>
              <a:ahLst/>
              <a:cxnLst>
                <a:cxn ang="0">
                  <a:pos x="T0" y="T1"/>
                </a:cxn>
                <a:cxn ang="0">
                  <a:pos x="T2" y="T3"/>
                </a:cxn>
              </a:cxnLst>
              <a:rect l="0" t="0" r="r" b="b"/>
              <a:pathLst>
                <a:path w="188" h="112">
                  <a:moveTo>
                    <a:pt x="0" y="0"/>
                  </a:moveTo>
                  <a:cubicBezTo>
                    <a:pt x="63" y="36"/>
                    <a:pt x="126" y="73"/>
                    <a:pt x="188" y="112"/>
                  </a:cubicBezTo>
                </a:path>
              </a:pathLst>
            </a:custGeom>
            <a:noFill/>
            <a:ln w="9525" cap="flat">
              <a:solidFill>
                <a:schemeClr val="tx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6" name="Rectangle 35">
            <a:extLst>
              <a:ext uri="{FF2B5EF4-FFF2-40B4-BE49-F238E27FC236}">
                <a16:creationId xmlns:a16="http://schemas.microsoft.com/office/drawing/2014/main" id="{CE0642A0-80D3-4F37-8249-A07E6F3828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680" y="-6706"/>
            <a:ext cx="12194680" cy="4127711"/>
          </a:xfrm>
          <a:prstGeom prst="rect">
            <a:avLst/>
          </a:prstGeom>
          <a:solidFill>
            <a:schemeClr val="bg1"/>
          </a:solidFill>
          <a:ln w="9525">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Content Placeholder 4" descr="Whether [legal question] under [controlling law] when [legally significant facts].">
            <a:extLst>
              <a:ext uri="{FF2B5EF4-FFF2-40B4-BE49-F238E27FC236}">
                <a16:creationId xmlns:a16="http://schemas.microsoft.com/office/drawing/2014/main" id="{38DC7522-63EA-D545-83CC-D7B39FD2EE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8979" y="1678320"/>
            <a:ext cx="11552981" cy="1614079"/>
          </a:xfrm>
          <a:prstGeom prst="rect">
            <a:avLst/>
          </a:prstGeom>
          <a:ln w="12700">
            <a:noFill/>
          </a:ln>
        </p:spPr>
      </p:pic>
      <p:grpSp>
        <p:nvGrpSpPr>
          <p:cNvPr id="38" name="Group 37">
            <a:extLst>
              <a:ext uri="{FF2B5EF4-FFF2-40B4-BE49-F238E27FC236}">
                <a16:creationId xmlns:a16="http://schemas.microsoft.com/office/drawing/2014/main" id="{FA760135-24A9-40C9-B45F-2EB5B6420E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4206292"/>
            <a:ext cx="12192755" cy="1771275"/>
            <a:chOff x="1" y="3893141"/>
            <a:chExt cx="12192755" cy="1771275"/>
          </a:xfrm>
        </p:grpSpPr>
        <p:sp>
          <p:nvSpPr>
            <p:cNvPr id="39" name="Isosceles Triangle 39">
              <a:extLst>
                <a:ext uri="{FF2B5EF4-FFF2-40B4-BE49-F238E27FC236}">
                  <a16:creationId xmlns:a16="http://schemas.microsoft.com/office/drawing/2014/main" id="{20E3CEE0-0CB3-421F-99FC-4585E62437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0800000">
              <a:off x="5892384" y="5313353"/>
              <a:ext cx="407233" cy="351063"/>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4346BB80-2556-4779-9642-5706CAA33C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 y="3893141"/>
              <a:ext cx="12192755" cy="14202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8C729911-790E-AC49-9B05-2280864EBF02}"/>
              </a:ext>
            </a:extLst>
          </p:cNvPr>
          <p:cNvSpPr>
            <a:spLocks noGrp="1"/>
          </p:cNvSpPr>
          <p:nvPr>
            <p:ph type="title"/>
          </p:nvPr>
        </p:nvSpPr>
        <p:spPr>
          <a:xfrm>
            <a:off x="1683982" y="4293388"/>
            <a:ext cx="8833655" cy="727748"/>
          </a:xfrm>
        </p:spPr>
        <p:txBody>
          <a:bodyPr vert="horz" lIns="91440" tIns="45720" rIns="91440" bIns="45720" rtlCol="0" anchor="b">
            <a:noAutofit/>
          </a:bodyPr>
          <a:lstStyle/>
          <a:p>
            <a:pPr algn="ctr"/>
            <a:r>
              <a:rPr lang="en-US" sz="5400" kern="1200" dirty="0">
                <a:solidFill>
                  <a:srgbClr val="FFFFFE"/>
                </a:solidFill>
                <a:latin typeface="+mj-lt"/>
                <a:ea typeface="+mj-ea"/>
                <a:cs typeface="+mj-cs"/>
              </a:rPr>
              <a:t>Frame the Issues</a:t>
            </a:r>
          </a:p>
        </p:txBody>
      </p:sp>
      <p:sp>
        <p:nvSpPr>
          <p:cNvPr id="4" name="Slide Number Placeholder 3">
            <a:extLst>
              <a:ext uri="{FF2B5EF4-FFF2-40B4-BE49-F238E27FC236}">
                <a16:creationId xmlns:a16="http://schemas.microsoft.com/office/drawing/2014/main" id="{65FCCDDF-0861-47E4-B82A-F113B4BC9D8A}"/>
              </a:ext>
            </a:extLst>
          </p:cNvPr>
          <p:cNvSpPr>
            <a:spLocks noGrp="1"/>
          </p:cNvSpPr>
          <p:nvPr>
            <p:ph type="sldNum" sz="quarter" idx="12"/>
          </p:nvPr>
        </p:nvSpPr>
        <p:spPr>
          <a:xfrm>
            <a:off x="10469880" y="320040"/>
            <a:ext cx="914400" cy="320040"/>
          </a:xfrm>
        </p:spPr>
        <p:txBody>
          <a:bodyPr vert="horz" lIns="91440" tIns="45720" rIns="91440" bIns="45720" rtlCol="0" anchor="ctr">
            <a:normAutofit/>
          </a:bodyPr>
          <a:lstStyle/>
          <a:p>
            <a:pPr>
              <a:spcAft>
                <a:spcPts val="600"/>
              </a:spcAft>
            </a:pPr>
            <a:fld id="{96E69268-9C8B-4EBF-A9EE-DC5DC2D48DC3}" type="slidenum">
              <a:rPr lang="en-US" smtClean="0"/>
              <a:pPr>
                <a:spcAft>
                  <a:spcPts val="600"/>
                </a:spcAft>
              </a:pPr>
              <a:t>34</a:t>
            </a:fld>
            <a:endParaRPr lang="en-US"/>
          </a:p>
        </p:txBody>
      </p:sp>
      <p:sp>
        <p:nvSpPr>
          <p:cNvPr id="3" name="Footer Placeholder 2">
            <a:extLst>
              <a:ext uri="{FF2B5EF4-FFF2-40B4-BE49-F238E27FC236}">
                <a16:creationId xmlns:a16="http://schemas.microsoft.com/office/drawing/2014/main" id="{025BCFAF-CCD3-461B-AEF6-F6EBB17E7709}"/>
              </a:ext>
            </a:extLst>
          </p:cNvPr>
          <p:cNvSpPr>
            <a:spLocks noGrp="1"/>
          </p:cNvSpPr>
          <p:nvPr>
            <p:ph type="ftr" sz="quarter" idx="11"/>
          </p:nvPr>
        </p:nvSpPr>
        <p:spPr>
          <a:xfrm>
            <a:off x="804672" y="6227064"/>
            <a:ext cx="10588752" cy="320040"/>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 Pingora Consulting</a:t>
            </a:r>
          </a:p>
        </p:txBody>
      </p:sp>
      <p:sp>
        <p:nvSpPr>
          <p:cNvPr id="5" name="Date Placeholder 4">
            <a:extLst>
              <a:ext uri="{FF2B5EF4-FFF2-40B4-BE49-F238E27FC236}">
                <a16:creationId xmlns:a16="http://schemas.microsoft.com/office/drawing/2014/main" id="{617BF26A-1CC9-B510-89A1-6F2A0EB4DA63}"/>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42755235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1A9F7B4E-B03D-4F64-BE33-00D074458D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08D724E-A71B-42AE-9FF0-D2E45A3CEE39}"/>
              </a:ext>
            </a:extLst>
          </p:cNvPr>
          <p:cNvSpPr>
            <a:spLocks noGrp="1"/>
          </p:cNvSpPr>
          <p:nvPr>
            <p:ph type="title"/>
          </p:nvPr>
        </p:nvSpPr>
        <p:spPr>
          <a:xfrm>
            <a:off x="838200" y="365125"/>
            <a:ext cx="10515600" cy="1325563"/>
          </a:xfrm>
        </p:spPr>
        <p:txBody>
          <a:bodyPr vert="horz" lIns="91440" tIns="45720" rIns="91440" bIns="45720" rtlCol="0" anchor="ctr">
            <a:normAutofit/>
          </a:bodyPr>
          <a:lstStyle/>
          <a:p>
            <a:r>
              <a:rPr lang="en-US" sz="5400" dirty="0">
                <a:solidFill>
                  <a:srgbClr val="FFFFFF"/>
                </a:solidFill>
              </a:rPr>
              <a:t>Tips for developing the Issue(s):</a:t>
            </a:r>
          </a:p>
        </p:txBody>
      </p:sp>
      <p:sp>
        <p:nvSpPr>
          <p:cNvPr id="26" name="sketchy line">
            <a:extLst>
              <a:ext uri="{FF2B5EF4-FFF2-40B4-BE49-F238E27FC236}">
                <a16:creationId xmlns:a16="http://schemas.microsoft.com/office/drawing/2014/main" id="{7E2BE7F7-CA89-4002-ACCE-A478AEA24F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4399" y="1681544"/>
            <a:ext cx="9692640" cy="18288"/>
          </a:xfrm>
          <a:custGeom>
            <a:avLst/>
            <a:gdLst>
              <a:gd name="connsiteX0" fmla="*/ 0 w 9692640"/>
              <a:gd name="connsiteY0" fmla="*/ 0 h 18288"/>
              <a:gd name="connsiteX1" fmla="*/ 401552 w 9692640"/>
              <a:gd name="connsiteY1" fmla="*/ 0 h 18288"/>
              <a:gd name="connsiteX2" fmla="*/ 996957 w 9692640"/>
              <a:gd name="connsiteY2" fmla="*/ 0 h 18288"/>
              <a:gd name="connsiteX3" fmla="*/ 1398509 w 9692640"/>
              <a:gd name="connsiteY3" fmla="*/ 0 h 18288"/>
              <a:gd name="connsiteX4" fmla="*/ 2090841 w 9692640"/>
              <a:gd name="connsiteY4" fmla="*/ 0 h 18288"/>
              <a:gd name="connsiteX5" fmla="*/ 2686246 w 9692640"/>
              <a:gd name="connsiteY5" fmla="*/ 0 h 18288"/>
              <a:gd name="connsiteX6" fmla="*/ 3475504 w 9692640"/>
              <a:gd name="connsiteY6" fmla="*/ 0 h 18288"/>
              <a:gd name="connsiteX7" fmla="*/ 4361688 w 9692640"/>
              <a:gd name="connsiteY7" fmla="*/ 0 h 18288"/>
              <a:gd name="connsiteX8" fmla="*/ 5054019 w 9692640"/>
              <a:gd name="connsiteY8" fmla="*/ 0 h 18288"/>
              <a:gd name="connsiteX9" fmla="*/ 5940204 w 9692640"/>
              <a:gd name="connsiteY9" fmla="*/ 0 h 18288"/>
              <a:gd name="connsiteX10" fmla="*/ 6632535 w 9692640"/>
              <a:gd name="connsiteY10" fmla="*/ 0 h 18288"/>
              <a:gd name="connsiteX11" fmla="*/ 7034087 w 9692640"/>
              <a:gd name="connsiteY11" fmla="*/ 0 h 18288"/>
              <a:gd name="connsiteX12" fmla="*/ 7532566 w 9692640"/>
              <a:gd name="connsiteY12" fmla="*/ 0 h 18288"/>
              <a:gd name="connsiteX13" fmla="*/ 8418750 w 9692640"/>
              <a:gd name="connsiteY13" fmla="*/ 0 h 18288"/>
              <a:gd name="connsiteX14" fmla="*/ 9692640 w 9692640"/>
              <a:gd name="connsiteY14" fmla="*/ 0 h 18288"/>
              <a:gd name="connsiteX15" fmla="*/ 9692640 w 9692640"/>
              <a:gd name="connsiteY15" fmla="*/ 18288 h 18288"/>
              <a:gd name="connsiteX16" fmla="*/ 9000309 w 9692640"/>
              <a:gd name="connsiteY16" fmla="*/ 18288 h 18288"/>
              <a:gd name="connsiteX17" fmla="*/ 8307977 w 9692640"/>
              <a:gd name="connsiteY17" fmla="*/ 18288 h 18288"/>
              <a:gd name="connsiteX18" fmla="*/ 7712572 w 9692640"/>
              <a:gd name="connsiteY18" fmla="*/ 18288 h 18288"/>
              <a:gd name="connsiteX19" fmla="*/ 7214093 w 9692640"/>
              <a:gd name="connsiteY19" fmla="*/ 18288 h 18288"/>
              <a:gd name="connsiteX20" fmla="*/ 6327909 w 9692640"/>
              <a:gd name="connsiteY20" fmla="*/ 18288 h 18288"/>
              <a:gd name="connsiteX21" fmla="*/ 5635578 w 9692640"/>
              <a:gd name="connsiteY21" fmla="*/ 18288 h 18288"/>
              <a:gd name="connsiteX22" fmla="*/ 4846320 w 9692640"/>
              <a:gd name="connsiteY22" fmla="*/ 18288 h 18288"/>
              <a:gd name="connsiteX23" fmla="*/ 4444768 w 9692640"/>
              <a:gd name="connsiteY23" fmla="*/ 18288 h 18288"/>
              <a:gd name="connsiteX24" fmla="*/ 3946289 w 9692640"/>
              <a:gd name="connsiteY24" fmla="*/ 18288 h 18288"/>
              <a:gd name="connsiteX25" fmla="*/ 3253958 w 9692640"/>
              <a:gd name="connsiteY25" fmla="*/ 18288 h 18288"/>
              <a:gd name="connsiteX26" fmla="*/ 2464700 w 9692640"/>
              <a:gd name="connsiteY26" fmla="*/ 18288 h 18288"/>
              <a:gd name="connsiteX27" fmla="*/ 2063148 w 9692640"/>
              <a:gd name="connsiteY27" fmla="*/ 18288 h 18288"/>
              <a:gd name="connsiteX28" fmla="*/ 1661595 w 9692640"/>
              <a:gd name="connsiteY28" fmla="*/ 18288 h 18288"/>
              <a:gd name="connsiteX29" fmla="*/ 969264 w 9692640"/>
              <a:gd name="connsiteY29" fmla="*/ 18288 h 18288"/>
              <a:gd name="connsiteX30" fmla="*/ 0 w 9692640"/>
              <a:gd name="connsiteY30" fmla="*/ 18288 h 18288"/>
              <a:gd name="connsiteX31" fmla="*/ 0 w 9692640"/>
              <a:gd name="connsiteY3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692640" h="18288" fill="none" extrusionOk="0">
                <a:moveTo>
                  <a:pt x="0" y="0"/>
                </a:moveTo>
                <a:cubicBezTo>
                  <a:pt x="142992" y="4732"/>
                  <a:pt x="265909" y="-3365"/>
                  <a:pt x="401552" y="0"/>
                </a:cubicBezTo>
                <a:cubicBezTo>
                  <a:pt x="537195" y="3365"/>
                  <a:pt x="738153" y="6482"/>
                  <a:pt x="996957" y="0"/>
                </a:cubicBezTo>
                <a:cubicBezTo>
                  <a:pt x="1255762" y="-6482"/>
                  <a:pt x="1280511" y="12509"/>
                  <a:pt x="1398509" y="0"/>
                </a:cubicBezTo>
                <a:cubicBezTo>
                  <a:pt x="1516507" y="-12509"/>
                  <a:pt x="1782573" y="-31523"/>
                  <a:pt x="2090841" y="0"/>
                </a:cubicBezTo>
                <a:cubicBezTo>
                  <a:pt x="2399109" y="31523"/>
                  <a:pt x="2488380" y="26286"/>
                  <a:pt x="2686246" y="0"/>
                </a:cubicBezTo>
                <a:cubicBezTo>
                  <a:pt x="2884112" y="-26286"/>
                  <a:pt x="3186024" y="-14734"/>
                  <a:pt x="3475504" y="0"/>
                </a:cubicBezTo>
                <a:cubicBezTo>
                  <a:pt x="3764984" y="14734"/>
                  <a:pt x="4053017" y="43292"/>
                  <a:pt x="4361688" y="0"/>
                </a:cubicBezTo>
                <a:cubicBezTo>
                  <a:pt x="4670359" y="-43292"/>
                  <a:pt x="4736164" y="-729"/>
                  <a:pt x="5054019" y="0"/>
                </a:cubicBezTo>
                <a:cubicBezTo>
                  <a:pt x="5371874" y="729"/>
                  <a:pt x="5543528" y="-22963"/>
                  <a:pt x="5940204" y="0"/>
                </a:cubicBezTo>
                <a:cubicBezTo>
                  <a:pt x="6336881" y="22963"/>
                  <a:pt x="6423838" y="6469"/>
                  <a:pt x="6632535" y="0"/>
                </a:cubicBezTo>
                <a:cubicBezTo>
                  <a:pt x="6841232" y="-6469"/>
                  <a:pt x="6852819" y="17036"/>
                  <a:pt x="7034087" y="0"/>
                </a:cubicBezTo>
                <a:cubicBezTo>
                  <a:pt x="7215355" y="-17036"/>
                  <a:pt x="7313136" y="11151"/>
                  <a:pt x="7532566" y="0"/>
                </a:cubicBezTo>
                <a:cubicBezTo>
                  <a:pt x="7751996" y="-11151"/>
                  <a:pt x="8015001" y="25614"/>
                  <a:pt x="8418750" y="0"/>
                </a:cubicBezTo>
                <a:cubicBezTo>
                  <a:pt x="8822499" y="-25614"/>
                  <a:pt x="9163239" y="48603"/>
                  <a:pt x="9692640" y="0"/>
                </a:cubicBezTo>
                <a:cubicBezTo>
                  <a:pt x="9691955" y="4437"/>
                  <a:pt x="9693170" y="10717"/>
                  <a:pt x="9692640" y="18288"/>
                </a:cubicBezTo>
                <a:cubicBezTo>
                  <a:pt x="9545125" y="42172"/>
                  <a:pt x="9164259" y="6706"/>
                  <a:pt x="9000309" y="18288"/>
                </a:cubicBezTo>
                <a:cubicBezTo>
                  <a:pt x="8836359" y="29870"/>
                  <a:pt x="8521035" y="-14108"/>
                  <a:pt x="8307977" y="18288"/>
                </a:cubicBezTo>
                <a:cubicBezTo>
                  <a:pt x="8094919" y="50684"/>
                  <a:pt x="7881757" y="11235"/>
                  <a:pt x="7712572" y="18288"/>
                </a:cubicBezTo>
                <a:cubicBezTo>
                  <a:pt x="7543387" y="25341"/>
                  <a:pt x="7358861" y="20625"/>
                  <a:pt x="7214093" y="18288"/>
                </a:cubicBezTo>
                <a:cubicBezTo>
                  <a:pt x="7069325" y="15951"/>
                  <a:pt x="6523705" y="52160"/>
                  <a:pt x="6327909" y="18288"/>
                </a:cubicBezTo>
                <a:cubicBezTo>
                  <a:pt x="6132113" y="-15584"/>
                  <a:pt x="5923847" y="21204"/>
                  <a:pt x="5635578" y="18288"/>
                </a:cubicBezTo>
                <a:cubicBezTo>
                  <a:pt x="5347309" y="15372"/>
                  <a:pt x="5114749" y="50642"/>
                  <a:pt x="4846320" y="18288"/>
                </a:cubicBezTo>
                <a:cubicBezTo>
                  <a:pt x="4577891" y="-14066"/>
                  <a:pt x="4576701" y="1487"/>
                  <a:pt x="4444768" y="18288"/>
                </a:cubicBezTo>
                <a:cubicBezTo>
                  <a:pt x="4312835" y="35089"/>
                  <a:pt x="4112575" y="15158"/>
                  <a:pt x="3946289" y="18288"/>
                </a:cubicBezTo>
                <a:cubicBezTo>
                  <a:pt x="3780003" y="21418"/>
                  <a:pt x="3396009" y="18797"/>
                  <a:pt x="3253958" y="18288"/>
                </a:cubicBezTo>
                <a:cubicBezTo>
                  <a:pt x="3111907" y="17779"/>
                  <a:pt x="2760272" y="57223"/>
                  <a:pt x="2464700" y="18288"/>
                </a:cubicBezTo>
                <a:cubicBezTo>
                  <a:pt x="2169128" y="-20647"/>
                  <a:pt x="2232262" y="7960"/>
                  <a:pt x="2063148" y="18288"/>
                </a:cubicBezTo>
                <a:cubicBezTo>
                  <a:pt x="1894034" y="28616"/>
                  <a:pt x="1799338" y="3019"/>
                  <a:pt x="1661595" y="18288"/>
                </a:cubicBezTo>
                <a:cubicBezTo>
                  <a:pt x="1523852" y="33557"/>
                  <a:pt x="1113928" y="-4352"/>
                  <a:pt x="969264" y="18288"/>
                </a:cubicBezTo>
                <a:cubicBezTo>
                  <a:pt x="824600" y="40928"/>
                  <a:pt x="356149" y="-3128"/>
                  <a:pt x="0" y="18288"/>
                </a:cubicBezTo>
                <a:cubicBezTo>
                  <a:pt x="-540" y="12521"/>
                  <a:pt x="894" y="7749"/>
                  <a:pt x="0" y="0"/>
                </a:cubicBezTo>
                <a:close/>
              </a:path>
              <a:path w="9692640" h="18288" stroke="0" extrusionOk="0">
                <a:moveTo>
                  <a:pt x="0" y="0"/>
                </a:moveTo>
                <a:cubicBezTo>
                  <a:pt x="162642" y="3864"/>
                  <a:pt x="346119" y="-18364"/>
                  <a:pt x="498479" y="0"/>
                </a:cubicBezTo>
                <a:cubicBezTo>
                  <a:pt x="650839" y="18364"/>
                  <a:pt x="712065" y="-9389"/>
                  <a:pt x="900031" y="0"/>
                </a:cubicBezTo>
                <a:cubicBezTo>
                  <a:pt x="1087997" y="9389"/>
                  <a:pt x="1177291" y="3685"/>
                  <a:pt x="1398509" y="0"/>
                </a:cubicBezTo>
                <a:cubicBezTo>
                  <a:pt x="1619727" y="-3685"/>
                  <a:pt x="1874008" y="-8897"/>
                  <a:pt x="2090841" y="0"/>
                </a:cubicBezTo>
                <a:cubicBezTo>
                  <a:pt x="2307674" y="8897"/>
                  <a:pt x="2573432" y="-313"/>
                  <a:pt x="2880099" y="0"/>
                </a:cubicBezTo>
                <a:cubicBezTo>
                  <a:pt x="3186766" y="313"/>
                  <a:pt x="3422577" y="10664"/>
                  <a:pt x="3766283" y="0"/>
                </a:cubicBezTo>
                <a:cubicBezTo>
                  <a:pt x="4109989" y="-10664"/>
                  <a:pt x="4342683" y="-32873"/>
                  <a:pt x="4652467" y="0"/>
                </a:cubicBezTo>
                <a:cubicBezTo>
                  <a:pt x="4962251" y="32873"/>
                  <a:pt x="5122120" y="29155"/>
                  <a:pt x="5247872" y="0"/>
                </a:cubicBezTo>
                <a:cubicBezTo>
                  <a:pt x="5373625" y="-29155"/>
                  <a:pt x="5749491" y="1706"/>
                  <a:pt x="6037130" y="0"/>
                </a:cubicBezTo>
                <a:cubicBezTo>
                  <a:pt x="6324769" y="-1706"/>
                  <a:pt x="6531407" y="1172"/>
                  <a:pt x="6729461" y="0"/>
                </a:cubicBezTo>
                <a:cubicBezTo>
                  <a:pt x="6927515" y="-1172"/>
                  <a:pt x="7096794" y="-1520"/>
                  <a:pt x="7324867" y="0"/>
                </a:cubicBezTo>
                <a:cubicBezTo>
                  <a:pt x="7552940" y="1520"/>
                  <a:pt x="7878827" y="-17110"/>
                  <a:pt x="8114124" y="0"/>
                </a:cubicBezTo>
                <a:cubicBezTo>
                  <a:pt x="8349421" y="17110"/>
                  <a:pt x="8334208" y="15114"/>
                  <a:pt x="8515677" y="0"/>
                </a:cubicBezTo>
                <a:cubicBezTo>
                  <a:pt x="8697146" y="-15114"/>
                  <a:pt x="9236164" y="22466"/>
                  <a:pt x="9692640" y="0"/>
                </a:cubicBezTo>
                <a:cubicBezTo>
                  <a:pt x="9692735" y="8251"/>
                  <a:pt x="9692514" y="12333"/>
                  <a:pt x="9692640" y="18288"/>
                </a:cubicBezTo>
                <a:cubicBezTo>
                  <a:pt x="9410102" y="47398"/>
                  <a:pt x="9172773" y="7109"/>
                  <a:pt x="9000309" y="18288"/>
                </a:cubicBezTo>
                <a:cubicBezTo>
                  <a:pt x="8827845" y="29467"/>
                  <a:pt x="8713608" y="28372"/>
                  <a:pt x="8501830" y="18288"/>
                </a:cubicBezTo>
                <a:cubicBezTo>
                  <a:pt x="8290052" y="8204"/>
                  <a:pt x="7893416" y="3561"/>
                  <a:pt x="7712572" y="18288"/>
                </a:cubicBezTo>
                <a:cubicBezTo>
                  <a:pt x="7531728" y="33015"/>
                  <a:pt x="7480716" y="17052"/>
                  <a:pt x="7311020" y="18288"/>
                </a:cubicBezTo>
                <a:cubicBezTo>
                  <a:pt x="7141324" y="19524"/>
                  <a:pt x="6962706" y="15975"/>
                  <a:pt x="6618688" y="18288"/>
                </a:cubicBezTo>
                <a:cubicBezTo>
                  <a:pt x="6274670" y="20601"/>
                  <a:pt x="6230664" y="-1692"/>
                  <a:pt x="6120210" y="18288"/>
                </a:cubicBezTo>
                <a:cubicBezTo>
                  <a:pt x="6009756" y="38268"/>
                  <a:pt x="5442516" y="28115"/>
                  <a:pt x="5234026" y="18288"/>
                </a:cubicBezTo>
                <a:cubicBezTo>
                  <a:pt x="5025536" y="8461"/>
                  <a:pt x="4953693" y="18182"/>
                  <a:pt x="4832473" y="18288"/>
                </a:cubicBezTo>
                <a:cubicBezTo>
                  <a:pt x="4711253" y="18394"/>
                  <a:pt x="4414565" y="-11251"/>
                  <a:pt x="4140142" y="18288"/>
                </a:cubicBezTo>
                <a:cubicBezTo>
                  <a:pt x="3865719" y="47827"/>
                  <a:pt x="3819081" y="16772"/>
                  <a:pt x="3738590" y="18288"/>
                </a:cubicBezTo>
                <a:cubicBezTo>
                  <a:pt x="3658099" y="19804"/>
                  <a:pt x="3427576" y="1385"/>
                  <a:pt x="3240111" y="18288"/>
                </a:cubicBezTo>
                <a:cubicBezTo>
                  <a:pt x="3052646" y="35191"/>
                  <a:pt x="2749652" y="-13914"/>
                  <a:pt x="2450853" y="18288"/>
                </a:cubicBezTo>
                <a:cubicBezTo>
                  <a:pt x="2152054" y="50490"/>
                  <a:pt x="1928331" y="61101"/>
                  <a:pt x="1564669" y="18288"/>
                </a:cubicBezTo>
                <a:cubicBezTo>
                  <a:pt x="1201007" y="-24525"/>
                  <a:pt x="1217828" y="-275"/>
                  <a:pt x="1066190" y="18288"/>
                </a:cubicBezTo>
                <a:cubicBezTo>
                  <a:pt x="914552" y="36851"/>
                  <a:pt x="418290" y="-14785"/>
                  <a:pt x="0" y="18288"/>
                </a:cubicBezTo>
                <a:cubicBezTo>
                  <a:pt x="641" y="14236"/>
                  <a:pt x="889" y="7550"/>
                  <a:pt x="0" y="0"/>
                </a:cubicBezTo>
                <a:close/>
              </a:path>
            </a:pathLst>
          </a:custGeom>
          <a:solidFill>
            <a:srgbClr val="FFFFFF">
              <a:alpha val="75000"/>
            </a:srgbClr>
          </a:solidFill>
          <a:ln w="44450" cap="rnd">
            <a:solidFill>
              <a:srgbClr val="FFFFFF">
                <a:alpha val="75000"/>
              </a:srgb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8A1F77BD-AEB6-4662-8E5E-284C11E182B1}"/>
              </a:ext>
            </a:extLst>
          </p:cNvPr>
          <p:cNvSpPr txBox="1"/>
          <p:nvPr/>
        </p:nvSpPr>
        <p:spPr>
          <a:xfrm>
            <a:off x="2316952" y="5991995"/>
            <a:ext cx="7237174" cy="369332"/>
          </a:xfrm>
          <a:prstGeom prst="rect">
            <a:avLst/>
          </a:prstGeom>
          <a:noFill/>
        </p:spPr>
        <p:txBody>
          <a:bodyPr wrap="none" rtlCol="0">
            <a:spAutoFit/>
          </a:bodyPr>
          <a:lstStyle/>
          <a:p>
            <a:pPr>
              <a:spcAft>
                <a:spcPts val="600"/>
              </a:spcAft>
            </a:pPr>
            <a:r>
              <a:rPr lang="en-US" i="1" dirty="0"/>
              <a:t>Adapted from Hawaii Library Guides at William S. Richardson School of Law</a:t>
            </a:r>
            <a:endParaRPr lang="en-US" i="1"/>
          </a:p>
        </p:txBody>
      </p:sp>
      <p:sp>
        <p:nvSpPr>
          <p:cNvPr id="3" name="Footer Placeholder 2">
            <a:extLst>
              <a:ext uri="{FF2B5EF4-FFF2-40B4-BE49-F238E27FC236}">
                <a16:creationId xmlns:a16="http://schemas.microsoft.com/office/drawing/2014/main" id="{DB56A6B3-58D8-4B77-A50C-6AEF113A2AEF}"/>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5" name="Slide Number Placeholder 4">
            <a:extLst>
              <a:ext uri="{FF2B5EF4-FFF2-40B4-BE49-F238E27FC236}">
                <a16:creationId xmlns:a16="http://schemas.microsoft.com/office/drawing/2014/main" id="{0C97CAE6-35E3-48DD-9D87-55AF51CD11F2}"/>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96E69268-9C8B-4EBF-A9EE-DC5DC2D48DC3}" type="slidenum">
              <a:rPr lang="en-US">
                <a:solidFill>
                  <a:srgbClr val="FFFFFF"/>
                </a:solidFill>
                <a:latin typeface="Calibri" panose="020F0502020204030204"/>
              </a:rPr>
              <a:pPr>
                <a:spcAft>
                  <a:spcPts val="600"/>
                </a:spcAft>
                <a:defRPr/>
              </a:pPr>
              <a:t>35</a:t>
            </a:fld>
            <a:endParaRPr lang="en-US">
              <a:solidFill>
                <a:srgbClr val="FFFFFF"/>
              </a:solidFill>
              <a:latin typeface="Calibri" panose="020F0502020204030204"/>
            </a:endParaRPr>
          </a:p>
        </p:txBody>
      </p:sp>
      <p:graphicFrame>
        <p:nvGraphicFramePr>
          <p:cNvPr id="14" name="Content Placeholder 2">
            <a:extLst>
              <a:ext uri="{FF2B5EF4-FFF2-40B4-BE49-F238E27FC236}">
                <a16:creationId xmlns:a16="http://schemas.microsoft.com/office/drawing/2014/main" id="{9532AE67-6E42-422D-9EBA-E6D61E410C8F}"/>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389377115"/>
              </p:ext>
            </p:extLst>
          </p:nvPr>
        </p:nvGraphicFramePr>
        <p:xfrm>
          <a:off x="838200" y="1878502"/>
          <a:ext cx="10515600" cy="41768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Date Placeholder 5">
            <a:extLst>
              <a:ext uri="{FF2B5EF4-FFF2-40B4-BE49-F238E27FC236}">
                <a16:creationId xmlns:a16="http://schemas.microsoft.com/office/drawing/2014/main" id="{4E6E8F72-C5E5-A392-E1B1-25F11234FD1A}"/>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2687419516"/>
      </p:ext>
    </p:extLst>
  </p:cSld>
  <p:clrMapOvr>
    <a:overrideClrMapping bg1="dk1" tx1="lt1" bg2="dk2" tx2="lt2" accent1="accent1" accent2="accent2" accent3="accent3" accent4="accent4" accent5="accent5" accent6="accent6" hlink="hlink" folHlink="folHlink"/>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descr="Text&#10;&#10;Description automatically generated">
            <a:extLst>
              <a:ext uri="{FF2B5EF4-FFF2-40B4-BE49-F238E27FC236}">
                <a16:creationId xmlns:a16="http://schemas.microsoft.com/office/drawing/2014/main" id="{BAD62AAD-B5CD-3248-9A49-4F740D8D5A40}"/>
              </a:ext>
            </a:extLst>
          </p:cNvPr>
          <p:cNvPicPr>
            <a:picLocks noGrp="1" noChangeAspect="1"/>
          </p:cNvPicPr>
          <p:nvPr>
            <p:ph type="pic" sz="quarter" idx="4294967295"/>
          </p:nvPr>
        </p:nvPicPr>
        <p:blipFill rotWithShape="1">
          <a:blip r:embed="rId3"/>
          <a:srcRect t="8737" b="26355"/>
          <a:stretch/>
        </p:blipFill>
        <p:spPr>
          <a:xfrm>
            <a:off x="989505" y="1029958"/>
            <a:ext cx="3741738" cy="2735263"/>
          </a:xfrm>
        </p:spPr>
      </p:pic>
      <p:sp>
        <p:nvSpPr>
          <p:cNvPr id="153" name="Title 3">
            <a:extLst>
              <a:ext uri="{FF2B5EF4-FFF2-40B4-BE49-F238E27FC236}">
                <a16:creationId xmlns:a16="http://schemas.microsoft.com/office/drawing/2014/main" id="{D5743EA4-1CAD-470A-B7F6-3FB351E8A818}"/>
              </a:ext>
            </a:extLst>
          </p:cNvPr>
          <p:cNvSpPr txBox="1">
            <a:spLocks/>
          </p:cNvSpPr>
          <p:nvPr/>
        </p:nvSpPr>
        <p:spPr>
          <a:xfrm>
            <a:off x="838200" y="332709"/>
            <a:ext cx="10515600" cy="624620"/>
          </a:xfrm>
          <a:prstGeom prst="rect">
            <a:avLst/>
          </a:prstGeom>
        </p:spPr>
        <p:txBody>
          <a:bodyPr/>
          <a:lstStyle>
            <a:lvl1pPr algn="ctr" defTabSz="914400" rtl="0" eaLnBrk="1" latinLnBrk="0" hangingPunct="1">
              <a:lnSpc>
                <a:spcPct val="90000"/>
              </a:lnSpc>
              <a:spcBef>
                <a:spcPct val="0"/>
              </a:spcBef>
              <a:buNone/>
              <a:defRPr sz="2500" b="1" kern="1200">
                <a:solidFill>
                  <a:schemeClr val="tx1"/>
                </a:solidFill>
                <a:latin typeface="+mn-lt"/>
                <a:ea typeface="+mj-ea"/>
                <a:cs typeface="+mj-cs"/>
              </a:defRPr>
            </a:lvl1pPr>
          </a:lstStyle>
          <a:p>
            <a:r>
              <a:rPr lang="en-US" sz="5400" b="0" dirty="0">
                <a:latin typeface="+mj-lt"/>
              </a:rPr>
              <a:t>The Issue Letter</a:t>
            </a:r>
            <a:endParaRPr lang="en-US" sz="5400" dirty="0">
              <a:latin typeface="+mj-lt"/>
            </a:endParaRPr>
          </a:p>
        </p:txBody>
      </p:sp>
      <p:grpSp>
        <p:nvGrpSpPr>
          <p:cNvPr id="5" name="Group 4">
            <a:extLst>
              <a:ext uri="{FF2B5EF4-FFF2-40B4-BE49-F238E27FC236}">
                <a16:creationId xmlns:a16="http://schemas.microsoft.com/office/drawing/2014/main" id="{662F03FF-76F9-4200-8E0A-0BDBD8B21457}"/>
              </a:ext>
              <a:ext uri="{C183D7F6-B498-43B3-948B-1728B52AA6E4}">
                <adec:decorative xmlns:adec="http://schemas.microsoft.com/office/drawing/2017/decorative" val="1"/>
              </a:ext>
            </a:extLst>
          </p:cNvPr>
          <p:cNvGrpSpPr/>
          <p:nvPr/>
        </p:nvGrpSpPr>
        <p:grpSpPr>
          <a:xfrm>
            <a:off x="5912417" y="1225092"/>
            <a:ext cx="411767" cy="129370"/>
            <a:chOff x="5367607" y="1329007"/>
            <a:chExt cx="281243" cy="88361"/>
          </a:xfrm>
        </p:grpSpPr>
        <p:sp>
          <p:nvSpPr>
            <p:cNvPr id="4" name="Oval 3">
              <a:extLst>
                <a:ext uri="{FF2B5EF4-FFF2-40B4-BE49-F238E27FC236}">
                  <a16:creationId xmlns:a16="http://schemas.microsoft.com/office/drawing/2014/main" id="{D923A64F-0CBD-4AC3-B0D1-5B652D013351}"/>
                </a:ext>
              </a:extLst>
            </p:cNvPr>
            <p:cNvSpPr/>
            <p:nvPr/>
          </p:nvSpPr>
          <p:spPr>
            <a:xfrm>
              <a:off x="5367607" y="1329007"/>
              <a:ext cx="88361" cy="8836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4F5C096-F1BD-4DC8-9282-EE3875DAC76F}"/>
                </a:ext>
              </a:extLst>
            </p:cNvPr>
            <p:cNvSpPr/>
            <p:nvPr/>
          </p:nvSpPr>
          <p:spPr>
            <a:xfrm>
              <a:off x="5431901" y="1329007"/>
              <a:ext cx="88361" cy="8836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5FC77BE-DCEC-4018-8A00-A706915AD68E}"/>
                </a:ext>
              </a:extLst>
            </p:cNvPr>
            <p:cNvSpPr/>
            <p:nvPr/>
          </p:nvSpPr>
          <p:spPr>
            <a:xfrm>
              <a:off x="5496195" y="1329007"/>
              <a:ext cx="88361" cy="8836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02357811-097F-443A-BF73-47C7017A1BE0}"/>
                </a:ext>
              </a:extLst>
            </p:cNvPr>
            <p:cNvSpPr/>
            <p:nvPr/>
          </p:nvSpPr>
          <p:spPr>
            <a:xfrm>
              <a:off x="5560489" y="1329007"/>
              <a:ext cx="88361" cy="8836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descr="&quot;Provide a detailed response to each issue to be investigated">
            <a:extLst>
              <a:ext uri="{FF2B5EF4-FFF2-40B4-BE49-F238E27FC236}">
                <a16:creationId xmlns:a16="http://schemas.microsoft.com/office/drawing/2014/main" id="{8CBD02C2-4C60-4EE8-A849-A00905D3EA5E}"/>
              </a:ext>
            </a:extLst>
          </p:cNvPr>
          <p:cNvGrpSpPr/>
          <p:nvPr/>
        </p:nvGrpSpPr>
        <p:grpSpPr>
          <a:xfrm>
            <a:off x="751377" y="4746496"/>
            <a:ext cx="4687398" cy="1275963"/>
            <a:chOff x="751377" y="4698871"/>
            <a:chExt cx="4687398" cy="1275963"/>
          </a:xfrm>
        </p:grpSpPr>
        <p:sp>
          <p:nvSpPr>
            <p:cNvPr id="162" name="Subtitle 6" descr="Provide a detailed response to each issue to be investigated, with citations to the student’s record where feasible.&#13;&#10;">
              <a:extLst>
                <a:ext uri="{FF2B5EF4-FFF2-40B4-BE49-F238E27FC236}">
                  <a16:creationId xmlns:a16="http://schemas.microsoft.com/office/drawing/2014/main" id="{4C6F4A64-34C8-4BBC-9EFC-F89C4F2691A6}"/>
                </a:ext>
              </a:extLst>
            </p:cNvPr>
            <p:cNvSpPr txBox="1">
              <a:spLocks/>
            </p:cNvSpPr>
            <p:nvPr/>
          </p:nvSpPr>
          <p:spPr>
            <a:xfrm>
              <a:off x="1110145" y="4746352"/>
              <a:ext cx="4328630" cy="975683"/>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400"/>
                </a:lnSpc>
                <a:spcBef>
                  <a:spcPts val="0"/>
                </a:spcBef>
              </a:pPr>
              <a:r>
                <a:rPr lang="en-US" sz="2000" dirty="0">
                  <a:solidFill>
                    <a:schemeClr val="tx1">
                      <a:lumMod val="65000"/>
                      <a:lumOff val="35000"/>
                    </a:schemeClr>
                  </a:solidFill>
                  <a:latin typeface="Arial" panose="020B0604020202020204" pitchFamily="34" charset="0"/>
                  <a:cs typeface="Arial" panose="020B0604020202020204" pitchFamily="34" charset="0"/>
                </a:rPr>
                <a:t>Provide a detailed response to each issue to be investigated, with citations to the student’s record where feasible.</a:t>
              </a:r>
            </a:p>
          </p:txBody>
        </p:sp>
        <p:sp>
          <p:nvSpPr>
            <p:cNvPr id="14" name="Freeform 5">
              <a:extLst>
                <a:ext uri="{FF2B5EF4-FFF2-40B4-BE49-F238E27FC236}">
                  <a16:creationId xmlns:a16="http://schemas.microsoft.com/office/drawing/2014/main" id="{5B955A8B-68EC-4F38-B421-B69349AF46EF}"/>
                </a:ext>
              </a:extLst>
            </p:cNvPr>
            <p:cNvSpPr>
              <a:spLocks noEditPoints="1"/>
            </p:cNvSpPr>
            <p:nvPr/>
          </p:nvSpPr>
          <p:spPr bwMode="auto">
            <a:xfrm>
              <a:off x="751377" y="4698871"/>
              <a:ext cx="324677" cy="267128"/>
            </a:xfrm>
            <a:custGeom>
              <a:avLst/>
              <a:gdLst>
                <a:gd name="T0" fmla="*/ 60 w 130"/>
                <a:gd name="T1" fmla="*/ 113 h 113"/>
                <a:gd name="T2" fmla="*/ 0 w 130"/>
                <a:gd name="T3" fmla="*/ 113 h 113"/>
                <a:gd name="T4" fmla="*/ 0 w 130"/>
                <a:gd name="T5" fmla="*/ 67 h 113"/>
                <a:gd name="T6" fmla="*/ 11 w 130"/>
                <a:gd name="T7" fmla="*/ 26 h 113"/>
                <a:gd name="T8" fmla="*/ 47 w 130"/>
                <a:gd name="T9" fmla="*/ 0 h 113"/>
                <a:gd name="T10" fmla="*/ 60 w 130"/>
                <a:gd name="T11" fmla="*/ 25 h 113"/>
                <a:gd name="T12" fmla="*/ 38 w 130"/>
                <a:gd name="T13" fmla="*/ 40 h 113"/>
                <a:gd name="T14" fmla="*/ 32 w 130"/>
                <a:gd name="T15" fmla="*/ 57 h 113"/>
                <a:gd name="T16" fmla="*/ 60 w 130"/>
                <a:gd name="T17" fmla="*/ 57 h 113"/>
                <a:gd name="T18" fmla="*/ 60 w 130"/>
                <a:gd name="T19" fmla="*/ 113 h 113"/>
                <a:gd name="T20" fmla="*/ 130 w 130"/>
                <a:gd name="T21" fmla="*/ 113 h 113"/>
                <a:gd name="T22" fmla="*/ 70 w 130"/>
                <a:gd name="T23" fmla="*/ 113 h 113"/>
                <a:gd name="T24" fmla="*/ 70 w 130"/>
                <a:gd name="T25" fmla="*/ 67 h 113"/>
                <a:gd name="T26" fmla="*/ 81 w 130"/>
                <a:gd name="T27" fmla="*/ 26 h 113"/>
                <a:gd name="T28" fmla="*/ 117 w 130"/>
                <a:gd name="T29" fmla="*/ 0 h 113"/>
                <a:gd name="T30" fmla="*/ 130 w 130"/>
                <a:gd name="T31" fmla="*/ 25 h 113"/>
                <a:gd name="T32" fmla="*/ 108 w 130"/>
                <a:gd name="T33" fmla="*/ 40 h 113"/>
                <a:gd name="T34" fmla="*/ 102 w 130"/>
                <a:gd name="T35" fmla="*/ 57 h 113"/>
                <a:gd name="T36" fmla="*/ 130 w 130"/>
                <a:gd name="T37" fmla="*/ 57 h 113"/>
                <a:gd name="T38" fmla="*/ 130 w 130"/>
                <a:gd name="T3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 h="113">
                  <a:moveTo>
                    <a:pt x="60" y="113"/>
                  </a:moveTo>
                  <a:cubicBezTo>
                    <a:pt x="0" y="113"/>
                    <a:pt x="0" y="113"/>
                    <a:pt x="0" y="113"/>
                  </a:cubicBezTo>
                  <a:cubicBezTo>
                    <a:pt x="0" y="67"/>
                    <a:pt x="0" y="67"/>
                    <a:pt x="0" y="67"/>
                  </a:cubicBezTo>
                  <a:cubicBezTo>
                    <a:pt x="0" y="50"/>
                    <a:pt x="4" y="36"/>
                    <a:pt x="11" y="26"/>
                  </a:cubicBezTo>
                  <a:cubicBezTo>
                    <a:pt x="18" y="16"/>
                    <a:pt x="30" y="8"/>
                    <a:pt x="47" y="0"/>
                  </a:cubicBezTo>
                  <a:cubicBezTo>
                    <a:pt x="60" y="25"/>
                    <a:pt x="60" y="25"/>
                    <a:pt x="60" y="25"/>
                  </a:cubicBezTo>
                  <a:cubicBezTo>
                    <a:pt x="50" y="30"/>
                    <a:pt x="42" y="35"/>
                    <a:pt x="38" y="40"/>
                  </a:cubicBezTo>
                  <a:cubicBezTo>
                    <a:pt x="34" y="45"/>
                    <a:pt x="32" y="50"/>
                    <a:pt x="32" y="57"/>
                  </a:cubicBezTo>
                  <a:cubicBezTo>
                    <a:pt x="60" y="57"/>
                    <a:pt x="60" y="57"/>
                    <a:pt x="60" y="57"/>
                  </a:cubicBezTo>
                  <a:lnTo>
                    <a:pt x="60" y="113"/>
                  </a:lnTo>
                  <a:close/>
                  <a:moveTo>
                    <a:pt x="130" y="113"/>
                  </a:moveTo>
                  <a:cubicBezTo>
                    <a:pt x="70" y="113"/>
                    <a:pt x="70" y="113"/>
                    <a:pt x="70" y="113"/>
                  </a:cubicBezTo>
                  <a:cubicBezTo>
                    <a:pt x="70" y="67"/>
                    <a:pt x="70" y="67"/>
                    <a:pt x="70" y="67"/>
                  </a:cubicBezTo>
                  <a:cubicBezTo>
                    <a:pt x="70" y="50"/>
                    <a:pt x="74" y="36"/>
                    <a:pt x="81" y="26"/>
                  </a:cubicBezTo>
                  <a:cubicBezTo>
                    <a:pt x="88" y="16"/>
                    <a:pt x="100" y="8"/>
                    <a:pt x="117" y="0"/>
                  </a:cubicBezTo>
                  <a:cubicBezTo>
                    <a:pt x="130" y="25"/>
                    <a:pt x="130" y="25"/>
                    <a:pt x="130" y="25"/>
                  </a:cubicBezTo>
                  <a:cubicBezTo>
                    <a:pt x="120" y="30"/>
                    <a:pt x="112" y="35"/>
                    <a:pt x="108" y="40"/>
                  </a:cubicBezTo>
                  <a:cubicBezTo>
                    <a:pt x="104" y="45"/>
                    <a:pt x="102" y="50"/>
                    <a:pt x="102" y="57"/>
                  </a:cubicBezTo>
                  <a:cubicBezTo>
                    <a:pt x="130" y="57"/>
                    <a:pt x="130" y="57"/>
                    <a:pt x="130" y="57"/>
                  </a:cubicBezTo>
                  <a:lnTo>
                    <a:pt x="130" y="113"/>
                  </a:lnTo>
                  <a:close/>
                </a:path>
              </a:pathLst>
            </a:custGeom>
            <a:solidFill>
              <a:srgbClr val="FD6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
              <a:extLst>
                <a:ext uri="{FF2B5EF4-FFF2-40B4-BE49-F238E27FC236}">
                  <a16:creationId xmlns:a16="http://schemas.microsoft.com/office/drawing/2014/main" id="{6AE887BE-006F-4BA1-A7C7-4993F40819C5}"/>
                </a:ext>
              </a:extLst>
            </p:cNvPr>
            <p:cNvSpPr>
              <a:spLocks noEditPoints="1"/>
            </p:cNvSpPr>
            <p:nvPr/>
          </p:nvSpPr>
          <p:spPr bwMode="auto">
            <a:xfrm>
              <a:off x="4731243" y="5710663"/>
              <a:ext cx="323639" cy="264171"/>
            </a:xfrm>
            <a:custGeom>
              <a:avLst/>
              <a:gdLst>
                <a:gd name="T0" fmla="*/ 70 w 130"/>
                <a:gd name="T1" fmla="*/ 0 h 112"/>
                <a:gd name="T2" fmla="*/ 130 w 130"/>
                <a:gd name="T3" fmla="*/ 0 h 112"/>
                <a:gd name="T4" fmla="*/ 130 w 130"/>
                <a:gd name="T5" fmla="*/ 46 h 112"/>
                <a:gd name="T6" fmla="*/ 119 w 130"/>
                <a:gd name="T7" fmla="*/ 86 h 112"/>
                <a:gd name="T8" fmla="*/ 83 w 130"/>
                <a:gd name="T9" fmla="*/ 112 h 112"/>
                <a:gd name="T10" fmla="*/ 70 w 130"/>
                <a:gd name="T11" fmla="*/ 88 h 112"/>
                <a:gd name="T12" fmla="*/ 92 w 130"/>
                <a:gd name="T13" fmla="*/ 73 h 112"/>
                <a:gd name="T14" fmla="*/ 99 w 130"/>
                <a:gd name="T15" fmla="*/ 55 h 112"/>
                <a:gd name="T16" fmla="*/ 70 w 130"/>
                <a:gd name="T17" fmla="*/ 55 h 112"/>
                <a:gd name="T18" fmla="*/ 70 w 130"/>
                <a:gd name="T19" fmla="*/ 0 h 112"/>
                <a:gd name="T20" fmla="*/ 0 w 130"/>
                <a:gd name="T21" fmla="*/ 0 h 112"/>
                <a:gd name="T22" fmla="*/ 60 w 130"/>
                <a:gd name="T23" fmla="*/ 0 h 112"/>
                <a:gd name="T24" fmla="*/ 60 w 130"/>
                <a:gd name="T25" fmla="*/ 46 h 112"/>
                <a:gd name="T26" fmla="*/ 49 w 130"/>
                <a:gd name="T27" fmla="*/ 86 h 112"/>
                <a:gd name="T28" fmla="*/ 13 w 130"/>
                <a:gd name="T29" fmla="*/ 112 h 112"/>
                <a:gd name="T30" fmla="*/ 0 w 130"/>
                <a:gd name="T31" fmla="*/ 88 h 112"/>
                <a:gd name="T32" fmla="*/ 22 w 130"/>
                <a:gd name="T33" fmla="*/ 73 h 112"/>
                <a:gd name="T34" fmla="*/ 29 w 130"/>
                <a:gd name="T35" fmla="*/ 55 h 112"/>
                <a:gd name="T36" fmla="*/ 0 w 130"/>
                <a:gd name="T37" fmla="*/ 55 h 112"/>
                <a:gd name="T38" fmla="*/ 0 w 130"/>
                <a:gd name="T3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 h="112">
                  <a:moveTo>
                    <a:pt x="70" y="0"/>
                  </a:moveTo>
                  <a:cubicBezTo>
                    <a:pt x="130" y="0"/>
                    <a:pt x="130" y="0"/>
                    <a:pt x="130" y="0"/>
                  </a:cubicBezTo>
                  <a:cubicBezTo>
                    <a:pt x="130" y="46"/>
                    <a:pt x="130" y="46"/>
                    <a:pt x="130" y="46"/>
                  </a:cubicBezTo>
                  <a:cubicBezTo>
                    <a:pt x="130" y="63"/>
                    <a:pt x="127" y="76"/>
                    <a:pt x="119" y="86"/>
                  </a:cubicBezTo>
                  <a:cubicBezTo>
                    <a:pt x="112" y="96"/>
                    <a:pt x="100" y="105"/>
                    <a:pt x="83" y="112"/>
                  </a:cubicBezTo>
                  <a:cubicBezTo>
                    <a:pt x="70" y="88"/>
                    <a:pt x="70" y="88"/>
                    <a:pt x="70" y="88"/>
                  </a:cubicBezTo>
                  <a:cubicBezTo>
                    <a:pt x="81" y="83"/>
                    <a:pt x="88" y="78"/>
                    <a:pt x="92" y="73"/>
                  </a:cubicBezTo>
                  <a:cubicBezTo>
                    <a:pt x="96" y="68"/>
                    <a:pt x="98" y="62"/>
                    <a:pt x="99" y="55"/>
                  </a:cubicBezTo>
                  <a:cubicBezTo>
                    <a:pt x="70" y="55"/>
                    <a:pt x="70" y="55"/>
                    <a:pt x="70" y="55"/>
                  </a:cubicBezTo>
                  <a:lnTo>
                    <a:pt x="70" y="0"/>
                  </a:lnTo>
                  <a:close/>
                  <a:moveTo>
                    <a:pt x="0" y="0"/>
                  </a:moveTo>
                  <a:cubicBezTo>
                    <a:pt x="60" y="0"/>
                    <a:pt x="60" y="0"/>
                    <a:pt x="60" y="0"/>
                  </a:cubicBezTo>
                  <a:cubicBezTo>
                    <a:pt x="60" y="46"/>
                    <a:pt x="60" y="46"/>
                    <a:pt x="60" y="46"/>
                  </a:cubicBezTo>
                  <a:cubicBezTo>
                    <a:pt x="60" y="63"/>
                    <a:pt x="56" y="76"/>
                    <a:pt x="49" y="86"/>
                  </a:cubicBezTo>
                  <a:cubicBezTo>
                    <a:pt x="42" y="96"/>
                    <a:pt x="30" y="105"/>
                    <a:pt x="13" y="112"/>
                  </a:cubicBezTo>
                  <a:cubicBezTo>
                    <a:pt x="0" y="88"/>
                    <a:pt x="0" y="88"/>
                    <a:pt x="0" y="88"/>
                  </a:cubicBezTo>
                  <a:cubicBezTo>
                    <a:pt x="10" y="83"/>
                    <a:pt x="18" y="78"/>
                    <a:pt x="22" y="73"/>
                  </a:cubicBezTo>
                  <a:cubicBezTo>
                    <a:pt x="26" y="68"/>
                    <a:pt x="28" y="62"/>
                    <a:pt x="29" y="55"/>
                  </a:cubicBezTo>
                  <a:cubicBezTo>
                    <a:pt x="0" y="55"/>
                    <a:pt x="0" y="55"/>
                    <a:pt x="0" y="55"/>
                  </a:cubicBezTo>
                  <a:lnTo>
                    <a:pt x="0" y="0"/>
                  </a:lnTo>
                  <a:close/>
                </a:path>
              </a:pathLst>
            </a:custGeom>
            <a:solidFill>
              <a:srgbClr val="FD6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2" name="Freeform 54">
            <a:extLst>
              <a:ext uri="{FF2B5EF4-FFF2-40B4-BE49-F238E27FC236}">
                <a16:creationId xmlns:a16="http://schemas.microsoft.com/office/drawing/2014/main" id="{6EDD1F4E-2B34-4589-A79A-AC4325D574EF}"/>
              </a:ext>
              <a:ext uri="{C183D7F6-B498-43B3-948B-1728B52AA6E4}">
                <adec:decorative xmlns:adec="http://schemas.microsoft.com/office/drawing/2017/decorative" val="1"/>
              </a:ext>
            </a:extLst>
          </p:cNvPr>
          <p:cNvSpPr>
            <a:spLocks/>
          </p:cNvSpPr>
          <p:nvPr/>
        </p:nvSpPr>
        <p:spPr bwMode="auto">
          <a:xfrm>
            <a:off x="6374337" y="1508461"/>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1"/>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173" name="Freeform 54">
            <a:extLst>
              <a:ext uri="{FF2B5EF4-FFF2-40B4-BE49-F238E27FC236}">
                <a16:creationId xmlns:a16="http://schemas.microsoft.com/office/drawing/2014/main" id="{8B3B8F81-A87E-4FBF-BD5E-14AAB7452163}"/>
              </a:ext>
              <a:ext uri="{C183D7F6-B498-43B3-948B-1728B52AA6E4}">
                <adec:decorative xmlns:adec="http://schemas.microsoft.com/office/drawing/2017/decorative" val="1"/>
              </a:ext>
            </a:extLst>
          </p:cNvPr>
          <p:cNvSpPr>
            <a:spLocks/>
          </p:cNvSpPr>
          <p:nvPr/>
        </p:nvSpPr>
        <p:spPr bwMode="auto">
          <a:xfrm>
            <a:off x="6374337" y="3101428"/>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2"/>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174" name="Freeform 54">
            <a:extLst>
              <a:ext uri="{FF2B5EF4-FFF2-40B4-BE49-F238E27FC236}">
                <a16:creationId xmlns:a16="http://schemas.microsoft.com/office/drawing/2014/main" id="{B61B5FFC-86C7-4145-8659-88ECA9810518}"/>
              </a:ext>
              <a:ext uri="{C183D7F6-B498-43B3-948B-1728B52AA6E4}">
                <adec:decorative xmlns:adec="http://schemas.microsoft.com/office/drawing/2017/decorative" val="1"/>
              </a:ext>
            </a:extLst>
          </p:cNvPr>
          <p:cNvSpPr>
            <a:spLocks/>
          </p:cNvSpPr>
          <p:nvPr/>
        </p:nvSpPr>
        <p:spPr bwMode="auto">
          <a:xfrm>
            <a:off x="6374337" y="4693840"/>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3"/>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33" name="Subtitle 6">
            <a:extLst>
              <a:ext uri="{FF2B5EF4-FFF2-40B4-BE49-F238E27FC236}">
                <a16:creationId xmlns:a16="http://schemas.microsoft.com/office/drawing/2014/main" id="{8F142577-4413-4C12-B371-627DE13F1FB0}"/>
              </a:ext>
            </a:extLst>
          </p:cNvPr>
          <p:cNvSpPr txBox="1">
            <a:spLocks/>
          </p:cNvSpPr>
          <p:nvPr/>
        </p:nvSpPr>
        <p:spPr>
          <a:xfrm>
            <a:off x="7915860" y="2123148"/>
            <a:ext cx="3551198" cy="807704"/>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Be specific.  Use citations.  Technical assistance starts here.</a:t>
            </a:r>
          </a:p>
        </p:txBody>
      </p:sp>
      <p:sp>
        <p:nvSpPr>
          <p:cNvPr id="36" name="Subtitle 6" descr="Identify Issues for Investigation&#10;&#10;Be specific.  Use citations.  Technical assistance starts here.&#13;&#10;&#10;">
            <a:extLst>
              <a:ext uri="{FF2B5EF4-FFF2-40B4-BE49-F238E27FC236}">
                <a16:creationId xmlns:a16="http://schemas.microsoft.com/office/drawing/2014/main" id="{FFFFFEA0-B3C6-4FD1-A9CA-F0FAC2C95403}"/>
              </a:ext>
            </a:extLst>
          </p:cNvPr>
          <p:cNvSpPr txBox="1">
            <a:spLocks/>
          </p:cNvSpPr>
          <p:nvPr/>
        </p:nvSpPr>
        <p:spPr>
          <a:xfrm>
            <a:off x="7915860" y="1541010"/>
            <a:ext cx="3524763" cy="552088"/>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latin typeface="Arial" panose="020B0604020202020204" pitchFamily="34" charset="0"/>
                <a:cs typeface="Arial" panose="020B0604020202020204" pitchFamily="34" charset="0"/>
              </a:rPr>
              <a:t>Identify Issues</a:t>
            </a:r>
          </a:p>
          <a:p>
            <a:pPr algn="l">
              <a:lnSpc>
                <a:spcPts val="2000"/>
              </a:lnSpc>
              <a:spcBef>
                <a:spcPts val="0"/>
              </a:spcBef>
            </a:pPr>
            <a:r>
              <a:rPr lang="en-US" sz="2000" b="1" dirty="0">
                <a:latin typeface="Arial" panose="020B0604020202020204" pitchFamily="34" charset="0"/>
                <a:cs typeface="Arial" panose="020B0604020202020204" pitchFamily="34" charset="0"/>
              </a:rPr>
              <a:t>For Investigation</a:t>
            </a:r>
          </a:p>
        </p:txBody>
      </p:sp>
      <p:sp>
        <p:nvSpPr>
          <p:cNvPr id="42" name="Subtitle 6" descr="Request Documentation &amp; Records&#13;&#10;&#10;Be specific.  Be thorough.  &#13;&#10;">
            <a:extLst>
              <a:ext uri="{FF2B5EF4-FFF2-40B4-BE49-F238E27FC236}">
                <a16:creationId xmlns:a16="http://schemas.microsoft.com/office/drawing/2014/main" id="{00846E8D-C6E9-49C0-9921-DB58502963F9}"/>
              </a:ext>
            </a:extLst>
          </p:cNvPr>
          <p:cNvSpPr txBox="1">
            <a:spLocks/>
          </p:cNvSpPr>
          <p:nvPr/>
        </p:nvSpPr>
        <p:spPr>
          <a:xfrm>
            <a:off x="7915860" y="3165150"/>
            <a:ext cx="3524763" cy="552088"/>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solidFill>
                  <a:schemeClr val="accent2"/>
                </a:solidFill>
                <a:latin typeface="Arial" panose="020B0604020202020204" pitchFamily="34" charset="0"/>
                <a:cs typeface="Arial" panose="020B0604020202020204" pitchFamily="34" charset="0"/>
              </a:rPr>
              <a:t>Request</a:t>
            </a:r>
            <a:r>
              <a:rPr lang="en-US" sz="2000" b="1" dirty="0">
                <a:solidFill>
                  <a:schemeClr val="accent4"/>
                </a:solidFill>
                <a:latin typeface="Arial" panose="020B0604020202020204" pitchFamily="34" charset="0"/>
                <a:cs typeface="Arial" panose="020B0604020202020204" pitchFamily="34" charset="0"/>
              </a:rPr>
              <a:t> </a:t>
            </a:r>
          </a:p>
          <a:p>
            <a:pPr algn="l">
              <a:lnSpc>
                <a:spcPts val="2000"/>
              </a:lnSpc>
              <a:spcBef>
                <a:spcPts val="0"/>
              </a:spcBef>
            </a:pPr>
            <a:r>
              <a:rPr lang="en-US" sz="2000" b="1" dirty="0">
                <a:solidFill>
                  <a:schemeClr val="accent2"/>
                </a:solidFill>
                <a:latin typeface="Arial" panose="020B0604020202020204" pitchFamily="34" charset="0"/>
                <a:cs typeface="Arial" panose="020B0604020202020204" pitchFamily="34" charset="0"/>
              </a:rPr>
              <a:t>Documentation &amp; Records</a:t>
            </a:r>
          </a:p>
        </p:txBody>
      </p:sp>
      <p:sp>
        <p:nvSpPr>
          <p:cNvPr id="45" name="Subtitle 6" descr="Provide Information on&#13;&#10;The Investigatory Process&#10;&#10;Inform of timelines.  Generally describe the process.&#13;&#10;&#13;&#10;&#13;&#10;">
            <a:extLst>
              <a:ext uri="{FF2B5EF4-FFF2-40B4-BE49-F238E27FC236}">
                <a16:creationId xmlns:a16="http://schemas.microsoft.com/office/drawing/2014/main" id="{272E9C17-4EF1-4BC3-8CBF-27E414CAE03D}"/>
              </a:ext>
            </a:extLst>
          </p:cNvPr>
          <p:cNvSpPr txBox="1">
            <a:spLocks/>
          </p:cNvSpPr>
          <p:nvPr/>
        </p:nvSpPr>
        <p:spPr>
          <a:xfrm>
            <a:off x="7915860" y="4715407"/>
            <a:ext cx="3524763" cy="552088"/>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solidFill>
                  <a:schemeClr val="bg2">
                    <a:lumMod val="50000"/>
                  </a:schemeClr>
                </a:solidFill>
                <a:latin typeface="Arial" panose="020B0604020202020204" pitchFamily="34" charset="0"/>
                <a:cs typeface="Arial" panose="020B0604020202020204" pitchFamily="34" charset="0"/>
              </a:rPr>
              <a:t>Provide Information on</a:t>
            </a:r>
          </a:p>
          <a:p>
            <a:pPr algn="l">
              <a:lnSpc>
                <a:spcPts val="2000"/>
              </a:lnSpc>
              <a:spcBef>
                <a:spcPts val="0"/>
              </a:spcBef>
            </a:pPr>
            <a:r>
              <a:rPr lang="en-US" sz="2000" b="1" dirty="0">
                <a:solidFill>
                  <a:schemeClr val="bg2">
                    <a:lumMod val="50000"/>
                  </a:schemeClr>
                </a:solidFill>
                <a:latin typeface="Arial" panose="020B0604020202020204" pitchFamily="34" charset="0"/>
                <a:cs typeface="Arial" panose="020B0604020202020204" pitchFamily="34" charset="0"/>
              </a:rPr>
              <a:t>The Investigatory Process</a:t>
            </a:r>
          </a:p>
        </p:txBody>
      </p:sp>
      <p:sp>
        <p:nvSpPr>
          <p:cNvPr id="10" name="Rectangle 9">
            <a:extLst>
              <a:ext uri="{FF2B5EF4-FFF2-40B4-BE49-F238E27FC236}">
                <a16:creationId xmlns:a16="http://schemas.microsoft.com/office/drawing/2014/main" id="{2B009929-3AE1-4477-ADD7-9A469EF9DE2F}"/>
              </a:ext>
              <a:ext uri="{C183D7F6-B498-43B3-948B-1728B52AA6E4}">
                <adec:decorative xmlns:adec="http://schemas.microsoft.com/office/drawing/2017/decorative" val="1"/>
              </a:ext>
            </a:extLst>
          </p:cNvPr>
          <p:cNvSpPr/>
          <p:nvPr/>
        </p:nvSpPr>
        <p:spPr>
          <a:xfrm>
            <a:off x="743425" y="4023362"/>
            <a:ext cx="4194335" cy="3866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Subtitle 6">
            <a:extLst>
              <a:ext uri="{FF2B5EF4-FFF2-40B4-BE49-F238E27FC236}">
                <a16:creationId xmlns:a16="http://schemas.microsoft.com/office/drawing/2014/main" id="{3DBA082E-E449-4F98-BB17-5DD70740A725}"/>
              </a:ext>
            </a:extLst>
          </p:cNvPr>
          <p:cNvSpPr txBox="1">
            <a:spLocks/>
          </p:cNvSpPr>
          <p:nvPr/>
        </p:nvSpPr>
        <p:spPr>
          <a:xfrm>
            <a:off x="7915860" y="3765221"/>
            <a:ext cx="3551198" cy="552089"/>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Be specific.  Be thorough.  </a:t>
            </a:r>
          </a:p>
        </p:txBody>
      </p:sp>
      <p:sp>
        <p:nvSpPr>
          <p:cNvPr id="38" name="Subtitle 6">
            <a:extLst>
              <a:ext uri="{FF2B5EF4-FFF2-40B4-BE49-F238E27FC236}">
                <a16:creationId xmlns:a16="http://schemas.microsoft.com/office/drawing/2014/main" id="{461BE1FD-C7E7-4C69-9B70-C031854D5760}"/>
              </a:ext>
            </a:extLst>
          </p:cNvPr>
          <p:cNvSpPr txBox="1">
            <a:spLocks/>
          </p:cNvSpPr>
          <p:nvPr/>
        </p:nvSpPr>
        <p:spPr>
          <a:xfrm>
            <a:off x="7915860" y="5267495"/>
            <a:ext cx="3551198" cy="807704"/>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Inform of timelines.  Generally describe the process.</a:t>
            </a:r>
          </a:p>
        </p:txBody>
      </p:sp>
      <p:sp>
        <p:nvSpPr>
          <p:cNvPr id="2" name="Footer Placeholder 1">
            <a:extLst>
              <a:ext uri="{FF2B5EF4-FFF2-40B4-BE49-F238E27FC236}">
                <a16:creationId xmlns:a16="http://schemas.microsoft.com/office/drawing/2014/main" id="{AC8EBFD0-7259-4D3A-858B-E3A02C16B8A9}"/>
              </a:ext>
            </a:extLst>
          </p:cNvPr>
          <p:cNvSpPr>
            <a:spLocks noGrp="1"/>
          </p:cNvSpPr>
          <p:nvPr>
            <p:ph type="ftr" sz="quarter" idx="11"/>
          </p:nvPr>
        </p:nvSpPr>
        <p:spPr/>
        <p:txBody>
          <a:bodyPr/>
          <a:lstStyle/>
          <a:p>
            <a:r>
              <a:rPr lang="en-US"/>
              <a:t>© Pingora Consulting</a:t>
            </a:r>
          </a:p>
        </p:txBody>
      </p:sp>
      <p:sp>
        <p:nvSpPr>
          <p:cNvPr id="3" name="Slide Number Placeholder 2">
            <a:extLst>
              <a:ext uri="{FF2B5EF4-FFF2-40B4-BE49-F238E27FC236}">
                <a16:creationId xmlns:a16="http://schemas.microsoft.com/office/drawing/2014/main" id="{EC5AB181-EDC4-4F19-A668-4DBFB0084F55}"/>
              </a:ext>
            </a:extLst>
          </p:cNvPr>
          <p:cNvSpPr>
            <a:spLocks noGrp="1"/>
          </p:cNvSpPr>
          <p:nvPr>
            <p:ph type="sldNum" sz="quarter" idx="12"/>
          </p:nvPr>
        </p:nvSpPr>
        <p:spPr/>
        <p:txBody>
          <a:bodyPr/>
          <a:lstStyle/>
          <a:p>
            <a:fld id="{96E69268-9C8B-4EBF-A9EE-DC5DC2D48DC3}" type="slidenum">
              <a:rPr lang="en-US" smtClean="0"/>
              <a:pPr/>
              <a:t>36</a:t>
            </a:fld>
            <a:endParaRPr lang="en-US"/>
          </a:p>
        </p:txBody>
      </p:sp>
      <p:sp>
        <p:nvSpPr>
          <p:cNvPr id="7" name="Date Placeholder 6">
            <a:extLst>
              <a:ext uri="{FF2B5EF4-FFF2-40B4-BE49-F238E27FC236}">
                <a16:creationId xmlns:a16="http://schemas.microsoft.com/office/drawing/2014/main" id="{CD59FAF2-2207-5C89-39C2-9ECEECA885AB}"/>
              </a:ext>
            </a:extLst>
          </p:cNvPr>
          <p:cNvSpPr>
            <a:spLocks noGrp="1"/>
          </p:cNvSpPr>
          <p:nvPr>
            <p:ph type="dt" sz="half" idx="10"/>
          </p:nvPr>
        </p:nvSpPr>
        <p:spPr/>
        <p:txBody>
          <a:bodyPr/>
          <a:lstStyle/>
          <a:p>
            <a:r>
              <a:rPr lang="en-US"/>
              <a:t>2022</a:t>
            </a:r>
          </a:p>
        </p:txBody>
      </p:sp>
      <p:sp>
        <p:nvSpPr>
          <p:cNvPr id="8" name="Title 7">
            <a:extLst>
              <a:ext uri="{FF2B5EF4-FFF2-40B4-BE49-F238E27FC236}">
                <a16:creationId xmlns:a16="http://schemas.microsoft.com/office/drawing/2014/main" id="{FE677621-E76C-CDCB-CD0A-0726541E07E2}"/>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The Issue Letter</a:t>
            </a:r>
          </a:p>
        </p:txBody>
      </p:sp>
    </p:spTree>
    <p:extLst>
      <p:ext uri="{BB962C8B-B14F-4D97-AF65-F5344CB8AC3E}">
        <p14:creationId xmlns:p14="http://schemas.microsoft.com/office/powerpoint/2010/main" val="3391152543"/>
      </p:ext>
    </p:extLst>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BAD62AAD-B5CD-3248-9A49-4F740D8D5A40}"/>
              </a:ext>
              <a:ext uri="{C183D7F6-B498-43B3-948B-1728B52AA6E4}">
                <adec:decorative xmlns:adec="http://schemas.microsoft.com/office/drawing/2017/decorative" val="1"/>
              </a:ext>
            </a:extLst>
          </p:cNvPr>
          <p:cNvPicPr>
            <a:picLocks noGrp="1" noChangeAspect="1"/>
          </p:cNvPicPr>
          <p:nvPr>
            <p:ph type="pic" sz="quarter" idx="4294967295"/>
          </p:nvPr>
        </p:nvPicPr>
        <p:blipFill rotWithShape="1">
          <a:blip r:embed="rId3"/>
          <a:srcRect t="8737" b="26355"/>
          <a:stretch/>
        </p:blipFill>
        <p:spPr>
          <a:xfrm>
            <a:off x="977675" y="1544885"/>
            <a:ext cx="3741738" cy="2735263"/>
          </a:xfrm>
        </p:spPr>
      </p:pic>
      <p:sp>
        <p:nvSpPr>
          <p:cNvPr id="153" name="Title 3">
            <a:extLst>
              <a:ext uri="{FF2B5EF4-FFF2-40B4-BE49-F238E27FC236}">
                <a16:creationId xmlns:a16="http://schemas.microsoft.com/office/drawing/2014/main" id="{D5743EA4-1CAD-470A-B7F6-3FB351E8A818}"/>
              </a:ext>
            </a:extLst>
          </p:cNvPr>
          <p:cNvSpPr txBox="1">
            <a:spLocks/>
          </p:cNvSpPr>
          <p:nvPr/>
        </p:nvSpPr>
        <p:spPr>
          <a:xfrm>
            <a:off x="838200" y="332709"/>
            <a:ext cx="10515600" cy="624620"/>
          </a:xfrm>
          <a:prstGeom prst="rect">
            <a:avLst/>
          </a:prstGeom>
        </p:spPr>
        <p:txBody>
          <a:bodyPr/>
          <a:lstStyle>
            <a:lvl1pPr algn="ctr" defTabSz="914400" rtl="0" eaLnBrk="1" latinLnBrk="0" hangingPunct="1">
              <a:lnSpc>
                <a:spcPct val="90000"/>
              </a:lnSpc>
              <a:spcBef>
                <a:spcPct val="0"/>
              </a:spcBef>
              <a:buNone/>
              <a:defRPr sz="2500" b="1" kern="1200">
                <a:solidFill>
                  <a:schemeClr val="tx1"/>
                </a:solidFill>
                <a:latin typeface="+mn-lt"/>
                <a:ea typeface="+mj-ea"/>
                <a:cs typeface="+mj-cs"/>
              </a:defRPr>
            </a:lvl1pPr>
          </a:lstStyle>
          <a:p>
            <a:r>
              <a:rPr lang="en-US" sz="5400" b="0" dirty="0">
                <a:latin typeface="+mj-lt"/>
              </a:rPr>
              <a:t>The Issue Letter</a:t>
            </a:r>
            <a:endParaRPr lang="en-US" sz="5400" dirty="0">
              <a:latin typeface="+mj-lt"/>
            </a:endParaRPr>
          </a:p>
        </p:txBody>
      </p:sp>
      <p:grpSp>
        <p:nvGrpSpPr>
          <p:cNvPr id="5" name="Group 4">
            <a:extLst>
              <a:ext uri="{FF2B5EF4-FFF2-40B4-BE49-F238E27FC236}">
                <a16:creationId xmlns:a16="http://schemas.microsoft.com/office/drawing/2014/main" id="{662F03FF-76F9-4200-8E0A-0BDBD8B21457}"/>
              </a:ext>
              <a:ext uri="{C183D7F6-B498-43B3-948B-1728B52AA6E4}">
                <adec:decorative xmlns:adec="http://schemas.microsoft.com/office/drawing/2017/decorative" val="1"/>
              </a:ext>
            </a:extLst>
          </p:cNvPr>
          <p:cNvGrpSpPr/>
          <p:nvPr/>
        </p:nvGrpSpPr>
        <p:grpSpPr>
          <a:xfrm>
            <a:off x="5912417" y="1225092"/>
            <a:ext cx="411767" cy="129370"/>
            <a:chOff x="5367607" y="1329007"/>
            <a:chExt cx="281243" cy="88361"/>
          </a:xfrm>
        </p:grpSpPr>
        <p:sp>
          <p:nvSpPr>
            <p:cNvPr id="4" name="Oval 3">
              <a:extLst>
                <a:ext uri="{FF2B5EF4-FFF2-40B4-BE49-F238E27FC236}">
                  <a16:creationId xmlns:a16="http://schemas.microsoft.com/office/drawing/2014/main" id="{D923A64F-0CBD-4AC3-B0D1-5B652D013351}"/>
                </a:ext>
              </a:extLst>
            </p:cNvPr>
            <p:cNvSpPr/>
            <p:nvPr/>
          </p:nvSpPr>
          <p:spPr>
            <a:xfrm>
              <a:off x="5367607" y="1329007"/>
              <a:ext cx="88361" cy="8836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4F5C096-F1BD-4DC8-9282-EE3875DAC76F}"/>
                </a:ext>
              </a:extLst>
            </p:cNvPr>
            <p:cNvSpPr/>
            <p:nvPr/>
          </p:nvSpPr>
          <p:spPr>
            <a:xfrm>
              <a:off x="5431901" y="1329007"/>
              <a:ext cx="88361" cy="8836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5FC77BE-DCEC-4018-8A00-A706915AD68E}"/>
                </a:ext>
              </a:extLst>
            </p:cNvPr>
            <p:cNvSpPr/>
            <p:nvPr/>
          </p:nvSpPr>
          <p:spPr>
            <a:xfrm>
              <a:off x="5496195" y="1329007"/>
              <a:ext cx="88361" cy="8836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02357811-097F-443A-BF73-47C7017A1BE0}"/>
                </a:ext>
              </a:extLst>
            </p:cNvPr>
            <p:cNvSpPr/>
            <p:nvPr/>
          </p:nvSpPr>
          <p:spPr>
            <a:xfrm>
              <a:off x="5560489" y="1329007"/>
              <a:ext cx="88361" cy="8836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Freeform 54">
            <a:extLst>
              <a:ext uri="{FF2B5EF4-FFF2-40B4-BE49-F238E27FC236}">
                <a16:creationId xmlns:a16="http://schemas.microsoft.com/office/drawing/2014/main" id="{6EDD1F4E-2B34-4589-A79A-AC4325D574EF}"/>
              </a:ext>
              <a:ext uri="{C183D7F6-B498-43B3-948B-1728B52AA6E4}">
                <adec:decorative xmlns:adec="http://schemas.microsoft.com/office/drawing/2017/decorative" val="1"/>
              </a:ext>
            </a:extLst>
          </p:cNvPr>
          <p:cNvSpPr>
            <a:spLocks/>
          </p:cNvSpPr>
          <p:nvPr/>
        </p:nvSpPr>
        <p:spPr bwMode="auto">
          <a:xfrm>
            <a:off x="6374337" y="1508461"/>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1"/>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173" name="Freeform 54">
            <a:extLst>
              <a:ext uri="{FF2B5EF4-FFF2-40B4-BE49-F238E27FC236}">
                <a16:creationId xmlns:a16="http://schemas.microsoft.com/office/drawing/2014/main" id="{8B3B8F81-A87E-4FBF-BD5E-14AAB7452163}"/>
              </a:ext>
              <a:ext uri="{C183D7F6-B498-43B3-948B-1728B52AA6E4}">
                <adec:decorative xmlns:adec="http://schemas.microsoft.com/office/drawing/2017/decorative" val="1"/>
              </a:ext>
            </a:extLst>
          </p:cNvPr>
          <p:cNvSpPr>
            <a:spLocks/>
          </p:cNvSpPr>
          <p:nvPr/>
        </p:nvSpPr>
        <p:spPr bwMode="auto">
          <a:xfrm>
            <a:off x="6374337" y="3101428"/>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2"/>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174" name="Freeform 54">
            <a:extLst>
              <a:ext uri="{FF2B5EF4-FFF2-40B4-BE49-F238E27FC236}">
                <a16:creationId xmlns:a16="http://schemas.microsoft.com/office/drawing/2014/main" id="{B61B5FFC-86C7-4145-8659-88ECA9810518}"/>
              </a:ext>
              <a:ext uri="{C183D7F6-B498-43B3-948B-1728B52AA6E4}">
                <adec:decorative xmlns:adec="http://schemas.microsoft.com/office/drawing/2017/decorative" val="1"/>
              </a:ext>
            </a:extLst>
          </p:cNvPr>
          <p:cNvSpPr>
            <a:spLocks/>
          </p:cNvSpPr>
          <p:nvPr/>
        </p:nvSpPr>
        <p:spPr bwMode="auto">
          <a:xfrm>
            <a:off x="6374337" y="4693840"/>
            <a:ext cx="1315295" cy="1327586"/>
          </a:xfrm>
          <a:custGeom>
            <a:avLst/>
            <a:gdLst>
              <a:gd name="T0" fmla="*/ 15 w 216"/>
              <a:gd name="T1" fmla="*/ 81 h 216"/>
              <a:gd name="T2" fmla="*/ 81 w 216"/>
              <a:gd name="T3" fmla="*/ 15 h 216"/>
              <a:gd name="T4" fmla="*/ 135 w 216"/>
              <a:gd name="T5" fmla="*/ 15 h 216"/>
              <a:gd name="T6" fmla="*/ 201 w 216"/>
              <a:gd name="T7" fmla="*/ 81 h 216"/>
              <a:gd name="T8" fmla="*/ 201 w 216"/>
              <a:gd name="T9" fmla="*/ 135 h 216"/>
              <a:gd name="T10" fmla="*/ 135 w 216"/>
              <a:gd name="T11" fmla="*/ 201 h 216"/>
              <a:gd name="T12" fmla="*/ 81 w 216"/>
              <a:gd name="T13" fmla="*/ 201 h 216"/>
              <a:gd name="T14" fmla="*/ 15 w 216"/>
              <a:gd name="T15" fmla="*/ 135 h 216"/>
              <a:gd name="T16" fmla="*/ 15 w 216"/>
              <a:gd name="T17" fmla="*/ 8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5" y="81"/>
                </a:moveTo>
                <a:cubicBezTo>
                  <a:pt x="81" y="15"/>
                  <a:pt x="81" y="15"/>
                  <a:pt x="81" y="15"/>
                </a:cubicBezTo>
                <a:cubicBezTo>
                  <a:pt x="96" y="0"/>
                  <a:pt x="120" y="0"/>
                  <a:pt x="135" y="15"/>
                </a:cubicBezTo>
                <a:cubicBezTo>
                  <a:pt x="201" y="81"/>
                  <a:pt x="201" y="81"/>
                  <a:pt x="201" y="81"/>
                </a:cubicBezTo>
                <a:cubicBezTo>
                  <a:pt x="216" y="96"/>
                  <a:pt x="216" y="120"/>
                  <a:pt x="201" y="135"/>
                </a:cubicBezTo>
                <a:cubicBezTo>
                  <a:pt x="135" y="201"/>
                  <a:pt x="135" y="201"/>
                  <a:pt x="135" y="201"/>
                </a:cubicBezTo>
                <a:cubicBezTo>
                  <a:pt x="120" y="216"/>
                  <a:pt x="96" y="216"/>
                  <a:pt x="81" y="201"/>
                </a:cubicBezTo>
                <a:cubicBezTo>
                  <a:pt x="15" y="135"/>
                  <a:pt x="15" y="135"/>
                  <a:pt x="15" y="135"/>
                </a:cubicBezTo>
                <a:cubicBezTo>
                  <a:pt x="0" y="120"/>
                  <a:pt x="0" y="96"/>
                  <a:pt x="15" y="81"/>
                </a:cubicBezTo>
                <a:close/>
              </a:path>
            </a:pathLst>
          </a:custGeom>
          <a:solidFill>
            <a:schemeClr val="accent3"/>
          </a:solidFill>
          <a:ln w="50800">
            <a:noFill/>
          </a:ln>
          <a:effectLst/>
        </p:spPr>
        <p:txBody>
          <a:bodyPr vert="horz" wrap="square" lIns="91440" tIns="45720" rIns="91440" bIns="45720" numCol="1" anchor="t" anchorCtr="0" compatLnSpc="1">
            <a:prstTxWarp prst="textNoShape">
              <a:avLst/>
            </a:prstTxWarp>
          </a:bodyPr>
          <a:lstStyle/>
          <a:p>
            <a:endParaRPr lang="en-US" dirty="0"/>
          </a:p>
        </p:txBody>
      </p:sp>
      <p:sp>
        <p:nvSpPr>
          <p:cNvPr id="33" name="Subtitle 6">
            <a:extLst>
              <a:ext uri="{FF2B5EF4-FFF2-40B4-BE49-F238E27FC236}">
                <a16:creationId xmlns:a16="http://schemas.microsoft.com/office/drawing/2014/main" id="{8F142577-4413-4C12-B371-627DE13F1FB0}"/>
              </a:ext>
            </a:extLst>
          </p:cNvPr>
          <p:cNvSpPr txBox="1">
            <a:spLocks/>
          </p:cNvSpPr>
          <p:nvPr/>
        </p:nvSpPr>
        <p:spPr>
          <a:xfrm>
            <a:off x="7915860" y="2123148"/>
            <a:ext cx="3551198" cy="807704"/>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Timeframe.  Watch out for new issues.</a:t>
            </a:r>
          </a:p>
        </p:txBody>
      </p:sp>
      <p:sp>
        <p:nvSpPr>
          <p:cNvPr id="36" name="Subtitle 6" descr="Invite Both Parties&#13;&#10;To Submit Information&#10;&#10;Timeframe.  Watch out for new issues.&#13;&#10;&#13;&#10;">
            <a:extLst>
              <a:ext uri="{FF2B5EF4-FFF2-40B4-BE49-F238E27FC236}">
                <a16:creationId xmlns:a16="http://schemas.microsoft.com/office/drawing/2014/main" id="{FFFFFEA0-B3C6-4FD1-A9CA-F0FAC2C95403}"/>
              </a:ext>
            </a:extLst>
          </p:cNvPr>
          <p:cNvSpPr txBox="1">
            <a:spLocks/>
          </p:cNvSpPr>
          <p:nvPr/>
        </p:nvSpPr>
        <p:spPr>
          <a:xfrm>
            <a:off x="7915860" y="1541010"/>
            <a:ext cx="3524763" cy="552088"/>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ln w="0"/>
                <a:latin typeface="Arial" panose="020B0604020202020204" pitchFamily="34" charset="0"/>
                <a:cs typeface="Arial" panose="020B0604020202020204" pitchFamily="34" charset="0"/>
              </a:rPr>
              <a:t>Invite Both Parties</a:t>
            </a:r>
          </a:p>
          <a:p>
            <a:pPr algn="l">
              <a:lnSpc>
                <a:spcPts val="2000"/>
              </a:lnSpc>
              <a:spcBef>
                <a:spcPts val="0"/>
              </a:spcBef>
            </a:pPr>
            <a:r>
              <a:rPr lang="en-US" sz="2000" b="1" dirty="0">
                <a:ln w="0"/>
                <a:latin typeface="Arial" panose="020B0604020202020204" pitchFamily="34" charset="0"/>
                <a:cs typeface="Arial" panose="020B0604020202020204" pitchFamily="34" charset="0"/>
              </a:rPr>
              <a:t>To Submit Information</a:t>
            </a:r>
            <a:endParaRPr lang="en-US" sz="2000" b="1" dirty="0">
              <a:latin typeface="Arial" panose="020B0604020202020204" pitchFamily="34" charset="0"/>
              <a:cs typeface="Arial" panose="020B0604020202020204" pitchFamily="34" charset="0"/>
            </a:endParaRPr>
          </a:p>
        </p:txBody>
      </p:sp>
      <p:sp>
        <p:nvSpPr>
          <p:cNvPr id="42" name="Subtitle 6" descr="Provide Information&#13;&#10;On Mediation&#13;&#10;&#10;Parents &amp; districts only!&#13;&#10;">
            <a:extLst>
              <a:ext uri="{FF2B5EF4-FFF2-40B4-BE49-F238E27FC236}">
                <a16:creationId xmlns:a16="http://schemas.microsoft.com/office/drawing/2014/main" id="{00846E8D-C6E9-49C0-9921-DB58502963F9}"/>
              </a:ext>
            </a:extLst>
          </p:cNvPr>
          <p:cNvSpPr txBox="1">
            <a:spLocks/>
          </p:cNvSpPr>
          <p:nvPr/>
        </p:nvSpPr>
        <p:spPr>
          <a:xfrm>
            <a:off x="7915860" y="3165150"/>
            <a:ext cx="3524763" cy="552088"/>
          </a:xfrm>
          <a:prstGeom prst="rect">
            <a:avLst/>
          </a:prstGeom>
        </p:spPr>
        <p:txBody>
          <a:bodyPr vert="horz" lIns="91440" tIns="45720" rIns="91440" bIns="45720" numCol="1" spcCol="365760" rtlCol="0" anchor="t">
            <a:noAutofit/>
            <a:scene3d>
              <a:camera prst="orthographicFront"/>
              <a:lightRig rig="soft" dir="t">
                <a:rot lat="0" lon="0" rev="15600000"/>
              </a:lightRig>
            </a:scene3d>
            <a:sp3d extrusionH="57150" prstMaterial="softEdge">
              <a:bevelT w="25400" h="38100"/>
            </a:sp3d>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ln w="0"/>
                <a:solidFill>
                  <a:schemeClr val="accent2"/>
                </a:solidFill>
                <a:latin typeface="Arial" panose="020B0604020202020204" pitchFamily="34" charset="0"/>
                <a:cs typeface="Arial" panose="020B0604020202020204" pitchFamily="34" charset="0"/>
              </a:rPr>
              <a:t>Provide Information</a:t>
            </a:r>
          </a:p>
          <a:p>
            <a:pPr algn="l">
              <a:lnSpc>
                <a:spcPts val="2000"/>
              </a:lnSpc>
              <a:spcBef>
                <a:spcPts val="0"/>
              </a:spcBef>
            </a:pPr>
            <a:r>
              <a:rPr lang="en-US" sz="2000" b="1" dirty="0">
                <a:ln w="0"/>
                <a:solidFill>
                  <a:schemeClr val="accent2"/>
                </a:solidFill>
                <a:latin typeface="Arial" panose="020B0604020202020204" pitchFamily="34" charset="0"/>
                <a:cs typeface="Arial" panose="020B0604020202020204" pitchFamily="34" charset="0"/>
              </a:rPr>
              <a:t>On Mediation</a:t>
            </a:r>
          </a:p>
        </p:txBody>
      </p:sp>
      <p:sp>
        <p:nvSpPr>
          <p:cNvPr id="45" name="Subtitle 6" descr="Defer Non-IDEA &#13;&#10;Allegations&#13;&#10;&#10;For example, personnel matters.&#10;">
            <a:extLst>
              <a:ext uri="{FF2B5EF4-FFF2-40B4-BE49-F238E27FC236}">
                <a16:creationId xmlns:a16="http://schemas.microsoft.com/office/drawing/2014/main" id="{272E9C17-4EF1-4BC3-8CBF-27E414CAE03D}"/>
              </a:ext>
            </a:extLst>
          </p:cNvPr>
          <p:cNvSpPr txBox="1">
            <a:spLocks/>
          </p:cNvSpPr>
          <p:nvPr/>
        </p:nvSpPr>
        <p:spPr>
          <a:xfrm>
            <a:off x="7915861" y="4715407"/>
            <a:ext cx="3437940" cy="552088"/>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2000" b="1" dirty="0">
                <a:ln w="0"/>
                <a:solidFill>
                  <a:schemeClr val="bg2">
                    <a:lumMod val="50000"/>
                  </a:schemeClr>
                </a:solidFill>
                <a:latin typeface="Arial" panose="020B0604020202020204" pitchFamily="34" charset="0"/>
                <a:cs typeface="Arial" panose="020B0604020202020204" pitchFamily="34" charset="0"/>
              </a:rPr>
              <a:t>Defer Non-IDEA </a:t>
            </a:r>
          </a:p>
          <a:p>
            <a:pPr algn="l">
              <a:lnSpc>
                <a:spcPts val="2000"/>
              </a:lnSpc>
              <a:spcBef>
                <a:spcPts val="0"/>
              </a:spcBef>
            </a:pPr>
            <a:r>
              <a:rPr lang="en-US" sz="2000" b="1" dirty="0">
                <a:ln w="0"/>
                <a:solidFill>
                  <a:schemeClr val="bg2">
                    <a:lumMod val="50000"/>
                  </a:schemeClr>
                </a:solidFill>
                <a:latin typeface="Arial" panose="020B0604020202020204" pitchFamily="34" charset="0"/>
                <a:cs typeface="Arial" panose="020B0604020202020204" pitchFamily="34" charset="0"/>
              </a:rPr>
              <a:t>Allegations</a:t>
            </a:r>
          </a:p>
        </p:txBody>
      </p:sp>
      <p:sp>
        <p:nvSpPr>
          <p:cNvPr id="10" name="Rectangle 9">
            <a:extLst>
              <a:ext uri="{FF2B5EF4-FFF2-40B4-BE49-F238E27FC236}">
                <a16:creationId xmlns:a16="http://schemas.microsoft.com/office/drawing/2014/main" id="{2B009929-3AE1-4477-ADD7-9A469EF9DE2F}"/>
              </a:ext>
              <a:ext uri="{C183D7F6-B498-43B3-948B-1728B52AA6E4}">
                <adec:decorative xmlns:adec="http://schemas.microsoft.com/office/drawing/2017/decorative" val="1"/>
              </a:ext>
            </a:extLst>
          </p:cNvPr>
          <p:cNvSpPr/>
          <p:nvPr/>
        </p:nvSpPr>
        <p:spPr>
          <a:xfrm>
            <a:off x="751377" y="4604792"/>
            <a:ext cx="4194335" cy="3866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Subtitle 6">
            <a:extLst>
              <a:ext uri="{FF2B5EF4-FFF2-40B4-BE49-F238E27FC236}">
                <a16:creationId xmlns:a16="http://schemas.microsoft.com/office/drawing/2014/main" id="{3DBA082E-E449-4F98-BB17-5DD70740A725}"/>
              </a:ext>
            </a:extLst>
          </p:cNvPr>
          <p:cNvSpPr txBox="1">
            <a:spLocks/>
          </p:cNvSpPr>
          <p:nvPr/>
        </p:nvSpPr>
        <p:spPr>
          <a:xfrm>
            <a:off x="7915860" y="3765221"/>
            <a:ext cx="3551198" cy="709025"/>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Parents &amp; districts only!</a:t>
            </a:r>
          </a:p>
        </p:txBody>
      </p:sp>
      <p:sp>
        <p:nvSpPr>
          <p:cNvPr id="38" name="Subtitle 6">
            <a:extLst>
              <a:ext uri="{FF2B5EF4-FFF2-40B4-BE49-F238E27FC236}">
                <a16:creationId xmlns:a16="http://schemas.microsoft.com/office/drawing/2014/main" id="{461BE1FD-C7E7-4C69-9B70-C031854D5760}"/>
              </a:ext>
            </a:extLst>
          </p:cNvPr>
          <p:cNvSpPr txBox="1">
            <a:spLocks/>
          </p:cNvSpPr>
          <p:nvPr/>
        </p:nvSpPr>
        <p:spPr>
          <a:xfrm>
            <a:off x="7915860" y="5267495"/>
            <a:ext cx="3551198" cy="807704"/>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algn="l">
              <a:lnSpc>
                <a:spcPts val="2000"/>
              </a:lnSpc>
              <a:spcBef>
                <a:spcPts val="0"/>
              </a:spcBef>
            </a:pPr>
            <a:r>
              <a:rPr lang="en-US" sz="1800" dirty="0">
                <a:solidFill>
                  <a:schemeClr val="tx1">
                    <a:lumMod val="65000"/>
                    <a:lumOff val="35000"/>
                  </a:schemeClr>
                </a:solidFill>
                <a:latin typeface="Arial" panose="020B0604020202020204" pitchFamily="34" charset="0"/>
                <a:cs typeface="Arial" panose="020B0604020202020204" pitchFamily="34" charset="0"/>
              </a:rPr>
              <a:t>For example, personnel matters.</a:t>
            </a:r>
          </a:p>
        </p:txBody>
      </p:sp>
      <p:sp>
        <p:nvSpPr>
          <p:cNvPr id="2" name="Footer Placeholder 1">
            <a:extLst>
              <a:ext uri="{FF2B5EF4-FFF2-40B4-BE49-F238E27FC236}">
                <a16:creationId xmlns:a16="http://schemas.microsoft.com/office/drawing/2014/main" id="{07E21F88-635E-43C1-9396-2F1BD4F80858}"/>
              </a:ext>
            </a:extLst>
          </p:cNvPr>
          <p:cNvSpPr>
            <a:spLocks noGrp="1"/>
          </p:cNvSpPr>
          <p:nvPr>
            <p:ph type="ftr" sz="quarter" idx="11"/>
          </p:nvPr>
        </p:nvSpPr>
        <p:spPr/>
        <p:txBody>
          <a:bodyPr/>
          <a:lstStyle/>
          <a:p>
            <a:r>
              <a:rPr lang="en-US"/>
              <a:t>© Pingora Consulting</a:t>
            </a:r>
          </a:p>
        </p:txBody>
      </p:sp>
      <p:sp>
        <p:nvSpPr>
          <p:cNvPr id="3" name="Slide Number Placeholder 2">
            <a:extLst>
              <a:ext uri="{FF2B5EF4-FFF2-40B4-BE49-F238E27FC236}">
                <a16:creationId xmlns:a16="http://schemas.microsoft.com/office/drawing/2014/main" id="{743EB0A3-89C6-4143-9C18-B82B25E7772D}"/>
              </a:ext>
            </a:extLst>
          </p:cNvPr>
          <p:cNvSpPr>
            <a:spLocks noGrp="1"/>
          </p:cNvSpPr>
          <p:nvPr>
            <p:ph type="sldNum" sz="quarter" idx="12"/>
          </p:nvPr>
        </p:nvSpPr>
        <p:spPr/>
        <p:txBody>
          <a:bodyPr/>
          <a:lstStyle/>
          <a:p>
            <a:fld id="{96E69268-9C8B-4EBF-A9EE-DC5DC2D48DC3}" type="slidenum">
              <a:rPr lang="en-US" smtClean="0"/>
              <a:pPr/>
              <a:t>37</a:t>
            </a:fld>
            <a:endParaRPr lang="en-US"/>
          </a:p>
        </p:txBody>
      </p:sp>
      <p:sp>
        <p:nvSpPr>
          <p:cNvPr id="6" name="Date Placeholder 5">
            <a:extLst>
              <a:ext uri="{FF2B5EF4-FFF2-40B4-BE49-F238E27FC236}">
                <a16:creationId xmlns:a16="http://schemas.microsoft.com/office/drawing/2014/main" id="{0CCA70FF-33FC-3608-181D-328F9037A168}"/>
              </a:ext>
            </a:extLst>
          </p:cNvPr>
          <p:cNvSpPr>
            <a:spLocks noGrp="1"/>
          </p:cNvSpPr>
          <p:nvPr>
            <p:ph type="dt" sz="half" idx="10"/>
          </p:nvPr>
        </p:nvSpPr>
        <p:spPr/>
        <p:txBody>
          <a:bodyPr/>
          <a:lstStyle/>
          <a:p>
            <a:r>
              <a:rPr lang="en-US"/>
              <a:t>2022</a:t>
            </a:r>
          </a:p>
        </p:txBody>
      </p:sp>
      <p:sp>
        <p:nvSpPr>
          <p:cNvPr id="7" name="Title 6">
            <a:extLst>
              <a:ext uri="{FF2B5EF4-FFF2-40B4-BE49-F238E27FC236}">
                <a16:creationId xmlns:a16="http://schemas.microsoft.com/office/drawing/2014/main" id="{DE11BB2F-32FF-0671-D56E-B619BBB99252}"/>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The Issue Letter</a:t>
            </a:r>
          </a:p>
        </p:txBody>
      </p:sp>
    </p:spTree>
    <p:extLst>
      <p:ext uri="{BB962C8B-B14F-4D97-AF65-F5344CB8AC3E}">
        <p14:creationId xmlns:p14="http://schemas.microsoft.com/office/powerpoint/2010/main" val="363011181"/>
      </p:ext>
    </p:extLst>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85016AEC-0320-4ED0-8ECB-FE11DDDFE1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CB2C00A-E659-4691-AFB4-2825517292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91540"/>
            <a:ext cx="722376" cy="5071110"/>
          </a:xfrm>
          <a:prstGeom prst="rect">
            <a:avLst/>
          </a:prstGeom>
          <a:solidFill>
            <a:srgbClr val="4C52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B78FD84C-74B5-451D-8F0A-1E19EC3D9D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02435" y="891540"/>
            <a:ext cx="10989565" cy="507111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a:extLst>
              <a:ext uri="{FF2B5EF4-FFF2-40B4-BE49-F238E27FC236}">
                <a16:creationId xmlns:a16="http://schemas.microsoft.com/office/drawing/2014/main" id="{8F4DEE96-FF22-AA45-B34D-EC7392424D48}"/>
              </a:ext>
            </a:extLst>
          </p:cNvPr>
          <p:cNvSpPr>
            <a:spLocks noGrp="1"/>
          </p:cNvSpPr>
          <p:nvPr>
            <p:ph type="title"/>
          </p:nvPr>
        </p:nvSpPr>
        <p:spPr>
          <a:xfrm>
            <a:off x="1523984" y="1054121"/>
            <a:ext cx="9465131" cy="1184111"/>
          </a:xfrm>
        </p:spPr>
        <p:style>
          <a:lnRef idx="2">
            <a:schemeClr val="accent4">
              <a:shade val="50000"/>
            </a:schemeClr>
          </a:lnRef>
          <a:fillRef idx="1">
            <a:schemeClr val="accent4"/>
          </a:fillRef>
          <a:effectRef idx="0">
            <a:schemeClr val="accent4"/>
          </a:effectRef>
          <a:fontRef idx="minor">
            <a:schemeClr val="lt1"/>
          </a:fontRef>
        </p:style>
        <p:txBody>
          <a:bodyPr vert="horz" lIns="91440" tIns="45720" rIns="91440" bIns="45720" rtlCol="0">
            <a:normAutofit/>
          </a:bodyPr>
          <a:lstStyle/>
          <a:p>
            <a:r>
              <a:rPr lang="en-US" sz="5400" kern="1200" dirty="0">
                <a:latin typeface="Calibri" panose="020F0502020204030204" pitchFamily="34" charset="0"/>
                <a:cs typeface="Calibri" panose="020F0502020204030204" pitchFamily="34" charset="0"/>
              </a:rPr>
              <a:t>DETERMINE THE PLAN</a:t>
            </a:r>
          </a:p>
        </p:txBody>
      </p:sp>
      <p:sp>
        <p:nvSpPr>
          <p:cNvPr id="3" name="Slide Number Placeholder 2">
            <a:extLst>
              <a:ext uri="{FF2B5EF4-FFF2-40B4-BE49-F238E27FC236}">
                <a16:creationId xmlns:a16="http://schemas.microsoft.com/office/drawing/2014/main" id="{C89B83B4-7957-488C-9047-2305EC11171E}"/>
              </a:ext>
            </a:extLst>
          </p:cNvPr>
          <p:cNvSpPr>
            <a:spLocks noGrp="1"/>
          </p:cNvSpPr>
          <p:nvPr>
            <p:ph type="sldNum" sz="quarter" idx="12"/>
          </p:nvPr>
        </p:nvSpPr>
        <p:spPr>
          <a:xfrm>
            <a:off x="0" y="978408"/>
            <a:ext cx="722376" cy="603504"/>
          </a:xfrm>
        </p:spPr>
        <p:txBody>
          <a:bodyPr anchor="ctr">
            <a:normAutofit/>
          </a:bodyPr>
          <a:lstStyle/>
          <a:p>
            <a:pPr>
              <a:spcAft>
                <a:spcPts val="600"/>
              </a:spcAft>
            </a:pPr>
            <a:fld id="{96E69268-9C8B-4EBF-A9EE-DC5DC2D48DC3}" type="slidenum">
              <a:rPr lang="en-US" sz="3200">
                <a:solidFill>
                  <a:srgbClr val="FFFFFF"/>
                </a:solidFill>
              </a:rPr>
              <a:pPr>
                <a:spcAft>
                  <a:spcPts val="600"/>
                </a:spcAft>
              </a:pPr>
              <a:t>38</a:t>
            </a:fld>
            <a:endParaRPr lang="en-US" sz="3200">
              <a:solidFill>
                <a:srgbClr val="FFFFFF"/>
              </a:solidFill>
            </a:endParaRPr>
          </a:p>
        </p:txBody>
      </p:sp>
      <p:sp>
        <p:nvSpPr>
          <p:cNvPr id="2" name="Footer Placeholder 1">
            <a:extLst>
              <a:ext uri="{FF2B5EF4-FFF2-40B4-BE49-F238E27FC236}">
                <a16:creationId xmlns:a16="http://schemas.microsoft.com/office/drawing/2014/main" id="{F69CB8F7-9309-4579-8941-A1DC9615AD60}"/>
              </a:ext>
            </a:extLst>
          </p:cNvPr>
          <p:cNvSpPr>
            <a:spLocks noGrp="1"/>
          </p:cNvSpPr>
          <p:nvPr>
            <p:ph type="ftr" sz="quarter" idx="11"/>
          </p:nvPr>
        </p:nvSpPr>
        <p:spPr>
          <a:xfrm rot="16200000">
            <a:off x="-1572768" y="3666744"/>
            <a:ext cx="4224528" cy="201168"/>
          </a:xfrm>
        </p:spPr>
        <p:txBody>
          <a:bodyPr anchor="b">
            <a:normAutofit/>
          </a:bodyPr>
          <a:lstStyle/>
          <a:p>
            <a:pPr algn="l">
              <a:lnSpc>
                <a:spcPct val="90000"/>
              </a:lnSpc>
              <a:spcAft>
                <a:spcPts val="600"/>
              </a:spcAft>
            </a:pPr>
            <a:r>
              <a:rPr lang="en-US" sz="800">
                <a:solidFill>
                  <a:srgbClr val="FFFFFF"/>
                </a:solidFill>
              </a:rPr>
              <a:t>© Pingora Consulting</a:t>
            </a:r>
          </a:p>
        </p:txBody>
      </p:sp>
      <p:graphicFrame>
        <p:nvGraphicFramePr>
          <p:cNvPr id="8" name="Content Placeholder 1">
            <a:extLst>
              <a:ext uri="{FF2B5EF4-FFF2-40B4-BE49-F238E27FC236}">
                <a16:creationId xmlns:a16="http://schemas.microsoft.com/office/drawing/2014/main" id="{00780B06-53A8-4B5F-BF0C-FD0C04FBCB04}"/>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202853246"/>
              </p:ext>
            </p:extLst>
          </p:nvPr>
        </p:nvGraphicFramePr>
        <p:xfrm>
          <a:off x="1524000" y="2399099"/>
          <a:ext cx="9465564" cy="34009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016082CF-B8DB-DCB7-6248-61E979B5C7F6}"/>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503476601"/>
      </p:ext>
    </p:extLst>
  </p:cSld>
  <p:clrMapOvr>
    <a:masterClrMapping/>
  </p:clrMapOvr>
  <p:transition spd="slow">
    <p:push dir="u"/>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85016AEC-0320-4ED0-8ECB-FE11DDDFE1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CB2C00A-E659-4691-AFB4-2825517292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91540"/>
            <a:ext cx="722376" cy="5071110"/>
          </a:xfrm>
          <a:prstGeom prst="rect">
            <a:avLst/>
          </a:prstGeom>
          <a:solidFill>
            <a:srgbClr val="4C52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B78FD84C-74B5-451D-8F0A-1E19EC3D9D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02435" y="891540"/>
            <a:ext cx="10989565" cy="507111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5">
            <a:extLst>
              <a:ext uri="{FF2B5EF4-FFF2-40B4-BE49-F238E27FC236}">
                <a16:creationId xmlns:a16="http://schemas.microsoft.com/office/drawing/2014/main" id="{8F4DEE96-FF22-AA45-B34D-EC7392424D48}"/>
              </a:ext>
            </a:extLst>
          </p:cNvPr>
          <p:cNvSpPr>
            <a:spLocks noGrp="1"/>
          </p:cNvSpPr>
          <p:nvPr>
            <p:ph type="title"/>
          </p:nvPr>
        </p:nvSpPr>
        <p:spPr>
          <a:xfrm>
            <a:off x="1523984" y="1054121"/>
            <a:ext cx="9465131" cy="1184111"/>
          </a:xfrm>
        </p:spPr>
        <p:style>
          <a:lnRef idx="2">
            <a:schemeClr val="accent4">
              <a:shade val="50000"/>
            </a:schemeClr>
          </a:lnRef>
          <a:fillRef idx="1">
            <a:schemeClr val="accent4"/>
          </a:fillRef>
          <a:effectRef idx="0">
            <a:schemeClr val="accent4"/>
          </a:effectRef>
          <a:fontRef idx="minor">
            <a:schemeClr val="lt1"/>
          </a:fontRef>
        </p:style>
        <p:txBody>
          <a:bodyPr vert="horz" lIns="91440" tIns="45720" rIns="91440" bIns="45720" rtlCol="0">
            <a:normAutofit/>
          </a:bodyPr>
          <a:lstStyle/>
          <a:p>
            <a:r>
              <a:rPr lang="en-US" sz="5400" kern="1200" dirty="0">
                <a:latin typeface="Calibri" panose="020F0502020204030204" pitchFamily="34" charset="0"/>
                <a:cs typeface="Calibri" panose="020F0502020204030204" pitchFamily="34" charset="0"/>
              </a:rPr>
              <a:t>DETERMINE THE PLAN</a:t>
            </a:r>
          </a:p>
        </p:txBody>
      </p:sp>
      <p:sp>
        <p:nvSpPr>
          <p:cNvPr id="3" name="Slide Number Placeholder 2">
            <a:extLst>
              <a:ext uri="{FF2B5EF4-FFF2-40B4-BE49-F238E27FC236}">
                <a16:creationId xmlns:a16="http://schemas.microsoft.com/office/drawing/2014/main" id="{C89B83B4-7957-488C-9047-2305EC11171E}"/>
              </a:ext>
            </a:extLst>
          </p:cNvPr>
          <p:cNvSpPr>
            <a:spLocks noGrp="1"/>
          </p:cNvSpPr>
          <p:nvPr>
            <p:ph type="sldNum" sz="quarter" idx="12"/>
          </p:nvPr>
        </p:nvSpPr>
        <p:spPr>
          <a:xfrm>
            <a:off x="0" y="978408"/>
            <a:ext cx="722376" cy="603504"/>
          </a:xfrm>
        </p:spPr>
        <p:txBody>
          <a:bodyPr anchor="ctr">
            <a:normAutofit/>
          </a:bodyPr>
          <a:lstStyle/>
          <a:p>
            <a:pPr>
              <a:spcAft>
                <a:spcPts val="600"/>
              </a:spcAft>
            </a:pPr>
            <a:fld id="{96E69268-9C8B-4EBF-A9EE-DC5DC2D48DC3}" type="slidenum">
              <a:rPr lang="en-US" sz="3200">
                <a:solidFill>
                  <a:srgbClr val="FFFFFF"/>
                </a:solidFill>
              </a:rPr>
              <a:pPr>
                <a:spcAft>
                  <a:spcPts val="600"/>
                </a:spcAft>
              </a:pPr>
              <a:t>39</a:t>
            </a:fld>
            <a:endParaRPr lang="en-US" sz="3200">
              <a:solidFill>
                <a:srgbClr val="FFFFFF"/>
              </a:solidFill>
            </a:endParaRPr>
          </a:p>
        </p:txBody>
      </p:sp>
      <p:sp>
        <p:nvSpPr>
          <p:cNvPr id="2" name="Footer Placeholder 1">
            <a:extLst>
              <a:ext uri="{FF2B5EF4-FFF2-40B4-BE49-F238E27FC236}">
                <a16:creationId xmlns:a16="http://schemas.microsoft.com/office/drawing/2014/main" id="{F69CB8F7-9309-4579-8941-A1DC9615AD60}"/>
              </a:ext>
            </a:extLst>
          </p:cNvPr>
          <p:cNvSpPr>
            <a:spLocks noGrp="1"/>
          </p:cNvSpPr>
          <p:nvPr>
            <p:ph type="ftr" sz="quarter" idx="11"/>
          </p:nvPr>
        </p:nvSpPr>
        <p:spPr>
          <a:xfrm rot="16200000">
            <a:off x="-1572768" y="3666744"/>
            <a:ext cx="4224528" cy="201168"/>
          </a:xfrm>
        </p:spPr>
        <p:txBody>
          <a:bodyPr anchor="b">
            <a:normAutofit/>
          </a:bodyPr>
          <a:lstStyle/>
          <a:p>
            <a:pPr algn="l">
              <a:lnSpc>
                <a:spcPct val="90000"/>
              </a:lnSpc>
              <a:spcAft>
                <a:spcPts val="600"/>
              </a:spcAft>
            </a:pPr>
            <a:r>
              <a:rPr lang="en-US" sz="800">
                <a:solidFill>
                  <a:srgbClr val="FFFFFF"/>
                </a:solidFill>
              </a:rPr>
              <a:t>© Pingora Consulting</a:t>
            </a:r>
          </a:p>
        </p:txBody>
      </p:sp>
      <p:graphicFrame>
        <p:nvGraphicFramePr>
          <p:cNvPr id="8" name="Content Placeholder 1">
            <a:extLst>
              <a:ext uri="{FF2B5EF4-FFF2-40B4-BE49-F238E27FC236}">
                <a16:creationId xmlns:a16="http://schemas.microsoft.com/office/drawing/2014/main" id="{00780B06-53A8-4B5F-BF0C-FD0C04FBCB04}"/>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119316438"/>
              </p:ext>
            </p:extLst>
          </p:nvPr>
        </p:nvGraphicFramePr>
        <p:xfrm>
          <a:off x="1524000" y="2399099"/>
          <a:ext cx="9465564" cy="34009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4BB1A55D-7728-6108-AE2E-6E906E40B4A2}"/>
              </a:ext>
            </a:extLst>
          </p:cNvPr>
          <p:cNvSpPr>
            <a:spLocks noGrp="1"/>
          </p:cNvSpPr>
          <p:nvPr>
            <p:ph type="dt" sz="half" idx="10"/>
          </p:nvPr>
        </p:nvSpPr>
        <p:spPr/>
        <p:txBody>
          <a:bodyPr/>
          <a:lstStyle/>
          <a:p>
            <a:r>
              <a:rPr lang="en-US"/>
              <a:t>2022</a:t>
            </a:r>
          </a:p>
        </p:txBody>
      </p:sp>
    </p:spTree>
    <p:extLst>
      <p:ext uri="{BB962C8B-B14F-4D97-AF65-F5344CB8AC3E}">
        <p14:creationId xmlns:p14="http://schemas.microsoft.com/office/powerpoint/2010/main" val="4009266536"/>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F609FF9A-4FCE-468E-A86A-C9AB525EAE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16">
            <a:extLst>
              <a:ext uri="{FF2B5EF4-FFF2-40B4-BE49-F238E27FC236}">
                <a16:creationId xmlns:a16="http://schemas.microsoft.com/office/drawing/2014/main" id="{021E12D4-3A88-428D-8E5E-AF1AFD923D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11" name="Picture 10" descr="Background pattern&#10;&#10;Description automatically generated">
            <a:extLst>
              <a:ext uri="{FF2B5EF4-FFF2-40B4-BE49-F238E27FC236}">
                <a16:creationId xmlns:a16="http://schemas.microsoft.com/office/drawing/2014/main" id="{86C4DED5-E40B-1865-8828-894B1ED0CBE6}"/>
              </a:ext>
            </a:extLst>
          </p:cNvPr>
          <p:cNvPicPr>
            <a:picLocks noChangeAspect="1"/>
          </p:cNvPicPr>
          <p:nvPr/>
        </p:nvPicPr>
        <p:blipFill rotWithShape="1">
          <a:blip r:embed="rId3">
            <a:alphaModFix amt="60000"/>
          </a:blip>
          <a:srcRect t="15730"/>
          <a:stretch/>
        </p:blipFill>
        <p:spPr>
          <a:xfrm>
            <a:off x="-1" y="10"/>
            <a:ext cx="12192001" cy="6857990"/>
          </a:xfrm>
          <a:prstGeom prst="rect">
            <a:avLst/>
          </a:prstGeom>
        </p:spPr>
      </p:pic>
      <p:sp>
        <p:nvSpPr>
          <p:cNvPr id="9" name="Title 8">
            <a:extLst>
              <a:ext uri="{FF2B5EF4-FFF2-40B4-BE49-F238E27FC236}">
                <a16:creationId xmlns:a16="http://schemas.microsoft.com/office/drawing/2014/main" id="{4FAF5C6A-13E5-8FAC-9483-912572581452}"/>
              </a:ext>
            </a:extLst>
          </p:cNvPr>
          <p:cNvSpPr>
            <a:spLocks noGrp="1"/>
          </p:cNvSpPr>
          <p:nvPr>
            <p:ph type="title"/>
          </p:nvPr>
        </p:nvSpPr>
        <p:spPr>
          <a:xfrm>
            <a:off x="838200" y="914402"/>
            <a:ext cx="10515600" cy="2985923"/>
          </a:xfrm>
        </p:spPr>
        <p:txBody>
          <a:bodyPr vert="horz" lIns="91440" tIns="45720" rIns="91440" bIns="45720" rtlCol="0" anchor="b">
            <a:normAutofit/>
          </a:bodyPr>
          <a:lstStyle/>
          <a:p>
            <a:pPr algn="ctr"/>
            <a:r>
              <a:rPr lang="en-US" b="1" dirty="0">
                <a:solidFill>
                  <a:srgbClr val="FFFFFF"/>
                </a:solidFill>
              </a:rPr>
              <a:t>34 C.F.R. §300.1</a:t>
            </a:r>
            <a:br>
              <a:rPr lang="en-US" b="1" dirty="0">
                <a:solidFill>
                  <a:srgbClr val="FFFFFF"/>
                </a:solidFill>
              </a:rPr>
            </a:br>
            <a:endParaRPr lang="en-US" b="1" dirty="0">
              <a:solidFill>
                <a:srgbClr val="FFFFFF"/>
              </a:solidFill>
            </a:endParaRPr>
          </a:p>
        </p:txBody>
      </p:sp>
      <p:sp>
        <p:nvSpPr>
          <p:cNvPr id="2" name="Title 1">
            <a:extLst>
              <a:ext uri="{FF2B5EF4-FFF2-40B4-BE49-F238E27FC236}">
                <a16:creationId xmlns:a16="http://schemas.microsoft.com/office/drawing/2014/main" id="{7E4F017E-7F29-DE4A-9CA7-BF8ABD695B64}"/>
              </a:ext>
            </a:extLst>
          </p:cNvPr>
          <p:cNvSpPr>
            <a:spLocks noGrp="1"/>
          </p:cNvSpPr>
          <p:nvPr>
            <p:ph type="body" idx="1"/>
          </p:nvPr>
        </p:nvSpPr>
        <p:spPr>
          <a:xfrm>
            <a:off x="838200" y="4072040"/>
            <a:ext cx="10515600" cy="1384310"/>
          </a:xfrm>
        </p:spPr>
        <p:txBody>
          <a:bodyPr vert="horz" lIns="91440" tIns="45720" rIns="91440" bIns="45720" rtlCol="0">
            <a:normAutofit/>
          </a:bodyPr>
          <a:lstStyle/>
          <a:p>
            <a:pPr algn="ctr"/>
            <a:r>
              <a:rPr lang="en-US" sz="3600" dirty="0">
                <a:solidFill>
                  <a:srgbClr val="FFFFFF"/>
                </a:solidFill>
              </a:rPr>
              <a:t>Perspective</a:t>
            </a:r>
          </a:p>
        </p:txBody>
      </p:sp>
      <p:sp>
        <p:nvSpPr>
          <p:cNvPr id="6" name="Date Placeholder 5">
            <a:extLst>
              <a:ext uri="{FF2B5EF4-FFF2-40B4-BE49-F238E27FC236}">
                <a16:creationId xmlns:a16="http://schemas.microsoft.com/office/drawing/2014/main" id="{B8A45BE2-1613-3C42-9089-17D5E25A36F2}"/>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rgbClr val="FFFFFF"/>
                </a:solidFill>
                <a:latin typeface="Calibri" panose="020F0502020204030204"/>
              </a:rPr>
              <a:t>2022</a:t>
            </a:r>
          </a:p>
        </p:txBody>
      </p:sp>
      <p:sp>
        <p:nvSpPr>
          <p:cNvPr id="3" name="Footer Placeholder 2">
            <a:extLst>
              <a:ext uri="{FF2B5EF4-FFF2-40B4-BE49-F238E27FC236}">
                <a16:creationId xmlns:a16="http://schemas.microsoft.com/office/drawing/2014/main" id="{64494C8A-4421-4480-9A39-7088F3C2F179}"/>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8" name="Slide Number Placeholder 7">
            <a:extLst>
              <a:ext uri="{FF2B5EF4-FFF2-40B4-BE49-F238E27FC236}">
                <a16:creationId xmlns:a16="http://schemas.microsoft.com/office/drawing/2014/main" id="{6483C5FF-1D5A-4749-84AC-AFD89EBC6FA8}"/>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FC1CF07D-8B3F-4D32-B059-0039CEA46DB1}" type="slidenum">
              <a:rPr lang="en-US">
                <a:solidFill>
                  <a:srgbClr val="FFFFFF"/>
                </a:solidFill>
                <a:latin typeface="Calibri" panose="020F0502020204030204"/>
              </a:rPr>
              <a:pPr>
                <a:spcAft>
                  <a:spcPts val="600"/>
                </a:spcAft>
                <a:defRPr/>
              </a:pPr>
              <a:t>4</a:t>
            </a:fld>
            <a:endParaRPr lang="en-US">
              <a:solidFill>
                <a:srgbClr val="FFFFFF"/>
              </a:solidFill>
              <a:latin typeface="Calibri" panose="020F0502020204030204"/>
            </a:endParaRPr>
          </a:p>
        </p:txBody>
      </p:sp>
    </p:spTree>
    <p:extLst>
      <p:ext uri="{BB962C8B-B14F-4D97-AF65-F5344CB8AC3E}">
        <p14:creationId xmlns:p14="http://schemas.microsoft.com/office/powerpoint/2010/main" val="391810463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444AD5B-0745-8F4A-BEE8-082DDCBD4D76}"/>
              </a:ext>
            </a:extLst>
          </p:cNvPr>
          <p:cNvSpPr>
            <a:spLocks noGrp="1"/>
          </p:cNvSpPr>
          <p:nvPr>
            <p:ph type="title"/>
          </p:nvPr>
        </p:nvSpPr>
        <p:spPr>
          <a:xfrm>
            <a:off x="640080" y="325369"/>
            <a:ext cx="4368602" cy="1956841"/>
          </a:xfrm>
        </p:spPr>
        <p:txBody>
          <a:bodyPr vert="horz" lIns="91440" tIns="45720" rIns="91440" bIns="45720" rtlCol="0" anchor="b">
            <a:normAutofit/>
          </a:bodyPr>
          <a:lstStyle/>
          <a:p>
            <a:r>
              <a:rPr lang="en-US" sz="4600" dirty="0"/>
              <a:t>Circle back to the Complainant</a:t>
            </a:r>
          </a:p>
        </p:txBody>
      </p:sp>
      <p:sp>
        <p:nvSpPr>
          <p:cNvPr id="17"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84F9A7C9-DC00-2947-A99F-9573C3601454}"/>
              </a:ext>
            </a:extLst>
          </p:cNvPr>
          <p:cNvSpPr>
            <a:spLocks noGrp="1"/>
          </p:cNvSpPr>
          <p:nvPr>
            <p:ph sz="half" idx="2"/>
          </p:nvPr>
        </p:nvSpPr>
        <p:spPr>
          <a:xfrm>
            <a:off x="640080" y="2872899"/>
            <a:ext cx="4243589" cy="3320668"/>
          </a:xfrm>
        </p:spPr>
        <p:txBody>
          <a:bodyPr vert="horz" lIns="91440" tIns="45720" rIns="91440" bIns="45720" rtlCol="0">
            <a:normAutofit/>
          </a:bodyPr>
          <a:lstStyle/>
          <a:p>
            <a:pPr marL="0"/>
            <a:r>
              <a:rPr lang="en-US" sz="2200"/>
              <a:t>Ensure that the Complainant is heard.</a:t>
            </a:r>
          </a:p>
          <a:p>
            <a:pPr lvl="1"/>
            <a:r>
              <a:rPr lang="en-US" sz="2200"/>
              <a:t>Fill in gaps;</a:t>
            </a:r>
          </a:p>
          <a:p>
            <a:pPr lvl="1"/>
            <a:r>
              <a:rPr lang="en-US" sz="2200"/>
              <a:t>Help resolve unanswered questions; and</a:t>
            </a:r>
          </a:p>
          <a:p>
            <a:pPr lvl="1"/>
            <a:r>
              <a:rPr lang="en-US" sz="2200"/>
              <a:t>Ensure a fair and culturally inclusive process.</a:t>
            </a:r>
          </a:p>
        </p:txBody>
      </p:sp>
      <p:sp>
        <p:nvSpPr>
          <p:cNvPr id="4" name="Date Placeholder 3">
            <a:extLst>
              <a:ext uri="{FF2B5EF4-FFF2-40B4-BE49-F238E27FC236}">
                <a16:creationId xmlns:a16="http://schemas.microsoft.com/office/drawing/2014/main" id="{1F6EA535-3423-7C4B-A383-4F8412CFB0FE}"/>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prstClr val="black">
                    <a:tint val="75000"/>
                  </a:prstClr>
                </a:solidFill>
                <a:latin typeface="Calibri" panose="020F0502020204030204"/>
              </a:rPr>
              <a:t>2022</a:t>
            </a:r>
          </a:p>
        </p:txBody>
      </p:sp>
      <p:pic>
        <p:nvPicPr>
          <p:cNvPr id="10" name="Picture 9" descr="Background pattern&#10;&#10;Description automatically generated">
            <a:extLst>
              <a:ext uri="{FF2B5EF4-FFF2-40B4-BE49-F238E27FC236}">
                <a16:creationId xmlns:a16="http://schemas.microsoft.com/office/drawing/2014/main" id="{D3740554-8517-9A45-A702-CB02E250C964}"/>
              </a:ext>
            </a:extLst>
          </p:cNvPr>
          <p:cNvPicPr>
            <a:picLocks noChangeAspect="1"/>
          </p:cNvPicPr>
          <p:nvPr/>
        </p:nvPicPr>
        <p:blipFill rotWithShape="1">
          <a:blip r:embed="rId2">
            <a:extLst>
              <a:ext uri="{28A0092B-C50C-407E-A947-70E740481C1C}">
                <a14:useLocalDpi xmlns:a14="http://schemas.microsoft.com/office/drawing/2010/main" val="0"/>
              </a:ext>
            </a:extLst>
          </a:blip>
          <a:srcRect r="2" b="304"/>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79824B52-2211-9147-A056-5C9A707D32B7}"/>
              </a:ext>
            </a:extLst>
          </p:cNvPr>
          <p:cNvSpPr>
            <a:spLocks noGrp="1"/>
          </p:cNvSpPr>
          <p:nvPr>
            <p:ph type="ftr" sz="quarter" idx="11"/>
          </p:nvPr>
        </p:nvSpPr>
        <p:spPr>
          <a:xfrm>
            <a:off x="6248400" y="6356350"/>
            <a:ext cx="4114800" cy="365125"/>
          </a:xfrm>
        </p:spPr>
        <p:txBody>
          <a:bodyPr vert="horz" lIns="91440" tIns="45720" rIns="91440" bIns="45720" rtlCol="0" anchor="ctr">
            <a:normAutofit/>
          </a:bodyPr>
          <a:lstStyle/>
          <a:p>
            <a:pPr algn="l">
              <a:spcAft>
                <a:spcPts val="600"/>
              </a:spcAft>
              <a:defRPr/>
            </a:pPr>
            <a:r>
              <a:rPr lang="en-US" kern="1200">
                <a:solidFill>
                  <a:srgbClr val="FFFFFF"/>
                </a:solidFill>
                <a:latin typeface="Calibri" panose="020F0502020204030204"/>
                <a:ea typeface="+mn-ea"/>
                <a:cs typeface="+mn-cs"/>
              </a:rPr>
              <a:t>© Pingora Consulting</a:t>
            </a:r>
          </a:p>
        </p:txBody>
      </p:sp>
      <p:sp>
        <p:nvSpPr>
          <p:cNvPr id="6" name="Slide Number Placeholder 5">
            <a:extLst>
              <a:ext uri="{FF2B5EF4-FFF2-40B4-BE49-F238E27FC236}">
                <a16:creationId xmlns:a16="http://schemas.microsoft.com/office/drawing/2014/main" id="{C04E61C6-325B-8842-B1A8-BFEA93A570F4}"/>
              </a:ext>
            </a:extLst>
          </p:cNvPr>
          <p:cNvSpPr>
            <a:spLocks noGrp="1"/>
          </p:cNvSpPr>
          <p:nvPr>
            <p:ph type="sldNum" sz="quarter" idx="12"/>
          </p:nvPr>
        </p:nvSpPr>
        <p:spPr>
          <a:xfrm>
            <a:off x="10439400" y="6356350"/>
            <a:ext cx="914400" cy="365125"/>
          </a:xfrm>
        </p:spPr>
        <p:txBody>
          <a:bodyPr vert="horz" lIns="91440" tIns="45720" rIns="91440" bIns="45720" rtlCol="0" anchor="ctr">
            <a:normAutofit/>
          </a:bodyPr>
          <a:lstStyle/>
          <a:p>
            <a:pPr>
              <a:spcAft>
                <a:spcPts val="600"/>
              </a:spcAft>
              <a:defRPr/>
            </a:pPr>
            <a:fld id="{67523ACB-1693-43E6-ADBF-19311ABEC3D3}" type="slidenum">
              <a:rPr lang="en-US">
                <a:solidFill>
                  <a:srgbClr val="FFFFFF"/>
                </a:solidFill>
                <a:latin typeface="Calibri" panose="020F0502020204030204"/>
              </a:rPr>
              <a:pPr>
                <a:spcAft>
                  <a:spcPts val="600"/>
                </a:spcAft>
                <a:defRPr/>
              </a:pPr>
              <a:t>40</a:t>
            </a:fld>
            <a:endParaRPr lang="en-US">
              <a:solidFill>
                <a:srgbClr val="FFFFFF"/>
              </a:solidFill>
              <a:latin typeface="Calibri" panose="020F0502020204030204"/>
            </a:endParaRPr>
          </a:p>
        </p:txBody>
      </p:sp>
    </p:spTree>
    <p:extLst>
      <p:ext uri="{BB962C8B-B14F-4D97-AF65-F5344CB8AC3E}">
        <p14:creationId xmlns:p14="http://schemas.microsoft.com/office/powerpoint/2010/main" val="378422859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descr="Blue arrows pointing at a red button">
            <a:extLst>
              <a:ext uri="{FF2B5EF4-FFF2-40B4-BE49-F238E27FC236}">
                <a16:creationId xmlns:a16="http://schemas.microsoft.com/office/drawing/2014/main" id="{E09E60E6-F059-4FAA-835F-D1F13E73808D}"/>
              </a:ext>
            </a:extLst>
          </p:cNvPr>
          <p:cNvPicPr>
            <a:picLocks noChangeAspect="1"/>
          </p:cNvPicPr>
          <p:nvPr/>
        </p:nvPicPr>
        <p:blipFill rotWithShape="1">
          <a:blip r:embed="rId2"/>
          <a:srcRect l="4415" t="9091" r="18883"/>
          <a:stretch/>
        </p:blipFill>
        <p:spPr>
          <a:xfrm>
            <a:off x="3523488" y="10"/>
            <a:ext cx="8668512" cy="6857990"/>
          </a:xfrm>
          <a:prstGeom prst="rect">
            <a:avLst/>
          </a:prstGeom>
          <a:noFill/>
        </p:spPr>
      </p:pic>
      <p:sp>
        <p:nvSpPr>
          <p:cNvPr id="19" name="Rectangle 18">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bg1"/>
              </a:gs>
              <a:gs pos="33000">
                <a:schemeClr val="bg1">
                  <a:alpha val="64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8">
            <a:extLst>
              <a:ext uri="{FF2B5EF4-FFF2-40B4-BE49-F238E27FC236}">
                <a16:creationId xmlns:a16="http://schemas.microsoft.com/office/drawing/2014/main" id="{29DB90B2-DEFB-C144-B941-CFBCCEF8FAEF}"/>
              </a:ext>
            </a:extLst>
          </p:cNvPr>
          <p:cNvSpPr>
            <a:spLocks noGrp="1"/>
          </p:cNvSpPr>
          <p:nvPr>
            <p:ph type="title"/>
          </p:nvPr>
        </p:nvSpPr>
        <p:spPr>
          <a:xfrm>
            <a:off x="477981" y="1122363"/>
            <a:ext cx="4023360" cy="3204134"/>
          </a:xfrm>
        </p:spPr>
        <p:txBody>
          <a:bodyPr vert="horz" lIns="91440" tIns="45720" rIns="91440" bIns="45720" rtlCol="0" anchor="b">
            <a:normAutofit/>
          </a:bodyPr>
          <a:lstStyle/>
          <a:p>
            <a:r>
              <a:rPr lang="en-US" sz="5400" dirty="0"/>
              <a:t>Sufficient Depth and Breadth</a:t>
            </a:r>
          </a:p>
        </p:txBody>
      </p:sp>
      <p:sp>
        <p:nvSpPr>
          <p:cNvPr id="21" name="Rectangle 20">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3" name="Rectangle 22">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Date Placeholder 3">
            <a:extLst>
              <a:ext uri="{FF2B5EF4-FFF2-40B4-BE49-F238E27FC236}">
                <a16:creationId xmlns:a16="http://schemas.microsoft.com/office/drawing/2014/main" id="{CA3D9901-46EC-5048-AC75-F850821C8778}"/>
              </a:ext>
            </a:extLst>
          </p:cNvPr>
          <p:cNvSpPr>
            <a:spLocks noGrp="1"/>
          </p:cNvSpPr>
          <p:nvPr>
            <p:ph type="dt" sz="half" idx="10"/>
          </p:nvPr>
        </p:nvSpPr>
        <p:spPr>
          <a:xfrm>
            <a:off x="477981" y="6356350"/>
            <a:ext cx="1214339" cy="365125"/>
          </a:xfrm>
        </p:spPr>
        <p:txBody>
          <a:bodyPr vert="horz" lIns="91440" tIns="45720" rIns="91440" bIns="45720" rtlCol="0" anchor="ctr">
            <a:normAutofit/>
          </a:bodyPr>
          <a:lstStyle/>
          <a:p>
            <a:pPr>
              <a:spcAft>
                <a:spcPts val="600"/>
              </a:spcAft>
              <a:defRPr/>
            </a:pPr>
            <a:r>
              <a:rPr lang="en-US">
                <a:solidFill>
                  <a:schemeClr val="tx1"/>
                </a:solidFill>
                <a:latin typeface="Calibri" panose="020F0502020204030204"/>
              </a:rPr>
              <a:t>2022</a:t>
            </a:r>
          </a:p>
        </p:txBody>
      </p:sp>
      <p:sp>
        <p:nvSpPr>
          <p:cNvPr id="5" name="Footer Placeholder 4">
            <a:extLst>
              <a:ext uri="{FF2B5EF4-FFF2-40B4-BE49-F238E27FC236}">
                <a16:creationId xmlns:a16="http://schemas.microsoft.com/office/drawing/2014/main" id="{74E0DC61-625F-884C-8622-9E8C3D0171CC}"/>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tx1"/>
                </a:solidFill>
                <a:latin typeface="Calibri" panose="020F0502020204030204"/>
                <a:ea typeface="+mn-ea"/>
                <a:cs typeface="+mn-cs"/>
              </a:rPr>
              <a:t>© Pingora Consulting</a:t>
            </a:r>
          </a:p>
        </p:txBody>
      </p:sp>
      <p:sp>
        <p:nvSpPr>
          <p:cNvPr id="6" name="Slide Number Placeholder 5">
            <a:extLst>
              <a:ext uri="{FF2B5EF4-FFF2-40B4-BE49-F238E27FC236}">
                <a16:creationId xmlns:a16="http://schemas.microsoft.com/office/drawing/2014/main" id="{FEFEEB5C-C7EA-8544-B907-DB6F2D08A031}"/>
              </a:ext>
            </a:extLst>
          </p:cNvPr>
          <p:cNvSpPr>
            <a:spLocks noGrp="1"/>
          </p:cNvSpPr>
          <p:nvPr>
            <p:ph type="sldNum" sz="quarter" idx="12"/>
          </p:nvPr>
        </p:nvSpPr>
        <p:spPr>
          <a:xfrm>
            <a:off x="8970819" y="6356350"/>
            <a:ext cx="2743200" cy="365125"/>
          </a:xfrm>
        </p:spPr>
        <p:txBody>
          <a:bodyPr vert="horz" lIns="91440" tIns="45720" rIns="91440" bIns="45720" rtlCol="0" anchor="ctr">
            <a:normAutofit/>
          </a:bodyPr>
          <a:lstStyle/>
          <a:p>
            <a:pPr>
              <a:spcAft>
                <a:spcPts val="600"/>
              </a:spcAft>
              <a:defRPr/>
            </a:pPr>
            <a:fld id="{3B1F1ED3-F31D-4E9A-ABC2-C5DE63BD8886}" type="slidenum">
              <a:rPr lang="en-US">
                <a:solidFill>
                  <a:schemeClr val="tx1"/>
                </a:solidFill>
                <a:latin typeface="Calibri" panose="020F0502020204030204"/>
              </a:rPr>
              <a:pPr>
                <a:spcAft>
                  <a:spcPts val="600"/>
                </a:spcAft>
                <a:defRPr/>
              </a:pPr>
              <a:t>41</a:t>
            </a:fld>
            <a:endParaRPr lang="en-US">
              <a:solidFill>
                <a:schemeClr val="tx1"/>
              </a:solidFill>
              <a:latin typeface="Calibri" panose="020F0502020204030204"/>
            </a:endParaRPr>
          </a:p>
        </p:txBody>
      </p:sp>
    </p:spTree>
    <p:extLst>
      <p:ext uri="{BB962C8B-B14F-4D97-AF65-F5344CB8AC3E}">
        <p14:creationId xmlns:p14="http://schemas.microsoft.com/office/powerpoint/2010/main" val="1841979292"/>
      </p:ext>
    </p:extLst>
  </p:cSld>
  <p:clrMapOvr>
    <a:overrideClrMapping bg1="dk1" tx1="lt1" bg2="dk2" tx2="lt2" accent1="accent1" accent2="accent2" accent3="accent3" accent4="accent4" accent5="accent5" accent6="accent6" hlink="hlink" folHlink="folHlink"/>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3A7DAFA-DE8C-4D27-9E86-64AE6EABC2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67473F5-B70D-4B5E-8CD5-56A579FDAE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D4A2DD72-43DD-48E5-BE34-37D49AB6DE0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2075420"/>
            <a:ext cx="12048729" cy="4093306"/>
            <a:chOff x="1" y="2075420"/>
            <a:chExt cx="12048729" cy="4093306"/>
          </a:xfrm>
        </p:grpSpPr>
        <p:sp>
          <p:nvSpPr>
            <p:cNvPr id="14" name="Oval 13">
              <a:extLst>
                <a:ext uri="{FF2B5EF4-FFF2-40B4-BE49-F238E27FC236}">
                  <a16:creationId xmlns:a16="http://schemas.microsoft.com/office/drawing/2014/main" id="{A6E47C62-9745-42CF-88FA-5AEF328A56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7942191" y="2507571"/>
              <a:ext cx="3563871" cy="3563871"/>
            </a:xfrm>
            <a:prstGeom prst="ellipse">
              <a:avLst/>
            </a:prstGeom>
            <a:noFill/>
            <a:ln w="31750">
              <a:gradFill>
                <a:gsLst>
                  <a:gs pos="0">
                    <a:schemeClr val="tx2">
                      <a:lumMod val="60000"/>
                      <a:lumOff val="40000"/>
                      <a:alpha val="1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04478470-3E53-4D0A-B0F6-1D864CB6A2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435065" y="4048931"/>
              <a:ext cx="1381607" cy="1381607"/>
            </a:xfrm>
            <a:prstGeom prst="ellipse">
              <a:avLst/>
            </a:prstGeom>
            <a:noFill/>
            <a:ln w="31750">
              <a:gradFill>
                <a:gsLst>
                  <a:gs pos="0">
                    <a:schemeClr val="tx2">
                      <a:lumMod val="60000"/>
                      <a:lumOff val="40000"/>
                      <a:alpha val="2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76E7D4D5-5014-4B92-AA85-4B2CCEC1BB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 y="2075420"/>
              <a:ext cx="3144364" cy="3144364"/>
            </a:xfrm>
            <a:prstGeom prst="ellipse">
              <a:avLst/>
            </a:prstGeom>
            <a:gradFill>
              <a:gsLst>
                <a:gs pos="0">
                  <a:schemeClr val="tx2">
                    <a:lumMod val="75000"/>
                    <a:alpha val="20000"/>
                  </a:schemeClr>
                </a:gs>
                <a:gs pos="100000">
                  <a:schemeClr val="tx2">
                    <a:lumMod val="50000"/>
                    <a:alpha val="1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6">
              <a:extLst>
                <a:ext uri="{FF2B5EF4-FFF2-40B4-BE49-F238E27FC236}">
                  <a16:creationId xmlns:a16="http://schemas.microsoft.com/office/drawing/2014/main" id="{4EB0EAEB-C0DD-4336-810D-ED75F545B0B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2600000">
              <a:off x="10150845" y="4270841"/>
              <a:ext cx="1897885" cy="1897885"/>
            </a:xfrm>
            <a:prstGeom prst="ellipse">
              <a:avLst/>
            </a:prstGeom>
            <a:gradFill>
              <a:gsLst>
                <a:gs pos="0">
                  <a:schemeClr val="tx2">
                    <a:lumMod val="75000"/>
                    <a:alpha val="10000"/>
                  </a:schemeClr>
                </a:gs>
                <a:gs pos="100000">
                  <a:schemeClr val="tx2">
                    <a:lumMod val="75000"/>
                    <a:alpha val="2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17">
              <a:extLst>
                <a:ext uri="{FF2B5EF4-FFF2-40B4-BE49-F238E27FC236}">
                  <a16:creationId xmlns:a16="http://schemas.microsoft.com/office/drawing/2014/main" id="{630DFB95-BAD6-4F63-A567-83C8776473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2046780" y="3040492"/>
              <a:ext cx="2579322" cy="2579322"/>
            </a:xfrm>
            <a:prstGeom prst="ellipse">
              <a:avLst/>
            </a:prstGeom>
            <a:noFill/>
            <a:ln w="31750">
              <a:gradFill>
                <a:gsLst>
                  <a:gs pos="0">
                    <a:schemeClr val="tx2">
                      <a:lumMod val="60000"/>
                      <a:lumOff val="40000"/>
                      <a:alpha val="2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4EE3C05E-A5F0-406D-85D7-3ABCA23FA6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2224640" y="3193975"/>
              <a:ext cx="2243193" cy="2243193"/>
            </a:xfrm>
            <a:prstGeom prst="ellipse">
              <a:avLst/>
            </a:prstGeom>
            <a:noFill/>
            <a:ln w="31750">
              <a:gradFill>
                <a:gsLst>
                  <a:gs pos="0">
                    <a:schemeClr val="tx2">
                      <a:lumMod val="60000"/>
                      <a:lumOff val="40000"/>
                      <a:alpha val="10000"/>
                    </a:schemeClr>
                  </a:gs>
                  <a:gs pos="100000">
                    <a:schemeClr val="tx2">
                      <a:lumMod val="50000"/>
                      <a:alpha val="1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Rectangle 20">
            <a:extLst>
              <a:ext uri="{FF2B5EF4-FFF2-40B4-BE49-F238E27FC236}">
                <a16:creationId xmlns:a16="http://schemas.microsoft.com/office/drawing/2014/main" id="{1C52F6C8-2E89-4F61-92C7-299BEF89EC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0438146" y="1042605"/>
            <a:ext cx="2796461" cy="711252"/>
          </a:xfrm>
          <a:prstGeom prst="rect">
            <a:avLst/>
          </a:prstGeom>
          <a:gradFill flip="none" rotWithShape="1">
            <a:gsLst>
              <a:gs pos="0">
                <a:schemeClr val="tx2">
                  <a:lumMod val="40000"/>
                  <a:lumOff val="60000"/>
                  <a:alpha val="0"/>
                </a:schemeClr>
              </a:gs>
              <a:gs pos="100000">
                <a:schemeClr val="tx2">
                  <a:lumMod val="75000"/>
                  <a:alpha val="10000"/>
                </a:schemeClr>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E69FF964-E599-4EFE-B276-9CA54046198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259539" y="317578"/>
            <a:ext cx="548640" cy="549007"/>
            <a:chOff x="7029447" y="3514725"/>
            <a:chExt cx="1285875" cy="549007"/>
          </a:xfrm>
        </p:grpSpPr>
        <p:cxnSp>
          <p:nvCxnSpPr>
            <p:cNvPr id="24" name="Straight Connector 23">
              <a:extLst>
                <a:ext uri="{FF2B5EF4-FFF2-40B4-BE49-F238E27FC236}">
                  <a16:creationId xmlns:a16="http://schemas.microsoft.com/office/drawing/2014/main" id="{A3CEAACF-BB30-421A-9FFB-8354E58A3E1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514725"/>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948410E-052E-4175-960D-81C6E06059D5}"/>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697727"/>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3CEF59E-D9E0-4743-B290-527DF5F3C58A}"/>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880729"/>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A099E97-FC99-4043-BC63-B905FD8227BF}"/>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4063732"/>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grpSp>
      <p:sp>
        <p:nvSpPr>
          <p:cNvPr id="29" name="Oval 28">
            <a:extLst>
              <a:ext uri="{FF2B5EF4-FFF2-40B4-BE49-F238E27FC236}">
                <a16:creationId xmlns:a16="http://schemas.microsoft.com/office/drawing/2014/main" id="{F835453A-5A8D-49CA-BF02-6EB04EDDB1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9460608" y="2568069"/>
            <a:ext cx="1381607" cy="1381607"/>
          </a:xfrm>
          <a:prstGeom prst="ellipse">
            <a:avLst/>
          </a:prstGeom>
          <a:noFill/>
          <a:ln w="31750">
            <a:gradFill>
              <a:gsLst>
                <a:gs pos="0">
                  <a:schemeClr val="tx2">
                    <a:lumMod val="60000"/>
                    <a:lumOff val="40000"/>
                    <a:alpha val="2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59346B03-32C0-4D48-A61B-11552C1863E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6200000">
            <a:off x="92204" y="4660010"/>
            <a:ext cx="304800" cy="429768"/>
            <a:chOff x="215328" y="-46937"/>
            <a:chExt cx="304800" cy="2773841"/>
          </a:xfrm>
        </p:grpSpPr>
        <p:cxnSp>
          <p:nvCxnSpPr>
            <p:cNvPr id="32" name="Straight Connector 31">
              <a:extLst>
                <a:ext uri="{FF2B5EF4-FFF2-40B4-BE49-F238E27FC236}">
                  <a16:creationId xmlns:a16="http://schemas.microsoft.com/office/drawing/2014/main" id="{AB4C4700-ACA6-4E6C-999E-0D38705B2482}"/>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2153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D2ED0A8-4764-4CEB-895A-49D115A0545D}"/>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3169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6B8EA3B-84A3-46F9-85E9-BBEA87B3224B}"/>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4185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564C79E1-32EF-4E3D-A089-7E2B9BBB64B3}"/>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5201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37" name="Rectangle 36">
            <a:extLst>
              <a:ext uri="{FF2B5EF4-FFF2-40B4-BE49-F238E27FC236}">
                <a16:creationId xmlns:a16="http://schemas.microsoft.com/office/drawing/2014/main" id="{0DEA90BA-9EFA-431D-8EEA-76D29FE052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1" y="6140785"/>
            <a:ext cx="6095997" cy="711252"/>
          </a:xfrm>
          <a:prstGeom prst="rect">
            <a:avLst/>
          </a:prstGeom>
          <a:gradFill flip="none" rotWithShape="1">
            <a:gsLst>
              <a:gs pos="10000">
                <a:schemeClr val="tx2">
                  <a:lumMod val="50000"/>
                  <a:alpha val="10000"/>
                </a:schemeClr>
              </a:gs>
              <a:gs pos="100000">
                <a:schemeClr val="tx2">
                  <a:lumMod val="60000"/>
                  <a:lumOff val="40000"/>
                  <a:alpha val="0"/>
                </a:schemeClr>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C8ABE731-C1A2-4FD3-9E32-0655C4878A3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616345" y="5940560"/>
            <a:ext cx="1285875" cy="549007"/>
            <a:chOff x="7029447" y="3514725"/>
            <a:chExt cx="1285875" cy="549007"/>
          </a:xfrm>
        </p:grpSpPr>
        <p:cxnSp>
          <p:nvCxnSpPr>
            <p:cNvPr id="40" name="Straight Connector 39">
              <a:extLst>
                <a:ext uri="{FF2B5EF4-FFF2-40B4-BE49-F238E27FC236}">
                  <a16:creationId xmlns:a16="http://schemas.microsoft.com/office/drawing/2014/main" id="{11F44BFE-C10A-440D-A167-7B6230BDF12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514725"/>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1CF1604-D12D-4923-A2B8-7DC330A045D6}"/>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697727"/>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72004BC-A491-46FF-BCD6-915B4F4EC59B}"/>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880729"/>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595B1FE-E2AE-4CD3-8687-500811B459AF}"/>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4063732"/>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2F40DB8A-7B24-2A50-EE74-9690BE131C1E}"/>
              </a:ext>
            </a:extLst>
          </p:cNvPr>
          <p:cNvSpPr>
            <a:spLocks noGrp="1"/>
          </p:cNvSpPr>
          <p:nvPr>
            <p:ph type="title"/>
          </p:nvPr>
        </p:nvSpPr>
        <p:spPr>
          <a:xfrm>
            <a:off x="630936" y="4516031"/>
            <a:ext cx="10722864" cy="1578093"/>
          </a:xfrm>
          <a:noFill/>
        </p:spPr>
        <p:txBody>
          <a:bodyPr anchor="t">
            <a:normAutofit/>
          </a:bodyPr>
          <a:lstStyle/>
          <a:p>
            <a:r>
              <a:rPr lang="en-US" sz="5400" dirty="0"/>
              <a:t>Documentation Request</a:t>
            </a:r>
          </a:p>
        </p:txBody>
      </p:sp>
      <p:graphicFrame>
        <p:nvGraphicFramePr>
          <p:cNvPr id="28" name="Content Placeholder 2">
            <a:extLst>
              <a:ext uri="{FF2B5EF4-FFF2-40B4-BE49-F238E27FC236}">
                <a16:creationId xmlns:a16="http://schemas.microsoft.com/office/drawing/2014/main" id="{C94EF540-2733-744E-183E-F51D2E9BA65D}"/>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56973872"/>
              </p:ext>
            </p:extLst>
          </p:nvPr>
        </p:nvGraphicFramePr>
        <p:xfrm>
          <a:off x="630936" y="477675"/>
          <a:ext cx="10846762" cy="385389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83B0A725-11AE-A562-D8EE-02DB6E0D376C}"/>
              </a:ext>
            </a:extLst>
          </p:cNvPr>
          <p:cNvSpPr>
            <a:spLocks noGrp="1"/>
          </p:cNvSpPr>
          <p:nvPr>
            <p:ph type="dt" sz="half" idx="10"/>
          </p:nvPr>
        </p:nvSpPr>
        <p:spPr/>
        <p:txBody>
          <a:bodyPr/>
          <a:lstStyle/>
          <a:p>
            <a:r>
              <a:rPr lang="en-US"/>
              <a:t>2022</a:t>
            </a:r>
          </a:p>
        </p:txBody>
      </p:sp>
      <p:sp>
        <p:nvSpPr>
          <p:cNvPr id="7" name="Footer Placeholder 6">
            <a:extLst>
              <a:ext uri="{FF2B5EF4-FFF2-40B4-BE49-F238E27FC236}">
                <a16:creationId xmlns:a16="http://schemas.microsoft.com/office/drawing/2014/main" id="{0882720B-B545-7438-6E40-47C8388866C9}"/>
              </a:ext>
            </a:extLst>
          </p:cNvPr>
          <p:cNvSpPr>
            <a:spLocks noGrp="1"/>
          </p:cNvSpPr>
          <p:nvPr>
            <p:ph type="ftr" sz="quarter" idx="11"/>
          </p:nvPr>
        </p:nvSpPr>
        <p:spPr/>
        <p:txBody>
          <a:bodyPr/>
          <a:lstStyle/>
          <a:p>
            <a:r>
              <a:rPr lang="en-US"/>
              <a:t>© Pingora Consulting</a:t>
            </a:r>
          </a:p>
        </p:txBody>
      </p:sp>
      <p:sp>
        <p:nvSpPr>
          <p:cNvPr id="8" name="Slide Number Placeholder 7">
            <a:extLst>
              <a:ext uri="{FF2B5EF4-FFF2-40B4-BE49-F238E27FC236}">
                <a16:creationId xmlns:a16="http://schemas.microsoft.com/office/drawing/2014/main" id="{F4C40877-2DAA-1F82-03D9-DAB097317F73}"/>
              </a:ext>
            </a:extLst>
          </p:cNvPr>
          <p:cNvSpPr>
            <a:spLocks noGrp="1"/>
          </p:cNvSpPr>
          <p:nvPr>
            <p:ph type="sldNum" sz="quarter" idx="12"/>
          </p:nvPr>
        </p:nvSpPr>
        <p:spPr/>
        <p:txBody>
          <a:bodyPr/>
          <a:lstStyle/>
          <a:p>
            <a:fld id="{99A0F2D4-9C58-5448-8005-5DD1AA158DDA}" type="slidenum">
              <a:rPr lang="en-US" smtClean="0"/>
              <a:t>42</a:t>
            </a:fld>
            <a:endParaRPr lang="en-US"/>
          </a:p>
        </p:txBody>
      </p:sp>
    </p:spTree>
    <p:extLst>
      <p:ext uri="{BB962C8B-B14F-4D97-AF65-F5344CB8AC3E}">
        <p14:creationId xmlns:p14="http://schemas.microsoft.com/office/powerpoint/2010/main" val="1469697104"/>
      </p:ext>
    </p:extLst>
  </p:cSld>
  <p:clrMapOvr>
    <a:overrideClrMapping bg1="dk1" tx1="lt1" bg2="dk2" tx2="lt2" accent1="accent1" accent2="accent2" accent3="accent3" accent4="accent4" accent5="accent5" accent6="accent6" hlink="hlink" folHlink="folHlink"/>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A0118C5-4F8D-4CF4-BADD-53FEACC6C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itle 5">
            <a:extLst>
              <a:ext uri="{FF2B5EF4-FFF2-40B4-BE49-F238E27FC236}">
                <a16:creationId xmlns:a16="http://schemas.microsoft.com/office/drawing/2014/main" id="{1A27C15D-AA4A-954E-9525-B2EB6AA05AA7}"/>
              </a:ext>
            </a:extLst>
          </p:cNvPr>
          <p:cNvSpPr>
            <a:spLocks noGrp="1"/>
          </p:cNvSpPr>
          <p:nvPr>
            <p:ph type="title"/>
          </p:nvPr>
        </p:nvSpPr>
        <p:spPr>
          <a:xfrm>
            <a:off x="652748" y="275573"/>
            <a:ext cx="5754877" cy="1339628"/>
          </a:xfrm>
          <a:solidFill>
            <a:schemeClr val="accent4"/>
          </a:solidFill>
        </p:spPr>
        <p:style>
          <a:lnRef idx="2">
            <a:schemeClr val="accent4">
              <a:shade val="50000"/>
            </a:schemeClr>
          </a:lnRef>
          <a:fillRef idx="1">
            <a:schemeClr val="accent4"/>
          </a:fillRef>
          <a:effectRef idx="0">
            <a:schemeClr val="accent4"/>
          </a:effectRef>
          <a:fontRef idx="minor">
            <a:schemeClr val="lt1"/>
          </a:fontRef>
        </p:style>
        <p:txBody>
          <a:bodyPr vert="horz" lIns="91440" tIns="45720" rIns="91440" bIns="45720" rtlCol="0" anchor="b">
            <a:noAutofit/>
          </a:bodyPr>
          <a:lstStyle/>
          <a:p>
            <a:r>
              <a:rPr lang="en-US" sz="4800" dirty="0">
                <a:solidFill>
                  <a:schemeClr val="bg1"/>
                </a:solidFill>
                <a:latin typeface="+mj-lt"/>
                <a:ea typeface="+mj-ea"/>
                <a:cs typeface="+mj-cs"/>
              </a:rPr>
              <a:t>Initial Documentation Request</a:t>
            </a:r>
          </a:p>
        </p:txBody>
      </p:sp>
      <p:grpSp>
        <p:nvGrpSpPr>
          <p:cNvPr id="19" name="Graphic 38">
            <a:extLst>
              <a:ext uri="{FF2B5EF4-FFF2-40B4-BE49-F238E27FC236}">
                <a16:creationId xmlns:a16="http://schemas.microsoft.com/office/drawing/2014/main" id="{7F54B1E7-DA9D-4422-98EA-A4C079A0C4A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22669" y="824532"/>
            <a:ext cx="1910252" cy="709660"/>
            <a:chOff x="2267504" y="2540250"/>
            <a:chExt cx="1990951" cy="739640"/>
          </a:xfrm>
          <a:solidFill>
            <a:schemeClr val="bg1"/>
          </a:solidFill>
        </p:grpSpPr>
        <p:sp>
          <p:nvSpPr>
            <p:cNvPr id="20" name="Freeform: Shape 19">
              <a:extLst>
                <a:ext uri="{FF2B5EF4-FFF2-40B4-BE49-F238E27FC236}">
                  <a16:creationId xmlns:a16="http://schemas.microsoft.com/office/drawing/2014/main" id="{13681A6B-8745-4B5F-9106-8375152B5E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267504" y="2540250"/>
              <a:ext cx="1990951" cy="286230"/>
            </a:xfrm>
            <a:custGeom>
              <a:avLst/>
              <a:gdLst>
                <a:gd name="connsiteX0" fmla="*/ 1489414 w 1990951"/>
                <a:gd name="connsiteY0" fmla="*/ 286231 h 286230"/>
                <a:gd name="connsiteX1" fmla="*/ 1243712 w 1990951"/>
                <a:gd name="connsiteY1" fmla="*/ 40528 h 286230"/>
                <a:gd name="connsiteX2" fmla="*/ 995476 w 1990951"/>
                <a:gd name="connsiteY2" fmla="*/ 286231 h 286230"/>
                <a:gd name="connsiteX3" fmla="*/ 749773 w 1990951"/>
                <a:gd name="connsiteY3" fmla="*/ 40528 h 286230"/>
                <a:gd name="connsiteX4" fmla="*/ 504071 w 1990951"/>
                <a:gd name="connsiteY4" fmla="*/ 286231 h 286230"/>
                <a:gd name="connsiteX5" fmla="*/ 255835 w 1990951"/>
                <a:gd name="connsiteY5" fmla="*/ 40528 h 286230"/>
                <a:gd name="connsiteX6" fmla="*/ 20264 w 1990951"/>
                <a:gd name="connsiteY6" fmla="*/ 276099 h 286230"/>
                <a:gd name="connsiteX7" fmla="*/ 0 w 1990951"/>
                <a:gd name="connsiteY7" fmla="*/ 255835 h 286230"/>
                <a:gd name="connsiteX8" fmla="*/ 255835 w 1990951"/>
                <a:gd name="connsiteY8" fmla="*/ 0 h 286230"/>
                <a:gd name="connsiteX9" fmla="*/ 504071 w 1990951"/>
                <a:gd name="connsiteY9" fmla="*/ 245703 h 286230"/>
                <a:gd name="connsiteX10" fmla="*/ 749773 w 1990951"/>
                <a:gd name="connsiteY10" fmla="*/ 0 h 286230"/>
                <a:gd name="connsiteX11" fmla="*/ 995476 w 1990951"/>
                <a:gd name="connsiteY11" fmla="*/ 245703 h 286230"/>
                <a:gd name="connsiteX12" fmla="*/ 1243712 w 1990951"/>
                <a:gd name="connsiteY12" fmla="*/ 0 h 286230"/>
                <a:gd name="connsiteX13" fmla="*/ 1489414 w 1990951"/>
                <a:gd name="connsiteY13" fmla="*/ 245703 h 286230"/>
                <a:gd name="connsiteX14" fmla="*/ 1735117 w 1990951"/>
                <a:gd name="connsiteY14" fmla="*/ 0 h 286230"/>
                <a:gd name="connsiteX15" fmla="*/ 1990952 w 1990951"/>
                <a:gd name="connsiteY15" fmla="*/ 255835 h 286230"/>
                <a:gd name="connsiteX16" fmla="*/ 1973221 w 1990951"/>
                <a:gd name="connsiteY16" fmla="*/ 276099 h 286230"/>
                <a:gd name="connsiteX17" fmla="*/ 1735117 w 1990951"/>
                <a:gd name="connsiteY17" fmla="*/ 40528 h 28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90951" h="286230">
                  <a:moveTo>
                    <a:pt x="1489414" y="286231"/>
                  </a:moveTo>
                  <a:lnTo>
                    <a:pt x="1243712" y="40528"/>
                  </a:lnTo>
                  <a:lnTo>
                    <a:pt x="995476" y="286231"/>
                  </a:lnTo>
                  <a:lnTo>
                    <a:pt x="749773" y="40528"/>
                  </a:lnTo>
                  <a:lnTo>
                    <a:pt x="504071" y="286231"/>
                  </a:lnTo>
                  <a:lnTo>
                    <a:pt x="255835" y="40528"/>
                  </a:lnTo>
                  <a:lnTo>
                    <a:pt x="20264" y="276099"/>
                  </a:lnTo>
                  <a:lnTo>
                    <a:pt x="0" y="255835"/>
                  </a:lnTo>
                  <a:lnTo>
                    <a:pt x="255835" y="0"/>
                  </a:lnTo>
                  <a:lnTo>
                    <a:pt x="504071" y="245703"/>
                  </a:lnTo>
                  <a:lnTo>
                    <a:pt x="749773" y="0"/>
                  </a:lnTo>
                  <a:lnTo>
                    <a:pt x="995476" y="245703"/>
                  </a:lnTo>
                  <a:lnTo>
                    <a:pt x="1243712" y="0"/>
                  </a:lnTo>
                  <a:lnTo>
                    <a:pt x="1489414" y="245703"/>
                  </a:lnTo>
                  <a:lnTo>
                    <a:pt x="1735117" y="0"/>
                  </a:lnTo>
                  <a:lnTo>
                    <a:pt x="1990952" y="255835"/>
                  </a:lnTo>
                  <a:lnTo>
                    <a:pt x="1973221" y="276099"/>
                  </a:lnTo>
                  <a:lnTo>
                    <a:pt x="1735117" y="40528"/>
                  </a:lnTo>
                  <a:close/>
                </a:path>
              </a:pathLst>
            </a:custGeom>
            <a:grpFill/>
            <a:ln w="2532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28FA7BA-0A88-455D-9C83-95E77FCE24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267504" y="2993660"/>
              <a:ext cx="1990951" cy="286230"/>
            </a:xfrm>
            <a:custGeom>
              <a:avLst/>
              <a:gdLst>
                <a:gd name="connsiteX0" fmla="*/ 1489414 w 1990951"/>
                <a:gd name="connsiteY0" fmla="*/ 286231 h 286230"/>
                <a:gd name="connsiteX1" fmla="*/ 1243712 w 1990951"/>
                <a:gd name="connsiteY1" fmla="*/ 40528 h 286230"/>
                <a:gd name="connsiteX2" fmla="*/ 995476 w 1990951"/>
                <a:gd name="connsiteY2" fmla="*/ 286231 h 286230"/>
                <a:gd name="connsiteX3" fmla="*/ 749773 w 1990951"/>
                <a:gd name="connsiteY3" fmla="*/ 40528 h 286230"/>
                <a:gd name="connsiteX4" fmla="*/ 504071 w 1990951"/>
                <a:gd name="connsiteY4" fmla="*/ 286231 h 286230"/>
                <a:gd name="connsiteX5" fmla="*/ 255835 w 1990951"/>
                <a:gd name="connsiteY5" fmla="*/ 40528 h 286230"/>
                <a:gd name="connsiteX6" fmla="*/ 20264 w 1990951"/>
                <a:gd name="connsiteY6" fmla="*/ 276099 h 286230"/>
                <a:gd name="connsiteX7" fmla="*/ 0 w 1990951"/>
                <a:gd name="connsiteY7" fmla="*/ 258368 h 286230"/>
                <a:gd name="connsiteX8" fmla="*/ 255835 w 1990951"/>
                <a:gd name="connsiteY8" fmla="*/ 0 h 286230"/>
                <a:gd name="connsiteX9" fmla="*/ 504071 w 1990951"/>
                <a:gd name="connsiteY9" fmla="*/ 248236 h 286230"/>
                <a:gd name="connsiteX10" fmla="*/ 749773 w 1990951"/>
                <a:gd name="connsiteY10" fmla="*/ 0 h 286230"/>
                <a:gd name="connsiteX11" fmla="*/ 995476 w 1990951"/>
                <a:gd name="connsiteY11" fmla="*/ 248236 h 286230"/>
                <a:gd name="connsiteX12" fmla="*/ 1243712 w 1990951"/>
                <a:gd name="connsiteY12" fmla="*/ 0 h 286230"/>
                <a:gd name="connsiteX13" fmla="*/ 1489414 w 1990951"/>
                <a:gd name="connsiteY13" fmla="*/ 248236 h 286230"/>
                <a:gd name="connsiteX14" fmla="*/ 1735117 w 1990951"/>
                <a:gd name="connsiteY14" fmla="*/ 0 h 286230"/>
                <a:gd name="connsiteX15" fmla="*/ 1990952 w 1990951"/>
                <a:gd name="connsiteY15" fmla="*/ 258368 h 286230"/>
                <a:gd name="connsiteX16" fmla="*/ 1973221 w 1990951"/>
                <a:gd name="connsiteY16" fmla="*/ 276099 h 286230"/>
                <a:gd name="connsiteX17" fmla="*/ 1735117 w 1990951"/>
                <a:gd name="connsiteY17" fmla="*/ 40528 h 28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90951" h="286230">
                  <a:moveTo>
                    <a:pt x="1489414" y="286231"/>
                  </a:moveTo>
                  <a:lnTo>
                    <a:pt x="1243712" y="40528"/>
                  </a:lnTo>
                  <a:lnTo>
                    <a:pt x="995476" y="286231"/>
                  </a:lnTo>
                  <a:lnTo>
                    <a:pt x="749773" y="40528"/>
                  </a:lnTo>
                  <a:lnTo>
                    <a:pt x="504071" y="286231"/>
                  </a:lnTo>
                  <a:lnTo>
                    <a:pt x="255835" y="40528"/>
                  </a:lnTo>
                  <a:lnTo>
                    <a:pt x="20264" y="276099"/>
                  </a:lnTo>
                  <a:lnTo>
                    <a:pt x="0" y="258368"/>
                  </a:lnTo>
                  <a:lnTo>
                    <a:pt x="255835" y="0"/>
                  </a:lnTo>
                  <a:lnTo>
                    <a:pt x="504071" y="248236"/>
                  </a:lnTo>
                  <a:lnTo>
                    <a:pt x="749773" y="0"/>
                  </a:lnTo>
                  <a:lnTo>
                    <a:pt x="995476" y="248236"/>
                  </a:lnTo>
                  <a:lnTo>
                    <a:pt x="1243712" y="0"/>
                  </a:lnTo>
                  <a:lnTo>
                    <a:pt x="1489414" y="248236"/>
                  </a:lnTo>
                  <a:lnTo>
                    <a:pt x="1735117" y="0"/>
                  </a:lnTo>
                  <a:lnTo>
                    <a:pt x="1990952" y="258368"/>
                  </a:lnTo>
                  <a:lnTo>
                    <a:pt x="1973221" y="276099"/>
                  </a:lnTo>
                  <a:lnTo>
                    <a:pt x="1735117" y="40528"/>
                  </a:lnTo>
                  <a:close/>
                </a:path>
              </a:pathLst>
            </a:custGeom>
            <a:grpFill/>
            <a:ln w="25320" cap="flat">
              <a:noFill/>
              <a:prstDash val="solid"/>
              <a:miter/>
            </a:ln>
          </p:spPr>
          <p:txBody>
            <a:bodyPr rtlCol="0" anchor="ctr"/>
            <a:lstStyle/>
            <a:p>
              <a:endParaRPr lang="en-US"/>
            </a:p>
          </p:txBody>
        </p:sp>
      </p:grpSp>
      <p:sp>
        <p:nvSpPr>
          <p:cNvPr id="2" name="Content Placeholder 1">
            <a:extLst>
              <a:ext uri="{FF2B5EF4-FFF2-40B4-BE49-F238E27FC236}">
                <a16:creationId xmlns:a16="http://schemas.microsoft.com/office/drawing/2014/main" id="{865AA864-BBB9-4D40-8183-3FFCD589A795}"/>
              </a:ext>
            </a:extLst>
          </p:cNvPr>
          <p:cNvSpPr>
            <a:spLocks noGrp="1"/>
          </p:cNvSpPr>
          <p:nvPr>
            <p:ph sz="quarter" idx="13"/>
          </p:nvPr>
        </p:nvSpPr>
        <p:spPr>
          <a:xfrm>
            <a:off x="652749" y="1751726"/>
            <a:ext cx="6249091" cy="4604623"/>
          </a:xfrm>
        </p:spPr>
        <p:txBody>
          <a:bodyPr vert="horz" lIns="91440" tIns="45720" rIns="91440" bIns="45720" rtlCol="0">
            <a:normAutofit/>
          </a:bodyPr>
          <a:lstStyle/>
          <a:p>
            <a:pPr>
              <a:lnSpc>
                <a:spcPct val="90000"/>
              </a:lnSpc>
            </a:pPr>
            <a:r>
              <a:rPr lang="en-US" sz="3200" dirty="0">
                <a:solidFill>
                  <a:schemeClr val="bg1"/>
                </a:solidFill>
                <a:latin typeface="+mn-lt"/>
                <a:cs typeface="+mn-cs"/>
              </a:rPr>
              <a:t>Provide copies of records including, but not limited to:  (Be specific!)</a:t>
            </a:r>
          </a:p>
          <a:p>
            <a:pPr lvl="1">
              <a:lnSpc>
                <a:spcPct val="90000"/>
              </a:lnSpc>
            </a:pPr>
            <a:r>
              <a:rPr lang="en-US" sz="2400" dirty="0">
                <a:solidFill>
                  <a:schemeClr val="bg1"/>
                </a:solidFill>
                <a:latin typeface="+mn-lt"/>
                <a:cs typeface="+mn-cs"/>
              </a:rPr>
              <a:t>Specific student records by title and date;</a:t>
            </a:r>
          </a:p>
          <a:p>
            <a:pPr lvl="1">
              <a:lnSpc>
                <a:spcPct val="90000"/>
              </a:lnSpc>
            </a:pPr>
            <a:r>
              <a:rPr lang="en-US" sz="2400" dirty="0">
                <a:solidFill>
                  <a:schemeClr val="bg1"/>
                </a:solidFill>
                <a:latin typeface="+mn-lt"/>
                <a:cs typeface="+mn-cs"/>
              </a:rPr>
              <a:t>Staff names and contact information;</a:t>
            </a:r>
          </a:p>
          <a:p>
            <a:pPr lvl="1">
              <a:lnSpc>
                <a:spcPct val="90000"/>
              </a:lnSpc>
            </a:pPr>
            <a:r>
              <a:rPr lang="en-US" sz="2400" dirty="0">
                <a:solidFill>
                  <a:schemeClr val="bg1"/>
                </a:solidFill>
                <a:latin typeface="+mn-lt"/>
                <a:cs typeface="+mn-cs"/>
              </a:rPr>
              <a:t>Service logs;</a:t>
            </a:r>
          </a:p>
          <a:p>
            <a:pPr lvl="1">
              <a:lnSpc>
                <a:spcPct val="90000"/>
              </a:lnSpc>
            </a:pPr>
            <a:r>
              <a:rPr lang="en-US" sz="2400" dirty="0">
                <a:solidFill>
                  <a:schemeClr val="bg1"/>
                </a:solidFill>
                <a:latin typeface="+mn-lt"/>
                <a:cs typeface="+mn-cs"/>
              </a:rPr>
              <a:t>Home-school communication notes;</a:t>
            </a:r>
          </a:p>
          <a:p>
            <a:pPr lvl="1">
              <a:lnSpc>
                <a:spcPct val="90000"/>
              </a:lnSpc>
            </a:pPr>
            <a:r>
              <a:rPr lang="en-US" sz="2400" dirty="0">
                <a:solidFill>
                  <a:schemeClr val="bg1"/>
                </a:solidFill>
                <a:latin typeface="+mn-lt"/>
                <a:cs typeface="+mn-cs"/>
              </a:rPr>
              <a:t>Attendance records;</a:t>
            </a:r>
          </a:p>
          <a:p>
            <a:pPr lvl="1">
              <a:lnSpc>
                <a:spcPct val="90000"/>
              </a:lnSpc>
            </a:pPr>
            <a:r>
              <a:rPr lang="en-US" sz="2400" dirty="0">
                <a:solidFill>
                  <a:schemeClr val="bg1"/>
                </a:solidFill>
                <a:latin typeface="+mn-lt"/>
                <a:cs typeface="+mn-cs"/>
              </a:rPr>
              <a:t>State/district assessment results;</a:t>
            </a:r>
          </a:p>
          <a:p>
            <a:pPr lvl="1">
              <a:lnSpc>
                <a:spcPct val="90000"/>
              </a:lnSpc>
            </a:pPr>
            <a:r>
              <a:rPr lang="en-US" sz="2400" dirty="0">
                <a:solidFill>
                  <a:schemeClr val="bg1"/>
                </a:solidFill>
                <a:latin typeface="+mn-lt"/>
                <a:cs typeface="+mn-cs"/>
              </a:rPr>
              <a:t>Report cards, etc.</a:t>
            </a:r>
          </a:p>
        </p:txBody>
      </p:sp>
      <p:sp>
        <p:nvSpPr>
          <p:cNvPr id="23" name="Oval 22">
            <a:extLst>
              <a:ext uri="{FF2B5EF4-FFF2-40B4-BE49-F238E27FC236}">
                <a16:creationId xmlns:a16="http://schemas.microsoft.com/office/drawing/2014/main" id="{3F785A8F-002E-4E7C-A4EE-0423F24488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66045" y="3802078"/>
            <a:ext cx="365021" cy="365021"/>
          </a:xfrm>
          <a:prstGeom prst="ellipse">
            <a:avLst/>
          </a:prstGeom>
          <a:solidFill>
            <a:srgbClr val="FFFFFF"/>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24">
            <a:extLst>
              <a:ext uri="{FF2B5EF4-FFF2-40B4-BE49-F238E27FC236}">
                <a16:creationId xmlns:a16="http://schemas.microsoft.com/office/drawing/2014/main" id="{5552F9A4-B078-4FA2-A29A-E70F604511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66045" y="3802078"/>
            <a:ext cx="365021" cy="365021"/>
          </a:xfrm>
          <a:prstGeom prst="ellipse">
            <a:avLst/>
          </a:prstGeom>
          <a:solidFill>
            <a:schemeClr val="accent2">
              <a:alpha val="3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8" name="Picture 7" descr="Icon&#10;&#10;Description automatically generated">
            <a:extLst>
              <a:ext uri="{FF2B5EF4-FFF2-40B4-BE49-F238E27FC236}">
                <a16:creationId xmlns:a16="http://schemas.microsoft.com/office/drawing/2014/main" id="{5348EF1C-2BB1-4140-A5EE-0FEA830ECB78}"/>
              </a:ext>
            </a:extLst>
          </p:cNvPr>
          <p:cNvPicPr>
            <a:picLocks noChangeAspect="1"/>
          </p:cNvPicPr>
          <p:nvPr/>
        </p:nvPicPr>
        <p:blipFill rotWithShape="1">
          <a:blip r:embed="rId2">
            <a:extLst>
              <a:ext uri="{28A0092B-C50C-407E-A947-70E740481C1C}">
                <a14:useLocalDpi xmlns:a14="http://schemas.microsoft.com/office/drawing/2010/main" val="0"/>
              </a:ext>
            </a:extLst>
          </a:blip>
          <a:srcRect t="848" r="6" b="2408"/>
          <a:stretch/>
        </p:blipFill>
        <p:spPr>
          <a:xfrm>
            <a:off x="7572995" y="1820333"/>
            <a:ext cx="3217333" cy="3217333"/>
          </a:xfrm>
          <a:prstGeom prst="rect">
            <a:avLst/>
          </a:prstGeom>
        </p:spPr>
      </p:pic>
      <p:grpSp>
        <p:nvGrpSpPr>
          <p:cNvPr id="42" name="Graphic 4">
            <a:extLst>
              <a:ext uri="{FF2B5EF4-FFF2-40B4-BE49-F238E27FC236}">
                <a16:creationId xmlns:a16="http://schemas.microsoft.com/office/drawing/2014/main" id="{E7EEFC47-5A1A-4BC0-9CCE-8E2F1C88377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135753" y="4898353"/>
            <a:ext cx="975169" cy="975171"/>
            <a:chOff x="5829300" y="3162300"/>
            <a:chExt cx="532256" cy="532257"/>
          </a:xfrm>
          <a:solidFill>
            <a:schemeClr val="bg1"/>
          </a:solidFill>
        </p:grpSpPr>
        <p:sp>
          <p:nvSpPr>
            <p:cNvPr id="28" name="Freeform: Shape 27">
              <a:extLst>
                <a:ext uri="{FF2B5EF4-FFF2-40B4-BE49-F238E27FC236}">
                  <a16:creationId xmlns:a16="http://schemas.microsoft.com/office/drawing/2014/main" id="{569E79C8-38A5-45F9-945F-935B056618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59208" y="3192208"/>
              <a:ext cx="112966" cy="112966"/>
            </a:xfrm>
            <a:custGeom>
              <a:avLst/>
              <a:gdLst>
                <a:gd name="connsiteX0" fmla="*/ 112967 w 112966"/>
                <a:gd name="connsiteY0" fmla="*/ 0 h 112966"/>
                <a:gd name="connsiteX1" fmla="*/ 0 w 112966"/>
                <a:gd name="connsiteY1" fmla="*/ 112967 h 112966"/>
                <a:gd name="connsiteX2" fmla="*/ 112967 w 112966"/>
                <a:gd name="connsiteY2" fmla="*/ 0 h 112966"/>
              </a:gdLst>
              <a:ahLst/>
              <a:cxnLst>
                <a:cxn ang="0">
                  <a:pos x="connsiteX0" y="connsiteY0"/>
                </a:cxn>
                <a:cxn ang="0">
                  <a:pos x="connsiteX1" y="connsiteY1"/>
                </a:cxn>
                <a:cxn ang="0">
                  <a:pos x="connsiteX2" y="connsiteY2"/>
                </a:cxn>
              </a:cxnLst>
              <a:rect l="l" t="t" r="r" b="b"/>
              <a:pathLst>
                <a:path w="112966" h="112966">
                  <a:moveTo>
                    <a:pt x="112967" y="0"/>
                  </a:moveTo>
                  <a:lnTo>
                    <a:pt x="0" y="112967"/>
                  </a:lnTo>
                  <a:cubicBezTo>
                    <a:pt x="25356" y="64747"/>
                    <a:pt x="64747" y="25356"/>
                    <a:pt x="112967" y="0"/>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F23F4A9-D368-45FC-BE17-5AE7B3D2BC2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31205" y="3164205"/>
              <a:ext cx="230314" cy="230314"/>
            </a:xfrm>
            <a:custGeom>
              <a:avLst/>
              <a:gdLst>
                <a:gd name="connsiteX0" fmla="*/ 230314 w 230314"/>
                <a:gd name="connsiteY0" fmla="*/ 0 h 230314"/>
                <a:gd name="connsiteX1" fmla="*/ 0 w 230314"/>
                <a:gd name="connsiteY1" fmla="*/ 230314 h 230314"/>
                <a:gd name="connsiteX2" fmla="*/ 3524 w 230314"/>
                <a:gd name="connsiteY2" fmla="*/ 209550 h 230314"/>
                <a:gd name="connsiteX3" fmla="*/ 209550 w 230314"/>
                <a:gd name="connsiteY3" fmla="*/ 3524 h 230314"/>
                <a:gd name="connsiteX4" fmla="*/ 230314 w 230314"/>
                <a:gd name="connsiteY4" fmla="*/ 0 h 23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14" h="230314">
                  <a:moveTo>
                    <a:pt x="230314" y="0"/>
                  </a:moveTo>
                  <a:lnTo>
                    <a:pt x="0" y="230314"/>
                  </a:lnTo>
                  <a:cubicBezTo>
                    <a:pt x="953" y="223361"/>
                    <a:pt x="2095" y="216408"/>
                    <a:pt x="3524" y="209550"/>
                  </a:cubicBezTo>
                  <a:lnTo>
                    <a:pt x="209550" y="3524"/>
                  </a:lnTo>
                  <a:cubicBezTo>
                    <a:pt x="216408" y="2095"/>
                    <a:pt x="223361" y="953"/>
                    <a:pt x="230314" y="0"/>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30E359B9-2553-4BF7-9253-DD7C6C725D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29300" y="3162300"/>
              <a:ext cx="294131" cy="294131"/>
            </a:xfrm>
            <a:custGeom>
              <a:avLst/>
              <a:gdLst>
                <a:gd name="connsiteX0" fmla="*/ 294132 w 294131"/>
                <a:gd name="connsiteY0" fmla="*/ 1238 h 294131"/>
                <a:gd name="connsiteX1" fmla="*/ 1238 w 294131"/>
                <a:gd name="connsiteY1" fmla="*/ 294132 h 294131"/>
                <a:gd name="connsiteX2" fmla="*/ 0 w 294131"/>
                <a:gd name="connsiteY2" fmla="*/ 278225 h 294131"/>
                <a:gd name="connsiteX3" fmla="*/ 278225 w 294131"/>
                <a:gd name="connsiteY3" fmla="*/ 0 h 294131"/>
                <a:gd name="connsiteX4" fmla="*/ 294132 w 294131"/>
                <a:gd name="connsiteY4" fmla="*/ 1238 h 294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31" h="294131">
                  <a:moveTo>
                    <a:pt x="294132" y="1238"/>
                  </a:moveTo>
                  <a:lnTo>
                    <a:pt x="1238" y="294132"/>
                  </a:lnTo>
                  <a:cubicBezTo>
                    <a:pt x="667" y="288893"/>
                    <a:pt x="0" y="283559"/>
                    <a:pt x="0" y="278225"/>
                  </a:cubicBezTo>
                  <a:lnTo>
                    <a:pt x="278225" y="0"/>
                  </a:lnTo>
                  <a:cubicBezTo>
                    <a:pt x="283559" y="0"/>
                    <a:pt x="288893" y="667"/>
                    <a:pt x="294132" y="1238"/>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F9101C1-DB2F-4A51-BFCF-E56AA9D7B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37205" y="3170110"/>
              <a:ext cx="337184" cy="337280"/>
            </a:xfrm>
            <a:custGeom>
              <a:avLst/>
              <a:gdLst>
                <a:gd name="connsiteX0" fmla="*/ 337185 w 337184"/>
                <a:gd name="connsiteY0" fmla="*/ 3905 h 337280"/>
                <a:gd name="connsiteX1" fmla="*/ 3810 w 337184"/>
                <a:gd name="connsiteY1" fmla="*/ 337280 h 337280"/>
                <a:gd name="connsiteX2" fmla="*/ 0 w 337184"/>
                <a:gd name="connsiteY2" fmla="*/ 323850 h 337280"/>
                <a:gd name="connsiteX3" fmla="*/ 323850 w 337184"/>
                <a:gd name="connsiteY3" fmla="*/ 0 h 337280"/>
                <a:gd name="connsiteX4" fmla="*/ 337185 w 337184"/>
                <a:gd name="connsiteY4" fmla="*/ 3905 h 33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184" h="337280">
                  <a:moveTo>
                    <a:pt x="337185" y="3905"/>
                  </a:moveTo>
                  <a:lnTo>
                    <a:pt x="3810" y="337280"/>
                  </a:lnTo>
                  <a:cubicBezTo>
                    <a:pt x="2381" y="332899"/>
                    <a:pt x="1143" y="328422"/>
                    <a:pt x="0" y="323850"/>
                  </a:cubicBezTo>
                  <a:lnTo>
                    <a:pt x="323850" y="0"/>
                  </a:lnTo>
                  <a:cubicBezTo>
                    <a:pt x="328327" y="1715"/>
                    <a:pt x="332804" y="2477"/>
                    <a:pt x="337185" y="3905"/>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76A0E25F-E8AC-43C3-92E1-630040C0EB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53207" y="3186207"/>
              <a:ext cx="364617" cy="364617"/>
            </a:xfrm>
            <a:custGeom>
              <a:avLst/>
              <a:gdLst>
                <a:gd name="connsiteX0" fmla="*/ 364617 w 364617"/>
                <a:gd name="connsiteY0" fmla="*/ 5620 h 364617"/>
                <a:gd name="connsiteX1" fmla="*/ 5620 w 364617"/>
                <a:gd name="connsiteY1" fmla="*/ 364617 h 364617"/>
                <a:gd name="connsiteX2" fmla="*/ 0 w 364617"/>
                <a:gd name="connsiteY2" fmla="*/ 353187 h 364617"/>
                <a:gd name="connsiteX3" fmla="*/ 353187 w 364617"/>
                <a:gd name="connsiteY3" fmla="*/ 0 h 364617"/>
                <a:gd name="connsiteX4" fmla="*/ 364617 w 364617"/>
                <a:gd name="connsiteY4" fmla="*/ 5620 h 364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617" h="364617">
                  <a:moveTo>
                    <a:pt x="364617" y="5620"/>
                  </a:moveTo>
                  <a:lnTo>
                    <a:pt x="5620" y="364617"/>
                  </a:lnTo>
                  <a:cubicBezTo>
                    <a:pt x="3620" y="360902"/>
                    <a:pt x="1715" y="357092"/>
                    <a:pt x="0" y="353187"/>
                  </a:cubicBezTo>
                  <a:lnTo>
                    <a:pt x="353187" y="0"/>
                  </a:lnTo>
                  <a:cubicBezTo>
                    <a:pt x="357092" y="1715"/>
                    <a:pt x="360902" y="3715"/>
                    <a:pt x="364617" y="5620"/>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FEFC1B0-3611-4239-A35C-0A72C1AA44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75305" y="3208305"/>
              <a:ext cx="380238" cy="380238"/>
            </a:xfrm>
            <a:custGeom>
              <a:avLst/>
              <a:gdLst>
                <a:gd name="connsiteX0" fmla="*/ 380238 w 380238"/>
                <a:gd name="connsiteY0" fmla="*/ 7239 h 380238"/>
                <a:gd name="connsiteX1" fmla="*/ 7239 w 380238"/>
                <a:gd name="connsiteY1" fmla="*/ 380238 h 380238"/>
                <a:gd name="connsiteX2" fmla="*/ 0 w 380238"/>
                <a:gd name="connsiteY2" fmla="*/ 370713 h 380238"/>
                <a:gd name="connsiteX3" fmla="*/ 370237 w 380238"/>
                <a:gd name="connsiteY3" fmla="*/ 0 h 380238"/>
                <a:gd name="connsiteX4" fmla="*/ 380238 w 380238"/>
                <a:gd name="connsiteY4" fmla="*/ 7239 h 38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38" h="380238">
                  <a:moveTo>
                    <a:pt x="380238" y="7239"/>
                  </a:moveTo>
                  <a:lnTo>
                    <a:pt x="7239" y="380238"/>
                  </a:lnTo>
                  <a:cubicBezTo>
                    <a:pt x="4763" y="377000"/>
                    <a:pt x="2381" y="373571"/>
                    <a:pt x="0" y="370713"/>
                  </a:cubicBezTo>
                  <a:lnTo>
                    <a:pt x="370237" y="0"/>
                  </a:lnTo>
                  <a:cubicBezTo>
                    <a:pt x="373571" y="2381"/>
                    <a:pt x="377000" y="4763"/>
                    <a:pt x="380238" y="7239"/>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BC7390E-9D9D-4C6A-B8B7-168D94FAF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02832" y="3235832"/>
              <a:ext cx="385191" cy="385191"/>
            </a:xfrm>
            <a:custGeom>
              <a:avLst/>
              <a:gdLst>
                <a:gd name="connsiteX0" fmla="*/ 380905 w 385191"/>
                <a:gd name="connsiteY0" fmla="*/ 4286 h 385191"/>
                <a:gd name="connsiteX1" fmla="*/ 385191 w 385191"/>
                <a:gd name="connsiteY1" fmla="*/ 8573 h 385191"/>
                <a:gd name="connsiteX2" fmla="*/ 8573 w 385191"/>
                <a:gd name="connsiteY2" fmla="*/ 385191 h 385191"/>
                <a:gd name="connsiteX3" fmla="*/ 4286 w 385191"/>
                <a:gd name="connsiteY3" fmla="*/ 380905 h 385191"/>
                <a:gd name="connsiteX4" fmla="*/ 0 w 385191"/>
                <a:gd name="connsiteY4" fmla="*/ 376523 h 385191"/>
                <a:gd name="connsiteX5" fmla="*/ 376523 w 385191"/>
                <a:gd name="connsiteY5" fmla="*/ 0 h 385191"/>
                <a:gd name="connsiteX6" fmla="*/ 380905 w 385191"/>
                <a:gd name="connsiteY6" fmla="*/ 4286 h 38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191" h="385191">
                  <a:moveTo>
                    <a:pt x="380905" y="4286"/>
                  </a:moveTo>
                  <a:lnTo>
                    <a:pt x="385191" y="8573"/>
                  </a:lnTo>
                  <a:lnTo>
                    <a:pt x="8573" y="385191"/>
                  </a:lnTo>
                  <a:lnTo>
                    <a:pt x="4286" y="380905"/>
                  </a:lnTo>
                  <a:cubicBezTo>
                    <a:pt x="2762" y="379476"/>
                    <a:pt x="1334" y="377952"/>
                    <a:pt x="0" y="376523"/>
                  </a:cubicBezTo>
                  <a:lnTo>
                    <a:pt x="376523" y="0"/>
                  </a:lnTo>
                  <a:cubicBezTo>
                    <a:pt x="377952" y="1334"/>
                    <a:pt x="379476" y="2667"/>
                    <a:pt x="380905" y="4286"/>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8A0E0EA-1232-409E-BEAC-059E2E0980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35789" y="3268313"/>
              <a:ext cx="379761" cy="380237"/>
            </a:xfrm>
            <a:custGeom>
              <a:avLst/>
              <a:gdLst>
                <a:gd name="connsiteX0" fmla="*/ 372428 w 379761"/>
                <a:gd name="connsiteY0" fmla="*/ 0 h 380237"/>
                <a:gd name="connsiteX1" fmla="*/ 379762 w 379761"/>
                <a:gd name="connsiteY1" fmla="*/ 9525 h 380237"/>
                <a:gd name="connsiteX2" fmla="*/ 9525 w 379761"/>
                <a:gd name="connsiteY2" fmla="*/ 380238 h 380237"/>
                <a:gd name="connsiteX3" fmla="*/ 0 w 379761"/>
                <a:gd name="connsiteY3" fmla="*/ 372904 h 380237"/>
              </a:gdLst>
              <a:ahLst/>
              <a:cxnLst>
                <a:cxn ang="0">
                  <a:pos x="connsiteX0" y="connsiteY0"/>
                </a:cxn>
                <a:cxn ang="0">
                  <a:pos x="connsiteX1" y="connsiteY1"/>
                </a:cxn>
                <a:cxn ang="0">
                  <a:pos x="connsiteX2" y="connsiteY2"/>
                </a:cxn>
                <a:cxn ang="0">
                  <a:pos x="connsiteX3" y="connsiteY3"/>
                </a:cxn>
              </a:cxnLst>
              <a:rect l="l" t="t" r="r" b="b"/>
              <a:pathLst>
                <a:path w="379761" h="380237">
                  <a:moveTo>
                    <a:pt x="372428" y="0"/>
                  </a:moveTo>
                  <a:cubicBezTo>
                    <a:pt x="374999" y="3239"/>
                    <a:pt x="377381" y="6572"/>
                    <a:pt x="379762" y="9525"/>
                  </a:cubicBezTo>
                  <a:lnTo>
                    <a:pt x="9525" y="380238"/>
                  </a:lnTo>
                  <a:cubicBezTo>
                    <a:pt x="6096" y="377857"/>
                    <a:pt x="2762" y="375476"/>
                    <a:pt x="0" y="372904"/>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630765A6-867B-4402-BC11-C0D4345260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72841" y="3305841"/>
              <a:ext cx="364807" cy="364807"/>
            </a:xfrm>
            <a:custGeom>
              <a:avLst/>
              <a:gdLst>
                <a:gd name="connsiteX0" fmla="*/ 359188 w 364807"/>
                <a:gd name="connsiteY0" fmla="*/ 0 h 364807"/>
                <a:gd name="connsiteX1" fmla="*/ 364808 w 364807"/>
                <a:gd name="connsiteY1" fmla="*/ 11621 h 364807"/>
                <a:gd name="connsiteX2" fmla="*/ 11621 w 364807"/>
                <a:gd name="connsiteY2" fmla="*/ 364808 h 364807"/>
                <a:gd name="connsiteX3" fmla="*/ 0 w 364807"/>
                <a:gd name="connsiteY3" fmla="*/ 359188 h 364807"/>
              </a:gdLst>
              <a:ahLst/>
              <a:cxnLst>
                <a:cxn ang="0">
                  <a:pos x="connsiteX0" y="connsiteY0"/>
                </a:cxn>
                <a:cxn ang="0">
                  <a:pos x="connsiteX1" y="connsiteY1"/>
                </a:cxn>
                <a:cxn ang="0">
                  <a:pos x="connsiteX2" y="connsiteY2"/>
                </a:cxn>
                <a:cxn ang="0">
                  <a:pos x="connsiteX3" y="connsiteY3"/>
                </a:cxn>
              </a:cxnLst>
              <a:rect l="l" t="t" r="r" b="b"/>
              <a:pathLst>
                <a:path w="364807" h="364807">
                  <a:moveTo>
                    <a:pt x="359188" y="0"/>
                  </a:moveTo>
                  <a:cubicBezTo>
                    <a:pt x="361188" y="3905"/>
                    <a:pt x="362998" y="7715"/>
                    <a:pt x="364808" y="11621"/>
                  </a:cubicBezTo>
                  <a:lnTo>
                    <a:pt x="11621" y="364808"/>
                  </a:lnTo>
                  <a:cubicBezTo>
                    <a:pt x="7715" y="362998"/>
                    <a:pt x="3905" y="361188"/>
                    <a:pt x="0" y="359188"/>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F6BB45C-BD66-4CD7-A522-A10F8B077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016370" y="3349466"/>
              <a:ext cx="337280" cy="337280"/>
            </a:xfrm>
            <a:custGeom>
              <a:avLst/>
              <a:gdLst>
                <a:gd name="connsiteX0" fmla="*/ 333470 w 337280"/>
                <a:gd name="connsiteY0" fmla="*/ 0 h 337280"/>
                <a:gd name="connsiteX1" fmla="*/ 337280 w 337280"/>
                <a:gd name="connsiteY1" fmla="*/ 13430 h 337280"/>
                <a:gd name="connsiteX2" fmla="*/ 13430 w 337280"/>
                <a:gd name="connsiteY2" fmla="*/ 337280 h 337280"/>
                <a:gd name="connsiteX3" fmla="*/ 0 w 337280"/>
                <a:gd name="connsiteY3" fmla="*/ 333470 h 337280"/>
              </a:gdLst>
              <a:ahLst/>
              <a:cxnLst>
                <a:cxn ang="0">
                  <a:pos x="connsiteX0" y="connsiteY0"/>
                </a:cxn>
                <a:cxn ang="0">
                  <a:pos x="connsiteX1" y="connsiteY1"/>
                </a:cxn>
                <a:cxn ang="0">
                  <a:pos x="connsiteX2" y="connsiteY2"/>
                </a:cxn>
                <a:cxn ang="0">
                  <a:pos x="connsiteX3" y="connsiteY3"/>
                </a:cxn>
              </a:cxnLst>
              <a:rect l="l" t="t" r="r" b="b"/>
              <a:pathLst>
                <a:path w="337280" h="337280">
                  <a:moveTo>
                    <a:pt x="333470" y="0"/>
                  </a:moveTo>
                  <a:cubicBezTo>
                    <a:pt x="334899" y="4382"/>
                    <a:pt x="336137" y="8858"/>
                    <a:pt x="337280" y="13430"/>
                  </a:cubicBezTo>
                  <a:lnTo>
                    <a:pt x="13430" y="337280"/>
                  </a:lnTo>
                  <a:cubicBezTo>
                    <a:pt x="8858" y="336137"/>
                    <a:pt x="4382" y="334899"/>
                    <a:pt x="0" y="333470"/>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116CBF8-8641-4F3A-8D12-6EAF96CF39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067329" y="3400425"/>
              <a:ext cx="294227" cy="294132"/>
            </a:xfrm>
            <a:custGeom>
              <a:avLst/>
              <a:gdLst>
                <a:gd name="connsiteX0" fmla="*/ 292989 w 294227"/>
                <a:gd name="connsiteY0" fmla="*/ 0 h 294132"/>
                <a:gd name="connsiteX1" fmla="*/ 294227 w 294227"/>
                <a:gd name="connsiteY1" fmla="*/ 15907 h 294132"/>
                <a:gd name="connsiteX2" fmla="*/ 15907 w 294227"/>
                <a:gd name="connsiteY2" fmla="*/ 294132 h 294132"/>
                <a:gd name="connsiteX3" fmla="*/ 0 w 294227"/>
                <a:gd name="connsiteY3" fmla="*/ 292894 h 294132"/>
              </a:gdLst>
              <a:ahLst/>
              <a:cxnLst>
                <a:cxn ang="0">
                  <a:pos x="connsiteX0" y="connsiteY0"/>
                </a:cxn>
                <a:cxn ang="0">
                  <a:pos x="connsiteX1" y="connsiteY1"/>
                </a:cxn>
                <a:cxn ang="0">
                  <a:pos x="connsiteX2" y="connsiteY2"/>
                </a:cxn>
                <a:cxn ang="0">
                  <a:pos x="connsiteX3" y="connsiteY3"/>
                </a:cxn>
              </a:cxnLst>
              <a:rect l="l" t="t" r="r" b="b"/>
              <a:pathLst>
                <a:path w="294227" h="294132">
                  <a:moveTo>
                    <a:pt x="292989" y="0"/>
                  </a:moveTo>
                  <a:cubicBezTo>
                    <a:pt x="293561" y="5334"/>
                    <a:pt x="293942" y="10668"/>
                    <a:pt x="294227" y="15907"/>
                  </a:cubicBezTo>
                  <a:lnTo>
                    <a:pt x="15907" y="294132"/>
                  </a:lnTo>
                  <a:cubicBezTo>
                    <a:pt x="10668" y="294132"/>
                    <a:pt x="5334" y="293465"/>
                    <a:pt x="0" y="292894"/>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C8FC9AA3-7B63-4082-885D-8FCEE9798AF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29337" y="3462337"/>
              <a:ext cx="230314" cy="230314"/>
            </a:xfrm>
            <a:custGeom>
              <a:avLst/>
              <a:gdLst>
                <a:gd name="connsiteX0" fmla="*/ 230315 w 230314"/>
                <a:gd name="connsiteY0" fmla="*/ 0 h 230314"/>
                <a:gd name="connsiteX1" fmla="*/ 226886 w 230314"/>
                <a:gd name="connsiteY1" fmla="*/ 20574 h 230314"/>
                <a:gd name="connsiteX2" fmla="*/ 20669 w 230314"/>
                <a:gd name="connsiteY2" fmla="*/ 226790 h 230314"/>
                <a:gd name="connsiteX3" fmla="*/ 0 w 230314"/>
                <a:gd name="connsiteY3" fmla="*/ 230315 h 230314"/>
              </a:gdLst>
              <a:ahLst/>
              <a:cxnLst>
                <a:cxn ang="0">
                  <a:pos x="connsiteX0" y="connsiteY0"/>
                </a:cxn>
                <a:cxn ang="0">
                  <a:pos x="connsiteX1" y="connsiteY1"/>
                </a:cxn>
                <a:cxn ang="0">
                  <a:pos x="connsiteX2" y="connsiteY2"/>
                </a:cxn>
                <a:cxn ang="0">
                  <a:pos x="connsiteX3" y="connsiteY3"/>
                </a:cxn>
              </a:cxnLst>
              <a:rect l="l" t="t" r="r" b="b"/>
              <a:pathLst>
                <a:path w="230314" h="230314">
                  <a:moveTo>
                    <a:pt x="230315" y="0"/>
                  </a:moveTo>
                  <a:cubicBezTo>
                    <a:pt x="229457" y="6953"/>
                    <a:pt x="228314" y="13716"/>
                    <a:pt x="226886" y="20574"/>
                  </a:cubicBezTo>
                  <a:lnTo>
                    <a:pt x="20669" y="226790"/>
                  </a:lnTo>
                  <a:cubicBezTo>
                    <a:pt x="13811" y="228314"/>
                    <a:pt x="6953" y="229457"/>
                    <a:pt x="0" y="23031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348DC3B5-F54E-4473-A0BB-948DEF2ECE5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218682" y="3551682"/>
              <a:ext cx="112871" cy="112871"/>
            </a:xfrm>
            <a:custGeom>
              <a:avLst/>
              <a:gdLst>
                <a:gd name="connsiteX0" fmla="*/ 112871 w 112871"/>
                <a:gd name="connsiteY0" fmla="*/ 0 h 112871"/>
                <a:gd name="connsiteX1" fmla="*/ 0 w 112871"/>
                <a:gd name="connsiteY1" fmla="*/ 112871 h 112871"/>
              </a:gdLst>
              <a:ahLst/>
              <a:cxnLst>
                <a:cxn ang="0">
                  <a:pos x="connsiteX0" y="connsiteY0"/>
                </a:cxn>
                <a:cxn ang="0">
                  <a:pos x="connsiteX1" y="connsiteY1"/>
                </a:cxn>
              </a:cxnLst>
              <a:rect l="l" t="t" r="r" b="b"/>
              <a:pathLst>
                <a:path w="112871" h="112871">
                  <a:moveTo>
                    <a:pt x="112871" y="0"/>
                  </a:moveTo>
                  <a:cubicBezTo>
                    <a:pt x="87618" y="48239"/>
                    <a:pt x="48239" y="87618"/>
                    <a:pt x="0" y="112871"/>
                  </a:cubicBezTo>
                  <a:close/>
                </a:path>
              </a:pathLst>
            </a:custGeom>
            <a:grpFill/>
            <a:ln w="9525" cap="flat">
              <a:noFill/>
              <a:prstDash val="solid"/>
              <a:miter/>
            </a:ln>
          </p:spPr>
          <p:txBody>
            <a:bodyPr rtlCol="0" anchor="ctr"/>
            <a:lstStyle/>
            <a:p>
              <a:endParaRPr lang="en-US" dirty="0"/>
            </a:p>
          </p:txBody>
        </p:sp>
      </p:grpSp>
      <p:sp>
        <p:nvSpPr>
          <p:cNvPr id="9" name="Date Placeholder 8">
            <a:extLst>
              <a:ext uri="{FF2B5EF4-FFF2-40B4-BE49-F238E27FC236}">
                <a16:creationId xmlns:a16="http://schemas.microsoft.com/office/drawing/2014/main" id="{A14780DB-039B-C34D-8D81-32A182C7B7CD}"/>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chemeClr val="bg1"/>
                </a:solidFill>
                <a:latin typeface="Calibri" panose="020F0502020204030204"/>
              </a:rPr>
              <a:t>2022</a:t>
            </a:r>
          </a:p>
        </p:txBody>
      </p:sp>
      <p:sp>
        <p:nvSpPr>
          <p:cNvPr id="3" name="Footer Placeholder 2">
            <a:extLst>
              <a:ext uri="{FF2B5EF4-FFF2-40B4-BE49-F238E27FC236}">
                <a16:creationId xmlns:a16="http://schemas.microsoft.com/office/drawing/2014/main" id="{58CE6DCE-6800-4F59-80F2-D9B3AE830814}"/>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chemeClr val="bg1"/>
                </a:solidFill>
                <a:latin typeface="Calibri" panose="020F0502020204030204"/>
                <a:ea typeface="+mn-ea"/>
                <a:cs typeface="+mn-cs"/>
              </a:rPr>
              <a:t>© Pingora Consulting</a:t>
            </a:r>
          </a:p>
        </p:txBody>
      </p:sp>
      <p:sp>
        <p:nvSpPr>
          <p:cNvPr id="12" name="Slide Number Placeholder 11">
            <a:extLst>
              <a:ext uri="{FF2B5EF4-FFF2-40B4-BE49-F238E27FC236}">
                <a16:creationId xmlns:a16="http://schemas.microsoft.com/office/drawing/2014/main" id="{38D5E827-B7D1-D147-983A-EAA4E34950E5}"/>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B6F15528-21DE-4FAA-801E-634DDDAF4B2B}" type="slidenum">
              <a:rPr lang="en-US">
                <a:solidFill>
                  <a:schemeClr val="bg1"/>
                </a:solidFill>
                <a:latin typeface="Calibri" panose="020F0502020204030204"/>
              </a:rPr>
              <a:pPr>
                <a:spcAft>
                  <a:spcPts val="600"/>
                </a:spcAft>
                <a:defRPr/>
              </a:pPr>
              <a:t>43</a:t>
            </a:fld>
            <a:endParaRPr lang="en-US">
              <a:solidFill>
                <a:schemeClr val="bg1"/>
              </a:solidFill>
              <a:latin typeface="Calibri" panose="020F0502020204030204"/>
            </a:endParaRPr>
          </a:p>
        </p:txBody>
      </p:sp>
    </p:spTree>
    <p:extLst>
      <p:ext uri="{BB962C8B-B14F-4D97-AF65-F5344CB8AC3E}">
        <p14:creationId xmlns:p14="http://schemas.microsoft.com/office/powerpoint/2010/main" val="3720085396"/>
      </p:ext>
    </p:extLst>
  </p:cSld>
  <p:clrMapOvr>
    <a:masterClrMapping/>
  </p:clrMapOvr>
  <p:transition spd="slow">
    <p:push dir="u"/>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E10FE-F0D9-DE84-E9C7-906C7DA987AD}"/>
              </a:ext>
            </a:extLst>
          </p:cNvPr>
          <p:cNvSpPr>
            <a:spLocks noGrp="1"/>
          </p:cNvSpPr>
          <p:nvPr>
            <p:ph type="title"/>
          </p:nvPr>
        </p:nvSpPr>
        <p:spPr/>
        <p:txBody>
          <a:bodyPr>
            <a:normAutofit/>
          </a:bodyPr>
          <a:lstStyle/>
          <a:p>
            <a:r>
              <a:rPr lang="en-US" sz="5400" dirty="0"/>
              <a:t>Follow-up Documentation Requests</a:t>
            </a:r>
          </a:p>
        </p:txBody>
      </p:sp>
      <p:graphicFrame>
        <p:nvGraphicFramePr>
          <p:cNvPr id="5" name="Content Placeholder 2">
            <a:extLst>
              <a:ext uri="{FF2B5EF4-FFF2-40B4-BE49-F238E27FC236}">
                <a16:creationId xmlns:a16="http://schemas.microsoft.com/office/drawing/2014/main" id="{831CDD67-7426-BE54-18A2-A28BE5575793}"/>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036406678"/>
              </p:ext>
            </p:extLst>
          </p:nvPr>
        </p:nvGraphicFramePr>
        <p:xfrm>
          <a:off x="838200" y="1515648"/>
          <a:ext cx="10515600" cy="48099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433056FD-6A42-7BCD-AD6D-A5A908FA9694}"/>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7AAA0F8B-46D0-424C-7D63-48B6B36DFA05}"/>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EE9CE29D-73B2-11A0-384B-CAF31083913F}"/>
              </a:ext>
            </a:extLst>
          </p:cNvPr>
          <p:cNvSpPr>
            <a:spLocks noGrp="1"/>
          </p:cNvSpPr>
          <p:nvPr>
            <p:ph type="sldNum" sz="quarter" idx="12"/>
          </p:nvPr>
        </p:nvSpPr>
        <p:spPr/>
        <p:txBody>
          <a:bodyPr/>
          <a:lstStyle/>
          <a:p>
            <a:fld id="{99A0F2D4-9C58-5448-8005-5DD1AA158DDA}" type="slidenum">
              <a:rPr lang="en-US" smtClean="0"/>
              <a:t>44</a:t>
            </a:fld>
            <a:endParaRPr lang="en-US"/>
          </a:p>
        </p:txBody>
      </p:sp>
    </p:spTree>
    <p:extLst>
      <p:ext uri="{BB962C8B-B14F-4D97-AF65-F5344CB8AC3E}">
        <p14:creationId xmlns:p14="http://schemas.microsoft.com/office/powerpoint/2010/main" val="41135059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1D0AF59-99C3-4251-AB9A-C966C6AD44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855405F-37A2-4869-9154-F8BE3BECE6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nfograph outlining steps for plan development.">
            <a:extLst>
              <a:ext uri="{FF2B5EF4-FFF2-40B4-BE49-F238E27FC236}">
                <a16:creationId xmlns:a16="http://schemas.microsoft.com/office/drawing/2014/main" id="{FDA1B743-19A4-BA56-5677-41F1F853EA17}"/>
              </a:ext>
            </a:extLst>
          </p:cNvPr>
          <p:cNvPicPr>
            <a:picLocks noChangeAspect="1"/>
          </p:cNvPicPr>
          <p:nvPr/>
        </p:nvPicPr>
        <p:blipFill>
          <a:blip r:embed="rId3"/>
          <a:stretch>
            <a:fillRect/>
          </a:stretch>
        </p:blipFill>
        <p:spPr>
          <a:xfrm>
            <a:off x="1145179" y="643467"/>
            <a:ext cx="9901641" cy="5571066"/>
          </a:xfrm>
          <a:prstGeom prst="rect">
            <a:avLst/>
          </a:prstGeom>
        </p:spPr>
      </p:pic>
      <p:sp>
        <p:nvSpPr>
          <p:cNvPr id="2" name="Date Placeholder 1">
            <a:extLst>
              <a:ext uri="{FF2B5EF4-FFF2-40B4-BE49-F238E27FC236}">
                <a16:creationId xmlns:a16="http://schemas.microsoft.com/office/drawing/2014/main" id="{21B0442D-8BEA-6C40-5E0A-B6FA2C0AE44C}"/>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DF2E18C5-D55F-DB60-924D-1C15C7F56FE3}"/>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D1F655C4-D0AC-B6B6-D69D-F1AFC04EA7DB}"/>
              </a:ext>
            </a:extLst>
          </p:cNvPr>
          <p:cNvSpPr>
            <a:spLocks noGrp="1"/>
          </p:cNvSpPr>
          <p:nvPr>
            <p:ph type="sldNum" sz="quarter" idx="12"/>
          </p:nvPr>
        </p:nvSpPr>
        <p:spPr>
          <a:xfrm>
            <a:off x="8610600" y="6356350"/>
            <a:ext cx="2743200" cy="365125"/>
          </a:xfrm>
        </p:spPr>
        <p:txBody>
          <a:bodyPr>
            <a:normAutofit/>
          </a:bodyPr>
          <a:lstStyle/>
          <a:p>
            <a:pPr>
              <a:spcAft>
                <a:spcPts val="600"/>
              </a:spcAft>
            </a:pPr>
            <a:fld id="{99A0F2D4-9C58-5448-8005-5DD1AA158DDA}" type="slidenum">
              <a:rPr lang="en-US" smtClean="0"/>
              <a:pPr>
                <a:spcAft>
                  <a:spcPts val="600"/>
                </a:spcAft>
              </a:pPr>
              <a:t>45</a:t>
            </a:fld>
            <a:endParaRPr lang="en-US"/>
          </a:p>
        </p:txBody>
      </p:sp>
      <p:sp>
        <p:nvSpPr>
          <p:cNvPr id="6" name="Title 5">
            <a:extLst>
              <a:ext uri="{FF2B5EF4-FFF2-40B4-BE49-F238E27FC236}">
                <a16:creationId xmlns:a16="http://schemas.microsoft.com/office/drawing/2014/main" id="{C67062D3-3D7D-19E9-9BFE-C2D1B710956B}"/>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In summary, develop your plan.</a:t>
            </a:r>
          </a:p>
        </p:txBody>
      </p:sp>
    </p:spTree>
    <p:extLst>
      <p:ext uri="{BB962C8B-B14F-4D97-AF65-F5344CB8AC3E}">
        <p14:creationId xmlns:p14="http://schemas.microsoft.com/office/powerpoint/2010/main" val="280638374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DBA24A-56DC-8745-A975-5553F07BD9BA}"/>
              </a:ext>
            </a:extLst>
          </p:cNvPr>
          <p:cNvSpPr>
            <a:spLocks noGrp="1"/>
          </p:cNvSpPr>
          <p:nvPr>
            <p:ph type="title"/>
          </p:nvPr>
        </p:nvSpPr>
        <p:spPr>
          <a:xfrm>
            <a:off x="838200" y="4146491"/>
            <a:ext cx="10515600" cy="1299411"/>
          </a:xfrm>
        </p:spPr>
        <p:txBody>
          <a:bodyPr>
            <a:normAutofit/>
          </a:bodyPr>
          <a:lstStyle/>
          <a:p>
            <a:r>
              <a:rPr lang="en-US" sz="5400" dirty="0"/>
              <a:t>Work the Investigatory Plan</a:t>
            </a:r>
          </a:p>
        </p:txBody>
      </p:sp>
      <p:sp>
        <p:nvSpPr>
          <p:cNvPr id="6" name="Slide Number Placeholder 5">
            <a:extLst>
              <a:ext uri="{FF2B5EF4-FFF2-40B4-BE49-F238E27FC236}">
                <a16:creationId xmlns:a16="http://schemas.microsoft.com/office/drawing/2014/main" id="{141E6D5E-147E-654F-8A77-B91E05D31C68}"/>
              </a:ext>
            </a:extLst>
          </p:cNvPr>
          <p:cNvSpPr>
            <a:spLocks noGrp="1"/>
          </p:cNvSpPr>
          <p:nvPr>
            <p:ph type="sldNum" sz="quarter" idx="4294967295"/>
          </p:nvPr>
        </p:nvSpPr>
        <p:spPr>
          <a:xfrm>
            <a:off x="9448800" y="6356350"/>
            <a:ext cx="2743200" cy="365125"/>
          </a:xfrm>
        </p:spPr>
        <p:txBody>
          <a:bodyPr/>
          <a:lstStyle/>
          <a:p>
            <a:fld id="{49ABCAEC-7D34-E549-A96E-FCEDAADBE4B0}" type="slidenum">
              <a:rPr lang="en-US" smtClean="0"/>
              <a:t>46</a:t>
            </a:fld>
            <a:endParaRPr lang="en-US" dirty="0"/>
          </a:p>
        </p:txBody>
      </p:sp>
      <p:sp>
        <p:nvSpPr>
          <p:cNvPr id="3" name="Date Placeholder 2">
            <a:extLst>
              <a:ext uri="{FF2B5EF4-FFF2-40B4-BE49-F238E27FC236}">
                <a16:creationId xmlns:a16="http://schemas.microsoft.com/office/drawing/2014/main" id="{B3B8ECFC-63FD-F24C-8362-3510340945FF}"/>
              </a:ext>
            </a:extLst>
          </p:cNvPr>
          <p:cNvSpPr>
            <a:spLocks noGrp="1"/>
          </p:cNvSpPr>
          <p:nvPr>
            <p:ph type="dt" sz="half" idx="4294967295"/>
          </p:nvPr>
        </p:nvSpPr>
        <p:spPr>
          <a:xfrm>
            <a:off x="0" y="6356350"/>
            <a:ext cx="2743200" cy="365125"/>
          </a:xfrm>
        </p:spPr>
        <p:txBody>
          <a:bodyPr/>
          <a:lstStyle/>
          <a:p>
            <a:r>
              <a:rPr lang="en-US"/>
              <a:t>2022</a:t>
            </a:r>
            <a:endParaRPr lang="en-US" dirty="0"/>
          </a:p>
        </p:txBody>
      </p:sp>
    </p:spTree>
    <p:extLst>
      <p:ext uri="{BB962C8B-B14F-4D97-AF65-F5344CB8AC3E}">
        <p14:creationId xmlns:p14="http://schemas.microsoft.com/office/powerpoint/2010/main" val="277808069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BC59AAF-06F8-4E25-8871-29D6B0552078}"/>
              </a:ext>
            </a:extLst>
          </p:cNvPr>
          <p:cNvSpPr>
            <a:spLocks noGrp="1"/>
          </p:cNvSpPr>
          <p:nvPr>
            <p:ph type="sldNum" sz="quarter" idx="4"/>
          </p:nvPr>
        </p:nvSpPr>
        <p:spPr/>
        <p:txBody>
          <a:bodyPr/>
          <a:lstStyle/>
          <a:p>
            <a:fld id="{DF774B5E-3D86-D744-9739-9A55B86C5C92}" type="slidenum">
              <a:rPr lang="en-US" smtClean="0"/>
              <a:pPr/>
              <a:t>47</a:t>
            </a:fld>
            <a:endParaRPr lang="en-US" dirty="0"/>
          </a:p>
        </p:txBody>
      </p:sp>
      <p:sp>
        <p:nvSpPr>
          <p:cNvPr id="153" name="Title 3">
            <a:extLst>
              <a:ext uri="{FF2B5EF4-FFF2-40B4-BE49-F238E27FC236}">
                <a16:creationId xmlns:a16="http://schemas.microsoft.com/office/drawing/2014/main" id="{D5743EA4-1CAD-470A-B7F6-3FB351E8A818}"/>
              </a:ext>
            </a:extLst>
          </p:cNvPr>
          <p:cNvSpPr txBox="1">
            <a:spLocks/>
          </p:cNvSpPr>
          <p:nvPr/>
        </p:nvSpPr>
        <p:spPr>
          <a:xfrm>
            <a:off x="838200" y="150313"/>
            <a:ext cx="10515600" cy="807016"/>
          </a:xfrm>
          <a:prstGeom prst="rect">
            <a:avLst/>
          </a:prstGeom>
        </p:spPr>
        <p:txBody>
          <a:bodyPr/>
          <a:lstStyle>
            <a:lvl1pPr algn="ctr" defTabSz="914400" rtl="0" eaLnBrk="1" latinLnBrk="0" hangingPunct="1">
              <a:lnSpc>
                <a:spcPct val="90000"/>
              </a:lnSpc>
              <a:spcBef>
                <a:spcPct val="0"/>
              </a:spcBef>
              <a:buNone/>
              <a:defRPr sz="2500" b="1" kern="1200">
                <a:solidFill>
                  <a:schemeClr val="tx1"/>
                </a:solidFill>
                <a:latin typeface="+mn-lt"/>
                <a:ea typeface="+mj-ea"/>
                <a:cs typeface="+mj-cs"/>
              </a:defRPr>
            </a:lvl1pPr>
          </a:lstStyle>
          <a:p>
            <a:r>
              <a:rPr lang="en-US" sz="4800" b="0" dirty="0">
                <a:latin typeface="+mj-lt"/>
              </a:rPr>
              <a:t>Your Investigation</a:t>
            </a:r>
            <a:endParaRPr lang="en-US" sz="4800" dirty="0">
              <a:latin typeface="+mj-lt"/>
            </a:endParaRPr>
          </a:p>
        </p:txBody>
      </p:sp>
      <p:grpSp>
        <p:nvGrpSpPr>
          <p:cNvPr id="5" name="Group 4">
            <a:extLst>
              <a:ext uri="{FF2B5EF4-FFF2-40B4-BE49-F238E27FC236}">
                <a16:creationId xmlns:a16="http://schemas.microsoft.com/office/drawing/2014/main" id="{662F03FF-76F9-4200-8E0A-0BDBD8B21457}"/>
              </a:ext>
              <a:ext uri="{C183D7F6-B498-43B3-948B-1728B52AA6E4}">
                <adec:decorative xmlns:adec="http://schemas.microsoft.com/office/drawing/2017/decorative" val="1"/>
              </a:ext>
            </a:extLst>
          </p:cNvPr>
          <p:cNvGrpSpPr/>
          <p:nvPr/>
        </p:nvGrpSpPr>
        <p:grpSpPr>
          <a:xfrm>
            <a:off x="5912417" y="1225092"/>
            <a:ext cx="411767" cy="129370"/>
            <a:chOff x="5367607" y="1329007"/>
            <a:chExt cx="281243" cy="88361"/>
          </a:xfrm>
        </p:grpSpPr>
        <p:sp>
          <p:nvSpPr>
            <p:cNvPr id="4" name="Oval 3">
              <a:extLst>
                <a:ext uri="{FF2B5EF4-FFF2-40B4-BE49-F238E27FC236}">
                  <a16:creationId xmlns:a16="http://schemas.microsoft.com/office/drawing/2014/main" id="{D923A64F-0CBD-4AC3-B0D1-5B652D013351}"/>
                </a:ext>
              </a:extLst>
            </p:cNvPr>
            <p:cNvSpPr/>
            <p:nvPr/>
          </p:nvSpPr>
          <p:spPr>
            <a:xfrm>
              <a:off x="5367607" y="1329007"/>
              <a:ext cx="88361" cy="8836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4F5C096-F1BD-4DC8-9282-EE3875DAC76F}"/>
                </a:ext>
              </a:extLst>
            </p:cNvPr>
            <p:cNvSpPr/>
            <p:nvPr/>
          </p:nvSpPr>
          <p:spPr>
            <a:xfrm>
              <a:off x="5431901" y="1329007"/>
              <a:ext cx="88361" cy="8836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5FC77BE-DCEC-4018-8A00-A706915AD68E}"/>
                </a:ext>
              </a:extLst>
            </p:cNvPr>
            <p:cNvSpPr/>
            <p:nvPr/>
          </p:nvSpPr>
          <p:spPr>
            <a:xfrm>
              <a:off x="5496195" y="1329007"/>
              <a:ext cx="88361" cy="8836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02357811-097F-443A-BF73-47C7017A1BE0}"/>
                </a:ext>
              </a:extLst>
            </p:cNvPr>
            <p:cNvSpPr/>
            <p:nvPr/>
          </p:nvSpPr>
          <p:spPr>
            <a:xfrm>
              <a:off x="5560489" y="1329007"/>
              <a:ext cx="88361" cy="8836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Freeform: Shape 136" descr="Be Curious&#10;Great investigators ask lots of questions!">
            <a:extLst>
              <a:ext uri="{FF2B5EF4-FFF2-40B4-BE49-F238E27FC236}">
                <a16:creationId xmlns:a16="http://schemas.microsoft.com/office/drawing/2014/main" id="{AA433D40-0EFE-44D1-9957-1C80C82C5D7F}"/>
              </a:ext>
            </a:extLst>
          </p:cNvPr>
          <p:cNvSpPr/>
          <p:nvPr/>
        </p:nvSpPr>
        <p:spPr>
          <a:xfrm>
            <a:off x="841642" y="3744238"/>
            <a:ext cx="3377933" cy="2123161"/>
          </a:xfrm>
          <a:custGeom>
            <a:avLst/>
            <a:gdLst>
              <a:gd name="connsiteX0" fmla="*/ 0 w 3377933"/>
              <a:gd name="connsiteY0" fmla="*/ 0 h 2123161"/>
              <a:gd name="connsiteX1" fmla="*/ 3377933 w 3377933"/>
              <a:gd name="connsiteY1" fmla="*/ 0 h 2123161"/>
              <a:gd name="connsiteX2" fmla="*/ 3377933 w 3377933"/>
              <a:gd name="connsiteY2" fmla="*/ 1522159 h 2123161"/>
              <a:gd name="connsiteX3" fmla="*/ 2776931 w 3377933"/>
              <a:gd name="connsiteY3" fmla="*/ 2123161 h 2123161"/>
              <a:gd name="connsiteX4" fmla="*/ 0 w 3377933"/>
              <a:gd name="connsiteY4" fmla="*/ 2123161 h 2123161"/>
              <a:gd name="connsiteX5" fmla="*/ 0 w 3377933"/>
              <a:gd name="connsiteY5" fmla="*/ 0 h 21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123161">
                <a:moveTo>
                  <a:pt x="0" y="0"/>
                </a:moveTo>
                <a:lnTo>
                  <a:pt x="3377933" y="0"/>
                </a:lnTo>
                <a:lnTo>
                  <a:pt x="3377933" y="1522159"/>
                </a:lnTo>
                <a:cubicBezTo>
                  <a:pt x="3377933" y="1854083"/>
                  <a:pt x="3108855" y="2123161"/>
                  <a:pt x="2776931" y="2123161"/>
                </a:cubicBezTo>
                <a:lnTo>
                  <a:pt x="0" y="2123161"/>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6" name="Freeform: Shape 135" descr="Be Strategic&#10;Great investigators ask meaningful questions.">
            <a:extLst>
              <a:ext uri="{FF2B5EF4-FFF2-40B4-BE49-F238E27FC236}">
                <a16:creationId xmlns:a16="http://schemas.microsoft.com/office/drawing/2014/main" id="{2E2DDB1A-F26F-47BA-A420-B48F581BD7F8}"/>
              </a:ext>
            </a:extLst>
          </p:cNvPr>
          <p:cNvSpPr/>
          <p:nvPr/>
        </p:nvSpPr>
        <p:spPr>
          <a:xfrm>
            <a:off x="4407033" y="3744238"/>
            <a:ext cx="3377933" cy="2123161"/>
          </a:xfrm>
          <a:custGeom>
            <a:avLst/>
            <a:gdLst>
              <a:gd name="connsiteX0" fmla="*/ 0 w 3377933"/>
              <a:gd name="connsiteY0" fmla="*/ 0 h 2123161"/>
              <a:gd name="connsiteX1" fmla="*/ 3377933 w 3377933"/>
              <a:gd name="connsiteY1" fmla="*/ 0 h 2123161"/>
              <a:gd name="connsiteX2" fmla="*/ 3377933 w 3377933"/>
              <a:gd name="connsiteY2" fmla="*/ 1522159 h 2123161"/>
              <a:gd name="connsiteX3" fmla="*/ 2776931 w 3377933"/>
              <a:gd name="connsiteY3" fmla="*/ 2123161 h 2123161"/>
              <a:gd name="connsiteX4" fmla="*/ 0 w 3377933"/>
              <a:gd name="connsiteY4" fmla="*/ 2123161 h 2123161"/>
              <a:gd name="connsiteX5" fmla="*/ 0 w 3377933"/>
              <a:gd name="connsiteY5" fmla="*/ 0 h 21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123161">
                <a:moveTo>
                  <a:pt x="0" y="0"/>
                </a:moveTo>
                <a:lnTo>
                  <a:pt x="3377933" y="0"/>
                </a:lnTo>
                <a:lnTo>
                  <a:pt x="3377933" y="1522159"/>
                </a:lnTo>
                <a:cubicBezTo>
                  <a:pt x="3377933" y="1854083"/>
                  <a:pt x="3108855" y="2123161"/>
                  <a:pt x="2776931" y="2123161"/>
                </a:cubicBezTo>
                <a:lnTo>
                  <a:pt x="0" y="2123161"/>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5" name="Freeform: Shape 134" descr="Be Intentional&#10;Great investigators ask questions in a respectful manor.">
            <a:extLst>
              <a:ext uri="{FF2B5EF4-FFF2-40B4-BE49-F238E27FC236}">
                <a16:creationId xmlns:a16="http://schemas.microsoft.com/office/drawing/2014/main" id="{0D3AAB98-5888-4678-AB97-269FB53A7A3E}"/>
              </a:ext>
            </a:extLst>
          </p:cNvPr>
          <p:cNvSpPr/>
          <p:nvPr/>
        </p:nvSpPr>
        <p:spPr>
          <a:xfrm>
            <a:off x="7924799" y="3744238"/>
            <a:ext cx="3377933" cy="2123161"/>
          </a:xfrm>
          <a:custGeom>
            <a:avLst/>
            <a:gdLst>
              <a:gd name="connsiteX0" fmla="*/ 0 w 3377933"/>
              <a:gd name="connsiteY0" fmla="*/ 0 h 2123161"/>
              <a:gd name="connsiteX1" fmla="*/ 3377933 w 3377933"/>
              <a:gd name="connsiteY1" fmla="*/ 0 h 2123161"/>
              <a:gd name="connsiteX2" fmla="*/ 3377933 w 3377933"/>
              <a:gd name="connsiteY2" fmla="*/ 1522159 h 2123161"/>
              <a:gd name="connsiteX3" fmla="*/ 2776931 w 3377933"/>
              <a:gd name="connsiteY3" fmla="*/ 2123161 h 2123161"/>
              <a:gd name="connsiteX4" fmla="*/ 0 w 3377933"/>
              <a:gd name="connsiteY4" fmla="*/ 2123161 h 2123161"/>
              <a:gd name="connsiteX5" fmla="*/ 0 w 3377933"/>
              <a:gd name="connsiteY5" fmla="*/ 0 h 21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933" h="2123161">
                <a:moveTo>
                  <a:pt x="0" y="0"/>
                </a:moveTo>
                <a:lnTo>
                  <a:pt x="3377933" y="0"/>
                </a:lnTo>
                <a:lnTo>
                  <a:pt x="3377933" y="1522159"/>
                </a:lnTo>
                <a:cubicBezTo>
                  <a:pt x="3377933" y="1854083"/>
                  <a:pt x="3108855" y="2123161"/>
                  <a:pt x="2776931" y="2123161"/>
                </a:cubicBezTo>
                <a:lnTo>
                  <a:pt x="0" y="2123161"/>
                </a:lnTo>
                <a:lnTo>
                  <a:pt x="0" y="0"/>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9" name="TextBox 148">
            <a:extLst>
              <a:ext uri="{FF2B5EF4-FFF2-40B4-BE49-F238E27FC236}">
                <a16:creationId xmlns:a16="http://schemas.microsoft.com/office/drawing/2014/main" id="{9990BB6C-3007-4A85-855E-DB2F1B59CCC5}"/>
              </a:ext>
            </a:extLst>
          </p:cNvPr>
          <p:cNvSpPr txBox="1">
            <a:spLocks noChangeArrowheads="1"/>
          </p:cNvSpPr>
          <p:nvPr/>
        </p:nvSpPr>
        <p:spPr bwMode="auto">
          <a:xfrm>
            <a:off x="1057269" y="4052983"/>
            <a:ext cx="2946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r>
              <a:rPr lang="en-US" sz="2400" b="1" dirty="0">
                <a:solidFill>
                  <a:schemeClr val="bg1"/>
                </a:solidFill>
                <a:latin typeface="+mn-lt"/>
              </a:rPr>
              <a:t>Be Curious</a:t>
            </a:r>
            <a:endParaRPr lang="en-US" altLang="en-US" sz="2400" b="1" dirty="0">
              <a:solidFill>
                <a:schemeClr val="bg1"/>
              </a:solidFill>
              <a:latin typeface="+mn-lt"/>
              <a:cs typeface="Arial" panose="020B0604020202020204" pitchFamily="34" charset="0"/>
            </a:endParaRPr>
          </a:p>
        </p:txBody>
      </p:sp>
      <p:sp>
        <p:nvSpPr>
          <p:cNvPr id="150" name="TextBox 149">
            <a:extLst>
              <a:ext uri="{FF2B5EF4-FFF2-40B4-BE49-F238E27FC236}">
                <a16:creationId xmlns:a16="http://schemas.microsoft.com/office/drawing/2014/main" id="{6A8CE46E-E938-4D45-B6C1-51F48B941B9B}"/>
              </a:ext>
            </a:extLst>
          </p:cNvPr>
          <p:cNvSpPr txBox="1">
            <a:spLocks noChangeArrowheads="1"/>
          </p:cNvSpPr>
          <p:nvPr/>
        </p:nvSpPr>
        <p:spPr bwMode="auto">
          <a:xfrm>
            <a:off x="965467" y="4569892"/>
            <a:ext cx="3130282" cy="60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lnSpc>
                <a:spcPts val="2000"/>
              </a:lnSpc>
              <a:spcBef>
                <a:spcPts val="0"/>
              </a:spcBef>
            </a:pPr>
            <a:r>
              <a:rPr lang="en-US" sz="2000" dirty="0">
                <a:solidFill>
                  <a:schemeClr val="bg1"/>
                </a:solidFill>
                <a:latin typeface="Arial" panose="020B0604020202020204" pitchFamily="34" charset="0"/>
                <a:cs typeface="Arial" panose="020B0604020202020204" pitchFamily="34" charset="0"/>
              </a:rPr>
              <a:t>Great investigators ask lots of questions!</a:t>
            </a:r>
          </a:p>
        </p:txBody>
      </p:sp>
      <p:cxnSp>
        <p:nvCxnSpPr>
          <p:cNvPr id="151" name="Straight Connector 150">
            <a:extLst>
              <a:ext uri="{FF2B5EF4-FFF2-40B4-BE49-F238E27FC236}">
                <a16:creationId xmlns:a16="http://schemas.microsoft.com/office/drawing/2014/main" id="{76B811E0-6CE1-4DFB-8719-06F69C694B0B}"/>
              </a:ext>
              <a:ext uri="{C183D7F6-B498-43B3-948B-1728B52AA6E4}">
                <adec:decorative xmlns:adec="http://schemas.microsoft.com/office/drawing/2017/decorative" val="1"/>
              </a:ext>
            </a:extLst>
          </p:cNvPr>
          <p:cNvCxnSpPr/>
          <p:nvPr/>
        </p:nvCxnSpPr>
        <p:spPr>
          <a:xfrm>
            <a:off x="2386532" y="4039781"/>
            <a:ext cx="288153" cy="0"/>
          </a:xfrm>
          <a:prstGeom prst="line">
            <a:avLst/>
          </a:prstGeom>
          <a:ln w="508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7F22B9F4-7804-4A25-9B86-CED14ECF005A}"/>
              </a:ext>
            </a:extLst>
          </p:cNvPr>
          <p:cNvSpPr txBox="1">
            <a:spLocks noChangeArrowheads="1"/>
          </p:cNvSpPr>
          <p:nvPr/>
        </p:nvSpPr>
        <p:spPr bwMode="auto">
          <a:xfrm>
            <a:off x="4622660" y="4052983"/>
            <a:ext cx="2946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r>
              <a:rPr lang="en-US" sz="2400" b="1" dirty="0">
                <a:solidFill>
                  <a:schemeClr val="bg1"/>
                </a:solidFill>
                <a:latin typeface="+mn-lt"/>
              </a:rPr>
              <a:t>Be Strategic</a:t>
            </a:r>
            <a:endParaRPr lang="en-US" altLang="en-US" sz="2400" b="1" dirty="0">
              <a:solidFill>
                <a:schemeClr val="bg1"/>
              </a:solidFill>
              <a:latin typeface="+mn-lt"/>
              <a:cs typeface="Arial" panose="020B0604020202020204" pitchFamily="34" charset="0"/>
            </a:endParaRPr>
          </a:p>
        </p:txBody>
      </p:sp>
      <p:cxnSp>
        <p:nvCxnSpPr>
          <p:cNvPr id="160" name="Straight Connector 159">
            <a:extLst>
              <a:ext uri="{FF2B5EF4-FFF2-40B4-BE49-F238E27FC236}">
                <a16:creationId xmlns:a16="http://schemas.microsoft.com/office/drawing/2014/main" id="{46ED91AC-E361-4A95-A110-21E827028078}"/>
              </a:ext>
              <a:ext uri="{C183D7F6-B498-43B3-948B-1728B52AA6E4}">
                <adec:decorative xmlns:adec="http://schemas.microsoft.com/office/drawing/2017/decorative" val="1"/>
              </a:ext>
            </a:extLst>
          </p:cNvPr>
          <p:cNvCxnSpPr/>
          <p:nvPr/>
        </p:nvCxnSpPr>
        <p:spPr>
          <a:xfrm>
            <a:off x="5951923" y="4039781"/>
            <a:ext cx="288153" cy="0"/>
          </a:xfrm>
          <a:prstGeom prst="line">
            <a:avLst/>
          </a:prstGeom>
          <a:ln w="508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D8C6121C-4D32-482C-91FC-7AA300885F3D}"/>
              </a:ext>
            </a:extLst>
          </p:cNvPr>
          <p:cNvSpPr txBox="1">
            <a:spLocks noChangeArrowheads="1"/>
          </p:cNvSpPr>
          <p:nvPr/>
        </p:nvSpPr>
        <p:spPr bwMode="auto">
          <a:xfrm>
            <a:off x="8140428" y="4052983"/>
            <a:ext cx="2946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r>
              <a:rPr lang="en-US" sz="2400" b="1" dirty="0">
                <a:solidFill>
                  <a:schemeClr val="bg1"/>
                </a:solidFill>
                <a:latin typeface="+mn-lt"/>
              </a:rPr>
              <a:t>Be Intentional</a:t>
            </a:r>
            <a:endParaRPr lang="en-US" altLang="en-US" sz="2400" b="1" dirty="0">
              <a:solidFill>
                <a:schemeClr val="bg1"/>
              </a:solidFill>
              <a:latin typeface="+mn-lt"/>
              <a:cs typeface="Arial" panose="020B0604020202020204" pitchFamily="34" charset="0"/>
            </a:endParaRPr>
          </a:p>
        </p:txBody>
      </p:sp>
      <p:cxnSp>
        <p:nvCxnSpPr>
          <p:cNvPr id="164" name="Straight Connector 163">
            <a:extLst>
              <a:ext uri="{FF2B5EF4-FFF2-40B4-BE49-F238E27FC236}">
                <a16:creationId xmlns:a16="http://schemas.microsoft.com/office/drawing/2014/main" id="{93D305AB-9EE4-4A5F-8989-42E0F3B27268}"/>
              </a:ext>
              <a:ext uri="{C183D7F6-B498-43B3-948B-1728B52AA6E4}">
                <adec:decorative xmlns:adec="http://schemas.microsoft.com/office/drawing/2017/decorative" val="1"/>
              </a:ext>
            </a:extLst>
          </p:cNvPr>
          <p:cNvCxnSpPr/>
          <p:nvPr/>
        </p:nvCxnSpPr>
        <p:spPr>
          <a:xfrm>
            <a:off x="9469691" y="4039781"/>
            <a:ext cx="288153" cy="0"/>
          </a:xfrm>
          <a:prstGeom prst="line">
            <a:avLst/>
          </a:prstGeom>
          <a:ln w="508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5501C48-40A3-4E0A-8486-F05018CBDCBB}"/>
              </a:ext>
            </a:extLst>
          </p:cNvPr>
          <p:cNvSpPr txBox="1">
            <a:spLocks noChangeArrowheads="1"/>
          </p:cNvSpPr>
          <p:nvPr/>
        </p:nvSpPr>
        <p:spPr bwMode="auto">
          <a:xfrm>
            <a:off x="4530858" y="4570340"/>
            <a:ext cx="3130282" cy="60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lnSpc>
                <a:spcPts val="2000"/>
              </a:lnSpc>
              <a:spcBef>
                <a:spcPts val="0"/>
              </a:spcBef>
            </a:pPr>
            <a:r>
              <a:rPr lang="en-US" sz="2000" dirty="0">
                <a:solidFill>
                  <a:schemeClr val="bg1"/>
                </a:solidFill>
                <a:latin typeface="Arial" panose="020B0604020202020204" pitchFamily="34" charset="0"/>
                <a:cs typeface="Arial" panose="020B0604020202020204" pitchFamily="34" charset="0"/>
              </a:rPr>
              <a:t>Great investigators ask meaningful questions.</a:t>
            </a:r>
          </a:p>
        </p:txBody>
      </p:sp>
      <p:sp>
        <p:nvSpPr>
          <p:cNvPr id="30" name="TextBox 29">
            <a:extLst>
              <a:ext uri="{FF2B5EF4-FFF2-40B4-BE49-F238E27FC236}">
                <a16:creationId xmlns:a16="http://schemas.microsoft.com/office/drawing/2014/main" id="{AE1F3292-BED3-4F2A-993A-323A7153B67A}"/>
              </a:ext>
            </a:extLst>
          </p:cNvPr>
          <p:cNvSpPr txBox="1">
            <a:spLocks noChangeArrowheads="1"/>
          </p:cNvSpPr>
          <p:nvPr/>
        </p:nvSpPr>
        <p:spPr bwMode="auto">
          <a:xfrm>
            <a:off x="8048624" y="4571847"/>
            <a:ext cx="313028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algn="ctr">
              <a:lnSpc>
                <a:spcPts val="2000"/>
              </a:lnSpc>
              <a:spcBef>
                <a:spcPts val="0"/>
              </a:spcBef>
            </a:pPr>
            <a:r>
              <a:rPr lang="en-US" sz="2000" dirty="0">
                <a:solidFill>
                  <a:schemeClr val="bg1"/>
                </a:solidFill>
                <a:latin typeface="Arial" panose="020B0604020202020204" pitchFamily="34" charset="0"/>
                <a:cs typeface="Arial" panose="020B0604020202020204" pitchFamily="34" charset="0"/>
              </a:rPr>
              <a:t>Great investigators ask questions in a respectful manner.</a:t>
            </a:r>
          </a:p>
        </p:txBody>
      </p:sp>
      <p:pic>
        <p:nvPicPr>
          <p:cNvPr id="9" name="Picture Placeholder 8">
            <a:extLst>
              <a:ext uri="{FF2B5EF4-FFF2-40B4-BE49-F238E27FC236}">
                <a16:creationId xmlns:a16="http://schemas.microsoft.com/office/drawing/2014/main" id="{BED03645-3209-1F47-BD71-99B99CE2B024}"/>
              </a:ext>
              <a:ext uri="{C183D7F6-B498-43B3-948B-1728B52AA6E4}">
                <adec:decorative xmlns:adec="http://schemas.microsoft.com/office/drawing/2017/decorative" val="1"/>
              </a:ext>
            </a:extLst>
          </p:cNvPr>
          <p:cNvPicPr>
            <a:picLocks noGrp="1" noChangeAspect="1"/>
          </p:cNvPicPr>
          <p:nvPr>
            <p:ph type="pic" sz="quarter" idx="10"/>
          </p:nvPr>
        </p:nvPicPr>
        <p:blipFill>
          <a:blip r:embed="rId3"/>
          <a:srcRect t="6348" b="6348"/>
          <a:stretch>
            <a:fillRect/>
          </a:stretch>
        </p:blipFill>
        <p:spPr/>
      </p:pic>
      <p:pic>
        <p:nvPicPr>
          <p:cNvPr id="13" name="Picture Placeholder 12">
            <a:extLst>
              <a:ext uri="{FF2B5EF4-FFF2-40B4-BE49-F238E27FC236}">
                <a16:creationId xmlns:a16="http://schemas.microsoft.com/office/drawing/2014/main" id="{351CEDEB-D3F4-D745-A8EE-992BBAFFF3C5}"/>
              </a:ext>
              <a:ext uri="{C183D7F6-B498-43B3-948B-1728B52AA6E4}">
                <adec:decorative xmlns:adec="http://schemas.microsoft.com/office/drawing/2017/decorative" val="1"/>
              </a:ext>
            </a:extLst>
          </p:cNvPr>
          <p:cNvPicPr>
            <a:picLocks noGrp="1" noChangeAspect="1"/>
          </p:cNvPicPr>
          <p:nvPr>
            <p:ph type="pic" sz="quarter" idx="11"/>
          </p:nvPr>
        </p:nvPicPr>
        <p:blipFill>
          <a:blip r:embed="rId4"/>
          <a:srcRect t="4310" b="4310"/>
          <a:stretch>
            <a:fillRect/>
          </a:stretch>
        </p:blipFill>
        <p:spPr/>
      </p:pic>
      <p:pic>
        <p:nvPicPr>
          <p:cNvPr id="17" name="Picture Placeholder 16">
            <a:extLst>
              <a:ext uri="{FF2B5EF4-FFF2-40B4-BE49-F238E27FC236}">
                <a16:creationId xmlns:a16="http://schemas.microsoft.com/office/drawing/2014/main" id="{4DF84120-EE5C-4349-BEBE-F6AEE9D6DB7A}"/>
              </a:ext>
              <a:ext uri="{C183D7F6-B498-43B3-948B-1728B52AA6E4}">
                <adec:decorative xmlns:adec="http://schemas.microsoft.com/office/drawing/2017/decorative" val="1"/>
              </a:ext>
            </a:extLst>
          </p:cNvPr>
          <p:cNvPicPr>
            <a:picLocks noGrp="1" noChangeAspect="1"/>
          </p:cNvPicPr>
          <p:nvPr>
            <p:ph type="pic" sz="quarter" idx="12"/>
          </p:nvPr>
        </p:nvPicPr>
        <p:blipFill>
          <a:blip r:embed="rId5"/>
          <a:srcRect t="19506" b="19506"/>
          <a:stretch/>
        </p:blipFill>
        <p:spPr>
          <a:xfrm>
            <a:off x="7972424" y="1650076"/>
            <a:ext cx="3377933" cy="2059249"/>
          </a:xfrm>
        </p:spPr>
      </p:pic>
      <p:sp>
        <p:nvSpPr>
          <p:cNvPr id="7" name="Title 6">
            <a:extLst>
              <a:ext uri="{FF2B5EF4-FFF2-40B4-BE49-F238E27FC236}">
                <a16:creationId xmlns:a16="http://schemas.microsoft.com/office/drawing/2014/main" id="{2752F8BC-220B-3F8C-FCBC-14CE7411C4C5}"/>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Your Investigation</a:t>
            </a:r>
          </a:p>
        </p:txBody>
      </p:sp>
    </p:spTree>
    <p:extLst>
      <p:ext uri="{BB962C8B-B14F-4D97-AF65-F5344CB8AC3E}">
        <p14:creationId xmlns:p14="http://schemas.microsoft.com/office/powerpoint/2010/main" val="3726746501"/>
      </p:ext>
    </p:extLst>
  </p:cSld>
  <p:clrMapOvr>
    <a:masterClrMapping/>
  </p:clrMapOvr>
  <p:transition spd="slow">
    <p:push dir="u"/>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Oval 31">
            <a:extLst>
              <a:ext uri="{FF2B5EF4-FFF2-40B4-BE49-F238E27FC236}">
                <a16:creationId xmlns:a16="http://schemas.microsoft.com/office/drawing/2014/main" id="{F706E1D5-F0F8-404F-9A5F-8B00CB0B843F}"/>
              </a:ext>
              <a:ext uri="{C183D7F6-B498-43B3-948B-1728B52AA6E4}">
                <adec:decorative xmlns:adec="http://schemas.microsoft.com/office/drawing/2017/decorative" val="1"/>
              </a:ext>
            </a:extLst>
          </p:cNvPr>
          <p:cNvSpPr/>
          <p:nvPr/>
        </p:nvSpPr>
        <p:spPr>
          <a:xfrm>
            <a:off x="733789" y="1619978"/>
            <a:ext cx="4232417" cy="423241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EA71F4D0-77E0-4FE8-99E7-B3D4142D2329}"/>
              </a:ext>
              <a:ext uri="{C183D7F6-B498-43B3-948B-1728B52AA6E4}">
                <adec:decorative xmlns:adec="http://schemas.microsoft.com/office/drawing/2017/decorative" val="1"/>
              </a:ext>
            </a:extLst>
          </p:cNvPr>
          <p:cNvSpPr/>
          <p:nvPr/>
        </p:nvSpPr>
        <p:spPr>
          <a:xfrm>
            <a:off x="856028" y="1619978"/>
            <a:ext cx="4370861" cy="4370860"/>
          </a:xfrm>
          <a:prstGeom prst="ellipse">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2AD4B4FC-2718-4222-AAF0-27E0ADC7F31E}"/>
              </a:ext>
              <a:ext uri="{C183D7F6-B498-43B3-948B-1728B52AA6E4}">
                <adec:decorative xmlns:adec="http://schemas.microsoft.com/office/drawing/2017/decorative" val="1"/>
              </a:ext>
            </a:extLst>
          </p:cNvPr>
          <p:cNvSpPr/>
          <p:nvPr/>
        </p:nvSpPr>
        <p:spPr>
          <a:xfrm>
            <a:off x="4046288" y="1840649"/>
            <a:ext cx="2024946" cy="2024946"/>
          </a:xfrm>
          <a:prstGeom prst="ellipse">
            <a:avLst/>
          </a:prstGeom>
          <a:solidFill>
            <a:schemeClr val="bg1"/>
          </a:solidFill>
          <a:ln>
            <a:noFill/>
          </a:ln>
          <a:effectLst>
            <a:outerShdw blurRad="635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8EDE6915-A9B1-4FA8-A0CB-7C2FCFA4A003}"/>
              </a:ext>
              <a:ext uri="{C183D7F6-B498-43B3-948B-1728B52AA6E4}">
                <adec:decorative xmlns:adec="http://schemas.microsoft.com/office/drawing/2017/decorative" val="1"/>
              </a:ext>
            </a:extLst>
          </p:cNvPr>
          <p:cNvSpPr/>
          <p:nvPr/>
        </p:nvSpPr>
        <p:spPr>
          <a:xfrm>
            <a:off x="3618017" y="4450629"/>
            <a:ext cx="1376618" cy="1376618"/>
          </a:xfrm>
          <a:prstGeom prst="ellipse">
            <a:avLst/>
          </a:prstGeom>
          <a:solidFill>
            <a:schemeClr val="bg1"/>
          </a:solidFill>
          <a:ln>
            <a:noFill/>
          </a:ln>
          <a:effectLst>
            <a:outerShdw blurRad="38100" dist="25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a:extLst>
              <a:ext uri="{FF2B5EF4-FFF2-40B4-BE49-F238E27FC236}">
                <a16:creationId xmlns:a16="http://schemas.microsoft.com/office/drawing/2014/main" id="{7BC59AAF-06F8-4E25-8871-29D6B0552078}"/>
              </a:ext>
            </a:extLst>
          </p:cNvPr>
          <p:cNvSpPr>
            <a:spLocks noGrp="1"/>
          </p:cNvSpPr>
          <p:nvPr>
            <p:ph type="sldNum" sz="quarter" idx="13"/>
          </p:nvPr>
        </p:nvSpPr>
        <p:spPr>
          <a:xfrm>
            <a:off x="2914423" y="6299860"/>
            <a:ext cx="492080" cy="320734"/>
          </a:xfrm>
          <a:prstGeom prst="rect">
            <a:avLst/>
          </a:prstGeom>
        </p:spPr>
        <p:txBody>
          <a:bodyPr/>
          <a:lstStyle/>
          <a:p>
            <a:fld id="{DF774B5E-3D86-D744-9739-9A55B86C5C92}" type="slidenum">
              <a:rPr lang="en-US" smtClean="0"/>
              <a:pPr/>
              <a:t>48</a:t>
            </a:fld>
            <a:endParaRPr lang="en-US" dirty="0"/>
          </a:p>
        </p:txBody>
      </p:sp>
      <p:sp>
        <p:nvSpPr>
          <p:cNvPr id="153" name="Title 3">
            <a:extLst>
              <a:ext uri="{FF2B5EF4-FFF2-40B4-BE49-F238E27FC236}">
                <a16:creationId xmlns:a16="http://schemas.microsoft.com/office/drawing/2014/main" id="{D5743EA4-1CAD-470A-B7F6-3FB351E8A818}"/>
              </a:ext>
            </a:extLst>
          </p:cNvPr>
          <p:cNvSpPr txBox="1">
            <a:spLocks/>
          </p:cNvSpPr>
          <p:nvPr/>
        </p:nvSpPr>
        <p:spPr>
          <a:xfrm>
            <a:off x="813434" y="251499"/>
            <a:ext cx="10515600" cy="454051"/>
          </a:xfrm>
          <a:prstGeom prst="rect">
            <a:avLst/>
          </a:prstGeom>
        </p:spPr>
        <p:txBody>
          <a:bodyPr/>
          <a:lstStyle>
            <a:lvl1pPr algn="ctr" defTabSz="914400" rtl="0" eaLnBrk="1" latinLnBrk="0" hangingPunct="1">
              <a:lnSpc>
                <a:spcPct val="90000"/>
              </a:lnSpc>
              <a:spcBef>
                <a:spcPct val="0"/>
              </a:spcBef>
              <a:buNone/>
              <a:defRPr sz="2500" b="1" kern="1200">
                <a:solidFill>
                  <a:schemeClr val="tx1"/>
                </a:solidFill>
                <a:latin typeface="+mn-lt"/>
                <a:ea typeface="+mj-ea"/>
                <a:cs typeface="+mj-cs"/>
              </a:defRPr>
            </a:lvl1pPr>
          </a:lstStyle>
          <a:p>
            <a:r>
              <a:rPr lang="en-US" sz="5400" b="0" dirty="0">
                <a:latin typeface="+mj-lt"/>
              </a:rPr>
              <a:t>Answer all investigative questions!</a:t>
            </a:r>
            <a:endParaRPr lang="en-US" sz="5400" dirty="0">
              <a:latin typeface="+mj-lt"/>
            </a:endParaRPr>
          </a:p>
        </p:txBody>
      </p:sp>
      <p:grpSp>
        <p:nvGrpSpPr>
          <p:cNvPr id="5" name="Group 4">
            <a:extLst>
              <a:ext uri="{FF2B5EF4-FFF2-40B4-BE49-F238E27FC236}">
                <a16:creationId xmlns:a16="http://schemas.microsoft.com/office/drawing/2014/main" id="{662F03FF-76F9-4200-8E0A-0BDBD8B21457}"/>
              </a:ext>
              <a:ext uri="{C183D7F6-B498-43B3-948B-1728B52AA6E4}">
                <adec:decorative xmlns:adec="http://schemas.microsoft.com/office/drawing/2017/decorative" val="1"/>
              </a:ext>
            </a:extLst>
          </p:cNvPr>
          <p:cNvGrpSpPr/>
          <p:nvPr/>
        </p:nvGrpSpPr>
        <p:grpSpPr>
          <a:xfrm>
            <a:off x="5912417" y="1225092"/>
            <a:ext cx="411767" cy="129370"/>
            <a:chOff x="5367607" y="1329007"/>
            <a:chExt cx="281243" cy="88361"/>
          </a:xfrm>
        </p:grpSpPr>
        <p:sp>
          <p:nvSpPr>
            <p:cNvPr id="4" name="Oval 3">
              <a:extLst>
                <a:ext uri="{FF2B5EF4-FFF2-40B4-BE49-F238E27FC236}">
                  <a16:creationId xmlns:a16="http://schemas.microsoft.com/office/drawing/2014/main" id="{D923A64F-0CBD-4AC3-B0D1-5B652D013351}"/>
                </a:ext>
              </a:extLst>
            </p:cNvPr>
            <p:cNvSpPr/>
            <p:nvPr/>
          </p:nvSpPr>
          <p:spPr>
            <a:xfrm>
              <a:off x="5367607" y="1329007"/>
              <a:ext cx="88361" cy="88361"/>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84F5C096-F1BD-4DC8-9282-EE3875DAC76F}"/>
                </a:ext>
              </a:extLst>
            </p:cNvPr>
            <p:cNvSpPr/>
            <p:nvPr/>
          </p:nvSpPr>
          <p:spPr>
            <a:xfrm>
              <a:off x="5431901" y="1329007"/>
              <a:ext cx="88361" cy="88361"/>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45FC77BE-DCEC-4018-8A00-A706915AD68E}"/>
                </a:ext>
              </a:extLst>
            </p:cNvPr>
            <p:cNvSpPr/>
            <p:nvPr/>
          </p:nvSpPr>
          <p:spPr>
            <a:xfrm>
              <a:off x="5496195" y="1329007"/>
              <a:ext cx="88361" cy="88361"/>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02357811-097F-443A-BF73-47C7017A1BE0}"/>
                </a:ext>
              </a:extLst>
            </p:cNvPr>
            <p:cNvSpPr/>
            <p:nvPr/>
          </p:nvSpPr>
          <p:spPr>
            <a:xfrm>
              <a:off x="5560489" y="1329007"/>
              <a:ext cx="88361" cy="88361"/>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descr="Answer questions.&#13;&#10;Use data to develop additional questions.&#13;&#10;Answer those questions.&#13;&#10;Fill in any gaps in logic or knowledge.&#13;&#10;">
            <a:extLst>
              <a:ext uri="{FF2B5EF4-FFF2-40B4-BE49-F238E27FC236}">
                <a16:creationId xmlns:a16="http://schemas.microsoft.com/office/drawing/2014/main" id="{726F8FB4-A542-4544-9EF7-E6D39E2B51B7}"/>
              </a:ext>
            </a:extLst>
          </p:cNvPr>
          <p:cNvSpPr txBox="1">
            <a:spLocks noChangeArrowheads="1"/>
          </p:cNvSpPr>
          <p:nvPr/>
        </p:nvSpPr>
        <p:spPr bwMode="auto">
          <a:xfrm>
            <a:off x="6742747" y="1804668"/>
            <a:ext cx="5226887" cy="4001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Lato Light" panose="020F0302020204030203" pitchFamily="34" charset="0"/>
              </a:defRPr>
            </a:lvl1pPr>
            <a:lvl2pPr marL="742950" indent="-285750">
              <a:defRPr>
                <a:solidFill>
                  <a:schemeClr val="tx1"/>
                </a:solidFill>
                <a:latin typeface="Lato Light" panose="020F0302020204030203" pitchFamily="34" charset="0"/>
              </a:defRPr>
            </a:lvl2pPr>
            <a:lvl3pPr marL="1143000" indent="-228600">
              <a:defRPr>
                <a:solidFill>
                  <a:schemeClr val="tx1"/>
                </a:solidFill>
                <a:latin typeface="Lato Light" panose="020F0302020204030203" pitchFamily="34" charset="0"/>
              </a:defRPr>
            </a:lvl3pPr>
            <a:lvl4pPr marL="1600200" indent="-228600">
              <a:defRPr>
                <a:solidFill>
                  <a:schemeClr val="tx1"/>
                </a:solidFill>
                <a:latin typeface="Lato Light" panose="020F0302020204030203" pitchFamily="34" charset="0"/>
              </a:defRPr>
            </a:lvl4pPr>
            <a:lvl5pPr marL="2057400" indent="-228600">
              <a:defRPr>
                <a:solidFill>
                  <a:schemeClr val="tx1"/>
                </a:solidFill>
                <a:latin typeface="Lato Light" panose="020F0302020204030203" pitchFamily="34" charset="0"/>
              </a:defRPr>
            </a:lvl5pPr>
            <a:lvl6pPr marL="2514600" indent="-228600" fontAlgn="base">
              <a:spcBef>
                <a:spcPct val="0"/>
              </a:spcBef>
              <a:spcAft>
                <a:spcPct val="0"/>
              </a:spcAft>
              <a:defRPr>
                <a:solidFill>
                  <a:schemeClr val="tx1"/>
                </a:solidFill>
                <a:latin typeface="Lato Light" panose="020F0302020204030203" pitchFamily="34" charset="0"/>
              </a:defRPr>
            </a:lvl6pPr>
            <a:lvl7pPr marL="2971800" indent="-228600" fontAlgn="base">
              <a:spcBef>
                <a:spcPct val="0"/>
              </a:spcBef>
              <a:spcAft>
                <a:spcPct val="0"/>
              </a:spcAft>
              <a:defRPr>
                <a:solidFill>
                  <a:schemeClr val="tx1"/>
                </a:solidFill>
                <a:latin typeface="Lato Light" panose="020F0302020204030203" pitchFamily="34" charset="0"/>
              </a:defRPr>
            </a:lvl7pPr>
            <a:lvl8pPr marL="3429000" indent="-228600" fontAlgn="base">
              <a:spcBef>
                <a:spcPct val="0"/>
              </a:spcBef>
              <a:spcAft>
                <a:spcPct val="0"/>
              </a:spcAft>
              <a:defRPr>
                <a:solidFill>
                  <a:schemeClr val="tx1"/>
                </a:solidFill>
                <a:latin typeface="Lato Light" panose="020F0302020204030203" pitchFamily="34" charset="0"/>
              </a:defRPr>
            </a:lvl8pPr>
            <a:lvl9pPr marL="3886200" indent="-228600" fontAlgn="base">
              <a:spcBef>
                <a:spcPct val="0"/>
              </a:spcBef>
              <a:spcAft>
                <a:spcPct val="0"/>
              </a:spcAft>
              <a:defRPr>
                <a:solidFill>
                  <a:schemeClr val="tx1"/>
                </a:solidFill>
                <a:latin typeface="Lato Light" panose="020F0302020204030203" pitchFamily="34" charset="0"/>
              </a:defRPr>
            </a:lvl9pPr>
          </a:lstStyle>
          <a:p>
            <a:pPr marL="285750" indent="-285750">
              <a:lnSpc>
                <a:spcPct val="114000"/>
              </a:lnSpc>
              <a:buFont typeface="Arial" panose="020B0604020202020204" pitchFamily="34" charset="0"/>
              <a:buChar char="•"/>
            </a:pPr>
            <a:r>
              <a:rPr lang="en-US" sz="2800" dirty="0">
                <a:solidFill>
                  <a:schemeClr val="tx1">
                    <a:lumMod val="75000"/>
                    <a:lumOff val="25000"/>
                  </a:schemeClr>
                </a:solidFill>
                <a:latin typeface="+mn-lt"/>
              </a:rPr>
              <a:t>Answer questions.</a:t>
            </a:r>
          </a:p>
          <a:p>
            <a:pPr marL="285750" indent="-285750">
              <a:lnSpc>
                <a:spcPct val="114000"/>
              </a:lnSpc>
              <a:buFont typeface="Arial" panose="020B0604020202020204" pitchFamily="34" charset="0"/>
              <a:buChar char="•"/>
            </a:pPr>
            <a:r>
              <a:rPr lang="en-US" altLang="en-US" sz="2800" dirty="0">
                <a:solidFill>
                  <a:schemeClr val="tx1">
                    <a:lumMod val="75000"/>
                    <a:lumOff val="25000"/>
                  </a:schemeClr>
                </a:solidFill>
                <a:latin typeface="+mn-lt"/>
                <a:cs typeface="Arial" panose="020B0604020202020204" pitchFamily="34" charset="0"/>
              </a:rPr>
              <a:t>Use data to develop additional questions.</a:t>
            </a:r>
          </a:p>
          <a:p>
            <a:pPr marL="285750" indent="-285750">
              <a:lnSpc>
                <a:spcPct val="114000"/>
              </a:lnSpc>
              <a:buFont typeface="Arial" panose="020B0604020202020204" pitchFamily="34" charset="0"/>
              <a:buChar char="•"/>
            </a:pPr>
            <a:r>
              <a:rPr lang="en-US" altLang="en-US" sz="2800" dirty="0">
                <a:solidFill>
                  <a:schemeClr val="tx1">
                    <a:lumMod val="75000"/>
                    <a:lumOff val="25000"/>
                  </a:schemeClr>
                </a:solidFill>
                <a:latin typeface="+mn-lt"/>
                <a:cs typeface="Arial" panose="020B0604020202020204" pitchFamily="34" charset="0"/>
              </a:rPr>
              <a:t>Answer those questions.</a:t>
            </a:r>
          </a:p>
          <a:p>
            <a:pPr marL="285750" indent="-285750">
              <a:lnSpc>
                <a:spcPct val="114000"/>
              </a:lnSpc>
              <a:buFont typeface="Arial" panose="020B0604020202020204" pitchFamily="34" charset="0"/>
              <a:buChar char="•"/>
            </a:pPr>
            <a:r>
              <a:rPr lang="en-US" altLang="en-US" sz="2800" dirty="0">
                <a:solidFill>
                  <a:schemeClr val="tx1">
                    <a:lumMod val="75000"/>
                    <a:lumOff val="25000"/>
                  </a:schemeClr>
                </a:solidFill>
                <a:latin typeface="+mn-lt"/>
                <a:cs typeface="Arial" panose="020B0604020202020204" pitchFamily="34" charset="0"/>
              </a:rPr>
              <a:t>Fill in any gaps in logic or knowledge.</a:t>
            </a:r>
            <a:endParaRPr lang="en-US" altLang="en-US" sz="2400" dirty="0">
              <a:solidFill>
                <a:schemeClr val="tx1">
                  <a:lumMod val="75000"/>
                  <a:lumOff val="25000"/>
                </a:schemeClr>
              </a:solidFill>
              <a:latin typeface="+mn-lt"/>
              <a:cs typeface="Arial" panose="020B0604020202020204" pitchFamily="34" charset="0"/>
            </a:endParaRPr>
          </a:p>
          <a:p>
            <a:pPr marL="285750" indent="-285750">
              <a:lnSpc>
                <a:spcPts val="2500"/>
              </a:lnSpc>
              <a:buFont typeface="Arial" panose="020B0604020202020204" pitchFamily="34" charset="0"/>
              <a:buChar char="•"/>
            </a:pPr>
            <a:endParaRPr lang="en-US" altLang="en-US" sz="2400" dirty="0">
              <a:solidFill>
                <a:schemeClr val="tx1">
                  <a:lumMod val="75000"/>
                  <a:lumOff val="25000"/>
                </a:schemeClr>
              </a:solidFill>
              <a:latin typeface="+mn-lt"/>
              <a:cs typeface="Arial" panose="020B0604020202020204" pitchFamily="34" charset="0"/>
            </a:endParaRPr>
          </a:p>
          <a:p>
            <a:pPr marL="285750" indent="-285750">
              <a:lnSpc>
                <a:spcPts val="2500"/>
              </a:lnSpc>
              <a:buFont typeface="Arial" panose="020B0604020202020204" pitchFamily="34" charset="0"/>
              <a:buChar char="•"/>
            </a:pPr>
            <a:endParaRPr lang="en-US" altLang="en-US" sz="2400" dirty="0">
              <a:solidFill>
                <a:schemeClr val="tx1">
                  <a:lumMod val="75000"/>
                  <a:lumOff val="25000"/>
                </a:schemeClr>
              </a:solidFill>
              <a:latin typeface="+mn-lt"/>
              <a:cs typeface="Arial" panose="020B0604020202020204" pitchFamily="34" charset="0"/>
            </a:endParaRPr>
          </a:p>
          <a:p>
            <a:pPr>
              <a:lnSpc>
                <a:spcPts val="2500"/>
              </a:lnSpc>
            </a:pPr>
            <a:endParaRPr lang="en-US" altLang="en-US" sz="2400" dirty="0">
              <a:solidFill>
                <a:schemeClr val="tx1">
                  <a:lumMod val="75000"/>
                  <a:lumOff val="25000"/>
                </a:schemeClr>
              </a:solidFill>
              <a:latin typeface="+mn-lt"/>
              <a:cs typeface="Arial" panose="020B0604020202020204" pitchFamily="34" charset="0"/>
            </a:endParaRPr>
          </a:p>
        </p:txBody>
      </p:sp>
      <p:pic>
        <p:nvPicPr>
          <p:cNvPr id="18" name="Picture Placeholder 17" descr="Icon&#10;&#10;Description automatically generated">
            <a:extLst>
              <a:ext uri="{FF2B5EF4-FFF2-40B4-BE49-F238E27FC236}">
                <a16:creationId xmlns:a16="http://schemas.microsoft.com/office/drawing/2014/main" id="{161F46E5-BF08-3446-B3D7-F7B103631D59}"/>
              </a:ext>
            </a:extLst>
          </p:cNvPr>
          <p:cNvPicPr>
            <a:picLocks noGrp="1" noChangeAspect="1"/>
          </p:cNvPicPr>
          <p:nvPr>
            <p:ph type="pic" sz="quarter" idx="10"/>
          </p:nvPr>
        </p:nvPicPr>
        <p:blipFill>
          <a:blip r:embed="rId3"/>
          <a:srcRect/>
          <a:stretch>
            <a:fillRect/>
          </a:stretch>
        </p:blipFill>
        <p:spPr>
          <a:xfrm>
            <a:off x="916880" y="1738643"/>
            <a:ext cx="3995086" cy="3995086"/>
          </a:xfrm>
        </p:spPr>
      </p:pic>
      <p:pic>
        <p:nvPicPr>
          <p:cNvPr id="8" name="Picture Placeholder 7" descr="Icon&#10;&#10;Description automatically generated">
            <a:extLst>
              <a:ext uri="{FF2B5EF4-FFF2-40B4-BE49-F238E27FC236}">
                <a16:creationId xmlns:a16="http://schemas.microsoft.com/office/drawing/2014/main" id="{FFBDCF85-7AD0-2246-AEF6-87DF179998E0}"/>
              </a:ext>
            </a:extLst>
          </p:cNvPr>
          <p:cNvPicPr>
            <a:picLocks noGrp="1" noChangeAspect="1"/>
          </p:cNvPicPr>
          <p:nvPr>
            <p:ph type="pic" sz="quarter" idx="12"/>
          </p:nvPr>
        </p:nvPicPr>
        <p:blipFill>
          <a:blip r:embed="rId4"/>
          <a:srcRect l="77" r="77"/>
          <a:stretch>
            <a:fillRect/>
          </a:stretch>
        </p:blipFill>
        <p:spPr/>
      </p:pic>
      <p:pic>
        <p:nvPicPr>
          <p:cNvPr id="13" name="Picture Placeholder 12" descr="A picture containing icon&#10;&#10;Description automatically generated">
            <a:extLst>
              <a:ext uri="{FF2B5EF4-FFF2-40B4-BE49-F238E27FC236}">
                <a16:creationId xmlns:a16="http://schemas.microsoft.com/office/drawing/2014/main" id="{4CD4FFCD-63CA-AC41-B121-D203FD949ED1}"/>
              </a:ext>
            </a:extLst>
          </p:cNvPr>
          <p:cNvPicPr>
            <a:picLocks noGrp="1" noChangeAspect="1"/>
          </p:cNvPicPr>
          <p:nvPr>
            <p:ph type="pic" sz="quarter" idx="11"/>
          </p:nvPr>
        </p:nvPicPr>
        <p:blipFill rotWithShape="1">
          <a:blip r:embed="rId5"/>
          <a:srcRect l="-3852" t="2330" r="-12298" b="3265"/>
          <a:stretch/>
        </p:blipFill>
        <p:spPr>
          <a:xfrm>
            <a:off x="4239490" y="1935677"/>
            <a:ext cx="1767059" cy="1816925"/>
          </a:xfrm>
        </p:spPr>
      </p:pic>
      <p:sp>
        <p:nvSpPr>
          <p:cNvPr id="7" name="TextBox 6">
            <a:extLst>
              <a:ext uri="{FF2B5EF4-FFF2-40B4-BE49-F238E27FC236}">
                <a16:creationId xmlns:a16="http://schemas.microsoft.com/office/drawing/2014/main" id="{834542A7-4F4B-371C-B56C-4BFA7865E7A2}"/>
              </a:ext>
              <a:ext uri="{C183D7F6-B498-43B3-948B-1728B52AA6E4}">
                <adec:decorative xmlns:adec="http://schemas.microsoft.com/office/drawing/2017/decorative" val="1"/>
              </a:ext>
            </a:extLst>
          </p:cNvPr>
          <p:cNvSpPr txBox="1"/>
          <p:nvPr/>
        </p:nvSpPr>
        <p:spPr>
          <a:xfrm>
            <a:off x="1199072" y="6299860"/>
            <a:ext cx="621102" cy="369332"/>
          </a:xfrm>
          <a:prstGeom prst="rect">
            <a:avLst/>
          </a:prstGeom>
          <a:solidFill>
            <a:schemeClr val="bg1"/>
          </a:solidFill>
        </p:spPr>
        <p:txBody>
          <a:bodyPr wrap="square" rtlCol="0">
            <a:spAutoFit/>
          </a:bodyPr>
          <a:lstStyle/>
          <a:p>
            <a:endParaRPr lang="en-US" dirty="0"/>
          </a:p>
        </p:txBody>
      </p:sp>
      <p:sp>
        <p:nvSpPr>
          <p:cNvPr id="3" name="Title 2">
            <a:extLst>
              <a:ext uri="{FF2B5EF4-FFF2-40B4-BE49-F238E27FC236}">
                <a16:creationId xmlns:a16="http://schemas.microsoft.com/office/drawing/2014/main" id="{FB4B5E0E-6FD4-D37E-FDDA-DE6F7839B7A4}"/>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Answer all investigative questions!</a:t>
            </a:r>
          </a:p>
        </p:txBody>
      </p:sp>
    </p:spTree>
    <p:extLst>
      <p:ext uri="{BB962C8B-B14F-4D97-AF65-F5344CB8AC3E}">
        <p14:creationId xmlns:p14="http://schemas.microsoft.com/office/powerpoint/2010/main" val="3749633252"/>
      </p:ext>
    </p:extLst>
  </p:cSld>
  <p:clrMapOvr>
    <a:masterClrMapping/>
  </p:clrMapOvr>
  <p:transition spd="slow">
    <p:push dir="u"/>
  </p:transition>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B819A166-7571-4003-A6B8-B62034C3ED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09320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6EAFD9D6-C268-8C4C-86D0-A9BD0F10589A}"/>
              </a:ext>
            </a:extLst>
          </p:cNvPr>
          <p:cNvSpPr>
            <a:spLocks noGrp="1"/>
          </p:cNvSpPr>
          <p:nvPr>
            <p:ph type="title"/>
          </p:nvPr>
        </p:nvSpPr>
        <p:spPr>
          <a:xfrm>
            <a:off x="524741" y="620392"/>
            <a:ext cx="3808268" cy="5504688"/>
          </a:xfrm>
        </p:spPr>
        <p:txBody>
          <a:bodyPr>
            <a:normAutofit/>
          </a:bodyPr>
          <a:lstStyle/>
          <a:p>
            <a:r>
              <a:rPr lang="en-US" sz="5400" dirty="0">
                <a:solidFill>
                  <a:schemeClr val="bg1"/>
                </a:solidFill>
              </a:rPr>
              <a:t>Use Interviews</a:t>
            </a:r>
          </a:p>
        </p:txBody>
      </p:sp>
      <p:graphicFrame>
        <p:nvGraphicFramePr>
          <p:cNvPr id="5" name="Content Placeholder 2">
            <a:extLst>
              <a:ext uri="{FF2B5EF4-FFF2-40B4-BE49-F238E27FC236}">
                <a16:creationId xmlns:a16="http://schemas.microsoft.com/office/drawing/2014/main" id="{B7B9296B-829F-4617-84CC-FBE4B33FE620}"/>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087420957"/>
              </p:ext>
            </p:extLst>
          </p:nvPr>
        </p:nvGraphicFramePr>
        <p:xfrm>
          <a:off x="5468389" y="620392"/>
          <a:ext cx="6263640" cy="5504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Date Placeholder 2">
            <a:extLst>
              <a:ext uri="{FF2B5EF4-FFF2-40B4-BE49-F238E27FC236}">
                <a16:creationId xmlns:a16="http://schemas.microsoft.com/office/drawing/2014/main" id="{248BBC41-A831-79A7-A755-A3128A5447E6}"/>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632690A9-5BF6-C21B-2A1E-A3E1CBD40321}"/>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FEC60FFE-D30B-483D-C1AF-3681843FF45E}"/>
              </a:ext>
            </a:extLst>
          </p:cNvPr>
          <p:cNvSpPr>
            <a:spLocks noGrp="1"/>
          </p:cNvSpPr>
          <p:nvPr>
            <p:ph type="sldNum" sz="quarter" idx="12"/>
          </p:nvPr>
        </p:nvSpPr>
        <p:spPr/>
        <p:txBody>
          <a:bodyPr/>
          <a:lstStyle/>
          <a:p>
            <a:fld id="{99A0F2D4-9C58-5448-8005-5DD1AA158DDA}" type="slidenum">
              <a:rPr lang="en-US" smtClean="0"/>
              <a:t>49</a:t>
            </a:fld>
            <a:endParaRPr lang="en-US"/>
          </a:p>
        </p:txBody>
      </p:sp>
    </p:spTree>
    <p:extLst>
      <p:ext uri="{BB962C8B-B14F-4D97-AF65-F5344CB8AC3E}">
        <p14:creationId xmlns:p14="http://schemas.microsoft.com/office/powerpoint/2010/main" val="9781037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757BCE7-63BC-41AF-9381-34AFFDB4F65F}"/>
              </a:ext>
              <a:ext uri="{C183D7F6-B498-43B3-948B-1728B52AA6E4}">
                <adec:decorative xmlns:adec="http://schemas.microsoft.com/office/drawing/2017/decorative" val="1"/>
              </a:ext>
            </a:extLst>
          </p:cNvPr>
          <p:cNvSpPr/>
          <p:nvPr/>
        </p:nvSpPr>
        <p:spPr>
          <a:xfrm>
            <a:off x="0" y="0"/>
            <a:ext cx="5052646" cy="685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722B42A9-A875-AFAB-063C-E5F31A150006}"/>
              </a:ext>
            </a:extLst>
          </p:cNvPr>
          <p:cNvSpPr>
            <a:spLocks noGrp="1"/>
          </p:cNvSpPr>
          <p:nvPr>
            <p:ph type="title"/>
          </p:nvPr>
        </p:nvSpPr>
        <p:spPr/>
        <p:txBody>
          <a:bodyPr anchor="ctr">
            <a:normAutofit/>
          </a:bodyPr>
          <a:lstStyle/>
          <a:p>
            <a:r>
              <a:rPr lang="en-US" sz="5400" dirty="0">
                <a:solidFill>
                  <a:schemeClr val="bg1"/>
                </a:solidFill>
              </a:rPr>
              <a:t>To ensure…</a:t>
            </a:r>
            <a:endParaRPr lang="en-US" sz="5400" dirty="0"/>
          </a:p>
        </p:txBody>
      </p:sp>
      <p:sp>
        <p:nvSpPr>
          <p:cNvPr id="8" name="Content Placeholder 7">
            <a:extLst>
              <a:ext uri="{FF2B5EF4-FFF2-40B4-BE49-F238E27FC236}">
                <a16:creationId xmlns:a16="http://schemas.microsoft.com/office/drawing/2014/main" id="{66E16D69-9A62-E741-8C63-FBBDA58A0A4A}"/>
              </a:ext>
            </a:extLst>
          </p:cNvPr>
          <p:cNvSpPr>
            <a:spLocks noGrp="1"/>
          </p:cNvSpPr>
          <p:nvPr>
            <p:ph idx="1"/>
          </p:nvPr>
        </p:nvSpPr>
        <p:spPr>
          <a:xfrm>
            <a:off x="5605461" y="1000910"/>
            <a:ext cx="6141704" cy="1909499"/>
          </a:xfrm>
        </p:spPr>
        <p:txBody>
          <a:bodyPr/>
          <a:lstStyle/>
          <a:p>
            <a:r>
              <a:rPr lang="en-US" sz="4400" dirty="0"/>
              <a:t>That all children with disabilities have FAPE available to them, and</a:t>
            </a:r>
          </a:p>
          <a:p>
            <a:endParaRPr lang="en-US" sz="4400" dirty="0"/>
          </a:p>
        </p:txBody>
      </p:sp>
      <p:sp>
        <p:nvSpPr>
          <p:cNvPr id="4" name="Date Placeholder 3">
            <a:extLst>
              <a:ext uri="{FF2B5EF4-FFF2-40B4-BE49-F238E27FC236}">
                <a16:creationId xmlns:a16="http://schemas.microsoft.com/office/drawing/2014/main" id="{94C808D5-007B-C600-A30B-E199D7B28BA2}"/>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96B8A39A-99A3-310B-9B6D-F926242E8A8A}"/>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1CD9E42C-1FF6-5483-5192-68E2154E1071}"/>
              </a:ext>
            </a:extLst>
          </p:cNvPr>
          <p:cNvSpPr>
            <a:spLocks noGrp="1"/>
          </p:cNvSpPr>
          <p:nvPr>
            <p:ph type="sldNum" sz="quarter" idx="12"/>
          </p:nvPr>
        </p:nvSpPr>
        <p:spPr/>
        <p:txBody>
          <a:bodyPr/>
          <a:lstStyle/>
          <a:p>
            <a:fld id="{99A0F2D4-9C58-5448-8005-5DD1AA158DDA}" type="slidenum">
              <a:rPr lang="en-US" smtClean="0"/>
              <a:t>5</a:t>
            </a:fld>
            <a:endParaRPr lang="en-US"/>
          </a:p>
        </p:txBody>
      </p:sp>
      <p:graphicFrame>
        <p:nvGraphicFramePr>
          <p:cNvPr id="12" name="Content Placeholder 2">
            <a:extLst>
              <a:ext uri="{FF2B5EF4-FFF2-40B4-BE49-F238E27FC236}">
                <a16:creationId xmlns:a16="http://schemas.microsoft.com/office/drawing/2014/main" id="{3D8E310B-D283-E6BD-B65D-10EAD317DBB8}"/>
              </a:ext>
              <a:ext uri="{C183D7F6-B498-43B3-948B-1728B52AA6E4}">
                <adec:decorative xmlns:adec="http://schemas.microsoft.com/office/drawing/2017/decorative" val="1"/>
              </a:ext>
            </a:extLst>
          </p:cNvPr>
          <p:cNvGraphicFramePr>
            <a:graphicFrameLocks/>
          </p:cNvGraphicFramePr>
          <p:nvPr>
            <p:extLst>
              <p:ext uri="{D42A27DB-BD31-4B8C-83A1-F6EECF244321}">
                <p14:modId xmlns:p14="http://schemas.microsoft.com/office/powerpoint/2010/main" val="2511053611"/>
              </p:ext>
            </p:extLst>
          </p:nvPr>
        </p:nvGraphicFramePr>
        <p:xfrm>
          <a:off x="5525230" y="867508"/>
          <a:ext cx="6263640" cy="53138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 Placeholder 8">
            <a:extLst>
              <a:ext uri="{FF2B5EF4-FFF2-40B4-BE49-F238E27FC236}">
                <a16:creationId xmlns:a16="http://schemas.microsoft.com/office/drawing/2014/main" id="{292F202F-10C4-6E94-528C-FE66E1D45676}"/>
              </a:ext>
            </a:extLst>
          </p:cNvPr>
          <p:cNvSpPr>
            <a:spLocks noGrp="1"/>
          </p:cNvSpPr>
          <p:nvPr>
            <p:ph type="body" sz="quarter" idx="13"/>
          </p:nvPr>
        </p:nvSpPr>
        <p:spPr>
          <a:xfrm>
            <a:off x="5605461" y="3692370"/>
            <a:ext cx="6138528" cy="1909499"/>
          </a:xfrm>
        </p:spPr>
        <p:txBody>
          <a:bodyPr/>
          <a:lstStyle/>
          <a:p>
            <a:r>
              <a:rPr lang="en-US" sz="4400" dirty="0"/>
              <a:t>That the rights of children with disabilities and their parents are protected.</a:t>
            </a:r>
          </a:p>
          <a:p>
            <a:endParaRPr lang="en-US" dirty="0"/>
          </a:p>
        </p:txBody>
      </p:sp>
    </p:spTree>
    <p:extLst>
      <p:ext uri="{BB962C8B-B14F-4D97-AF65-F5344CB8AC3E}">
        <p14:creationId xmlns:p14="http://schemas.microsoft.com/office/powerpoint/2010/main" val="356327846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B819A166-7571-4003-A6B8-B62034C3ED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09320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E1B43039-BBE4-B04E-B48C-BEEA3E9496BF}"/>
              </a:ext>
            </a:extLst>
          </p:cNvPr>
          <p:cNvSpPr>
            <a:spLocks noGrp="1"/>
          </p:cNvSpPr>
          <p:nvPr>
            <p:ph type="title"/>
          </p:nvPr>
        </p:nvSpPr>
        <p:spPr>
          <a:xfrm>
            <a:off x="524741" y="620392"/>
            <a:ext cx="3808268" cy="5504688"/>
          </a:xfrm>
        </p:spPr>
        <p:txBody>
          <a:bodyPr>
            <a:normAutofit/>
          </a:bodyPr>
          <a:lstStyle/>
          <a:p>
            <a:r>
              <a:rPr lang="en-US" sz="5400" dirty="0">
                <a:solidFill>
                  <a:schemeClr val="bg1"/>
                </a:solidFill>
              </a:rPr>
              <a:t>DON’T Use Interviews</a:t>
            </a:r>
          </a:p>
        </p:txBody>
      </p:sp>
      <p:graphicFrame>
        <p:nvGraphicFramePr>
          <p:cNvPr id="5" name="Content Placeholder 2">
            <a:extLst>
              <a:ext uri="{FF2B5EF4-FFF2-40B4-BE49-F238E27FC236}">
                <a16:creationId xmlns:a16="http://schemas.microsoft.com/office/drawing/2014/main" id="{D1700ECB-1D62-45D5-BF6E-2B5EB13766B5}"/>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737466572"/>
              </p:ext>
            </p:extLst>
          </p:nvPr>
        </p:nvGraphicFramePr>
        <p:xfrm>
          <a:off x="5468389" y="620392"/>
          <a:ext cx="6263640" cy="5504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AF3E31F5-6BBC-E6E0-478D-CF59F5CAD7A3}"/>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AFD901F7-A00C-D69A-4948-A66F0FE25B42}"/>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8F05B6AD-22E4-9122-4878-82CC53D406CF}"/>
              </a:ext>
            </a:extLst>
          </p:cNvPr>
          <p:cNvSpPr>
            <a:spLocks noGrp="1"/>
          </p:cNvSpPr>
          <p:nvPr>
            <p:ph type="sldNum" sz="quarter" idx="12"/>
          </p:nvPr>
        </p:nvSpPr>
        <p:spPr/>
        <p:txBody>
          <a:bodyPr/>
          <a:lstStyle/>
          <a:p>
            <a:fld id="{99A0F2D4-9C58-5448-8005-5DD1AA158DDA}" type="slidenum">
              <a:rPr lang="en-US" smtClean="0"/>
              <a:t>50</a:t>
            </a:fld>
            <a:endParaRPr lang="en-US"/>
          </a:p>
        </p:txBody>
      </p:sp>
    </p:spTree>
    <p:extLst>
      <p:ext uri="{BB962C8B-B14F-4D97-AF65-F5344CB8AC3E}">
        <p14:creationId xmlns:p14="http://schemas.microsoft.com/office/powerpoint/2010/main" val="119816991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 name="Rectangle 42">
            <a:extLst>
              <a:ext uri="{FF2B5EF4-FFF2-40B4-BE49-F238E27FC236}">
                <a16:creationId xmlns:a16="http://schemas.microsoft.com/office/drawing/2014/main" id="{22A397E7-BF60-45B2-84C7-B074B76C37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8" name="Picture 37" descr="Conference room table">
            <a:extLst>
              <a:ext uri="{FF2B5EF4-FFF2-40B4-BE49-F238E27FC236}">
                <a16:creationId xmlns:a16="http://schemas.microsoft.com/office/drawing/2014/main" id="{91F21EC4-6977-4E49-8FDF-28D5275A90FD}"/>
              </a:ext>
            </a:extLst>
          </p:cNvPr>
          <p:cNvPicPr>
            <a:picLocks noChangeAspect="1"/>
          </p:cNvPicPr>
          <p:nvPr/>
        </p:nvPicPr>
        <p:blipFill rotWithShape="1">
          <a:blip r:embed="rId2">
            <a:alphaModFix/>
          </a:blip>
          <a:srcRect t="2833" r="-1" b="-1"/>
          <a:stretch/>
        </p:blipFill>
        <p:spPr>
          <a:xfrm>
            <a:off x="4283902" y="10"/>
            <a:ext cx="7908098" cy="6857992"/>
          </a:xfrm>
          <a:prstGeom prst="rect">
            <a:avLst/>
          </a:prstGeom>
        </p:spPr>
      </p:pic>
      <p:sp>
        <p:nvSpPr>
          <p:cNvPr id="45" name="Rectangle 44">
            <a:extLst>
              <a:ext uri="{FF2B5EF4-FFF2-40B4-BE49-F238E27FC236}">
                <a16:creationId xmlns:a16="http://schemas.microsoft.com/office/drawing/2014/main" id="{890DEF05-784E-4B61-89E4-04C4ECF4E5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36000">
                <a:schemeClr val="tx1">
                  <a:lumMod val="95000"/>
                  <a:lumOff val="5000"/>
                </a:schemeClr>
              </a:gs>
              <a:gs pos="81000">
                <a:schemeClr val="tx1">
                  <a:lumMod val="95000"/>
                  <a:lumOff val="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DDC581F-2557-1145-80C1-40D6D4056C67}"/>
              </a:ext>
            </a:extLst>
          </p:cNvPr>
          <p:cNvSpPr>
            <a:spLocks noGrp="1"/>
          </p:cNvSpPr>
          <p:nvPr>
            <p:ph type="ctrTitle"/>
          </p:nvPr>
        </p:nvSpPr>
        <p:spPr>
          <a:xfrm>
            <a:off x="325677" y="1115219"/>
            <a:ext cx="7033364" cy="2387600"/>
          </a:xfrm>
        </p:spPr>
        <p:txBody>
          <a:bodyPr vert="horz" lIns="91440" tIns="45720" rIns="91440" bIns="45720" rtlCol="0">
            <a:normAutofit/>
          </a:bodyPr>
          <a:lstStyle/>
          <a:p>
            <a:pPr algn="l"/>
            <a:r>
              <a:rPr lang="en-US" sz="5400" dirty="0">
                <a:solidFill>
                  <a:schemeClr val="bg1"/>
                </a:solidFill>
              </a:rPr>
              <a:t>Decide who to interview.</a:t>
            </a:r>
          </a:p>
        </p:txBody>
      </p:sp>
      <p:sp>
        <p:nvSpPr>
          <p:cNvPr id="3" name="Content Placeholder 2">
            <a:extLst>
              <a:ext uri="{FF2B5EF4-FFF2-40B4-BE49-F238E27FC236}">
                <a16:creationId xmlns:a16="http://schemas.microsoft.com/office/drawing/2014/main" id="{C6CD139A-659E-EA48-8F92-85A03C181501}"/>
              </a:ext>
            </a:extLst>
          </p:cNvPr>
          <p:cNvSpPr>
            <a:spLocks noGrp="1"/>
          </p:cNvSpPr>
          <p:nvPr>
            <p:ph type="subTitle" idx="1"/>
          </p:nvPr>
        </p:nvSpPr>
        <p:spPr>
          <a:xfrm>
            <a:off x="325676" y="3902074"/>
            <a:ext cx="8054236" cy="2636503"/>
          </a:xfrm>
        </p:spPr>
        <p:txBody>
          <a:bodyPr vert="horz" lIns="91440" tIns="45720" rIns="91440" bIns="45720" rtlCol="0">
            <a:noAutofit/>
          </a:bodyPr>
          <a:lstStyle/>
          <a:p>
            <a:pPr marL="401638" indent="-338138" algn="l">
              <a:buFont typeface="Arial" panose="020B0604020202020204" pitchFamily="34" charset="0"/>
              <a:buChar char="•"/>
            </a:pPr>
            <a:r>
              <a:rPr lang="en-US" dirty="0">
                <a:solidFill>
                  <a:schemeClr val="bg1"/>
                </a:solidFill>
              </a:rPr>
              <a:t>The parent or complainant.</a:t>
            </a:r>
          </a:p>
          <a:p>
            <a:pPr marL="401638" indent="-338138" algn="l">
              <a:buFont typeface="Arial" panose="020B0604020202020204" pitchFamily="34" charset="0"/>
              <a:buChar char="•"/>
            </a:pPr>
            <a:r>
              <a:rPr lang="en-US" dirty="0">
                <a:solidFill>
                  <a:schemeClr val="bg1"/>
                </a:solidFill>
              </a:rPr>
              <a:t>An administrator responsible for the student or special education, i.e. Special Education Director, Principal, etc.</a:t>
            </a:r>
          </a:p>
          <a:p>
            <a:pPr marL="401638" indent="-338138" algn="l">
              <a:buFont typeface="Arial" panose="020B0604020202020204" pitchFamily="34" charset="0"/>
              <a:buChar char="•"/>
            </a:pPr>
            <a:r>
              <a:rPr lang="en-US" dirty="0">
                <a:solidFill>
                  <a:schemeClr val="bg1"/>
                </a:solidFill>
              </a:rPr>
              <a:t>A special education teacher directly involved in the student’s instruction.</a:t>
            </a:r>
          </a:p>
          <a:p>
            <a:pPr marL="401638" indent="-338138" algn="l">
              <a:buFont typeface="Arial" panose="020B0604020202020204" pitchFamily="34" charset="0"/>
              <a:buChar char="•"/>
            </a:pPr>
            <a:r>
              <a:rPr lang="en-US" dirty="0">
                <a:solidFill>
                  <a:schemeClr val="bg1"/>
                </a:solidFill>
              </a:rPr>
              <a:t>Others, depending on the issues in the complaint, i.e. paraprofessionals, regular education teachers, etc.</a:t>
            </a:r>
          </a:p>
        </p:txBody>
      </p:sp>
      <p:cxnSp>
        <p:nvCxnSpPr>
          <p:cNvPr id="47" name="Straight Connector 46">
            <a:extLst>
              <a:ext uri="{FF2B5EF4-FFF2-40B4-BE49-F238E27FC236}">
                <a16:creationId xmlns:a16="http://schemas.microsoft.com/office/drawing/2014/main" id="{C41BAEC7-F7B0-4224-8B18-8F74B7D87F0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28585" y="3681408"/>
            <a:ext cx="11934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9652771"/>
      </p:ext>
    </p:extLst>
  </p:cSld>
  <p:clrMapOvr>
    <a:masterClrMapping/>
  </p:clrMapOvr>
  <p:transition spd="slow">
    <p:push dir="u"/>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3990EF0E-5B7B-AD44-A4F0-0705293DB7A0}"/>
              </a:ext>
            </a:extLst>
          </p:cNvPr>
          <p:cNvSpPr>
            <a:spLocks noGrp="1"/>
          </p:cNvSpPr>
          <p:nvPr>
            <p:ph type="title"/>
          </p:nvPr>
        </p:nvSpPr>
        <p:spPr>
          <a:xfrm>
            <a:off x="1371597" y="348865"/>
            <a:ext cx="10044023" cy="877729"/>
          </a:xfrm>
        </p:spPr>
        <p:txBody>
          <a:bodyPr anchor="ctr">
            <a:normAutofit/>
          </a:bodyPr>
          <a:lstStyle/>
          <a:p>
            <a:r>
              <a:rPr lang="en-US" sz="5400" dirty="0">
                <a:solidFill>
                  <a:srgbClr val="FFFFFF"/>
                </a:solidFill>
              </a:rPr>
              <a:t>DON’T interview:</a:t>
            </a:r>
          </a:p>
        </p:txBody>
      </p:sp>
      <p:graphicFrame>
        <p:nvGraphicFramePr>
          <p:cNvPr id="5" name="Content Placeholder 2" descr="Non-complainant advocates or attorneys.&#10;People with no direct knowledge of the student.">
            <a:extLst>
              <a:ext uri="{FF2B5EF4-FFF2-40B4-BE49-F238E27FC236}">
                <a16:creationId xmlns:a16="http://schemas.microsoft.com/office/drawing/2014/main" id="{D2E81519-576F-4A2E-8C5D-67811480FC8B}"/>
              </a:ext>
            </a:extLst>
          </p:cNvPr>
          <p:cNvGraphicFramePr>
            <a:graphicFrameLocks noGrp="1"/>
          </p:cNvGraphicFramePr>
          <p:nvPr>
            <p:ph idx="1"/>
            <p:extLst>
              <p:ext uri="{D42A27DB-BD31-4B8C-83A1-F6EECF244321}">
                <p14:modId xmlns:p14="http://schemas.microsoft.com/office/powerpoint/2010/main" val="391967797"/>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31DA423C-68B5-7438-10E8-C53AE68335E3}"/>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C72E409F-0408-C77D-A9A0-4CE79C3D63C2}"/>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330939BD-84BC-4E55-E78D-6D5B2F366F49}"/>
              </a:ext>
            </a:extLst>
          </p:cNvPr>
          <p:cNvSpPr>
            <a:spLocks noGrp="1"/>
          </p:cNvSpPr>
          <p:nvPr>
            <p:ph type="sldNum" sz="quarter" idx="12"/>
          </p:nvPr>
        </p:nvSpPr>
        <p:spPr/>
        <p:txBody>
          <a:bodyPr/>
          <a:lstStyle/>
          <a:p>
            <a:fld id="{99A0F2D4-9C58-5448-8005-5DD1AA158DDA}" type="slidenum">
              <a:rPr lang="en-US" smtClean="0"/>
              <a:t>52</a:t>
            </a:fld>
            <a:endParaRPr lang="en-US"/>
          </a:p>
        </p:txBody>
      </p:sp>
    </p:spTree>
    <p:extLst>
      <p:ext uri="{BB962C8B-B14F-4D97-AF65-F5344CB8AC3E}">
        <p14:creationId xmlns:p14="http://schemas.microsoft.com/office/powerpoint/2010/main" val="23666247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152E842-47B1-F09D-2B44-15B4128EFF34}"/>
              </a:ext>
            </a:extLst>
          </p:cNvPr>
          <p:cNvSpPr>
            <a:spLocks noGrp="1"/>
          </p:cNvSpPr>
          <p:nvPr>
            <p:ph type="title"/>
          </p:nvPr>
        </p:nvSpPr>
        <p:spPr>
          <a:xfrm>
            <a:off x="635000" y="640823"/>
            <a:ext cx="3418659" cy="5583148"/>
          </a:xfrm>
        </p:spPr>
        <p:txBody>
          <a:bodyPr anchor="ctr">
            <a:normAutofit/>
          </a:bodyPr>
          <a:lstStyle/>
          <a:p>
            <a:r>
              <a:rPr lang="en-US" sz="5400" dirty="0"/>
              <a:t>Interview with assistance when needed.</a:t>
            </a:r>
          </a:p>
        </p:txBody>
      </p:sp>
      <p:sp>
        <p:nvSpPr>
          <p:cNvPr id="11"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descr="Interpreters&#10;Translators&#10;Attorneys&#10;Advocates">
            <a:extLst>
              <a:ext uri="{FF2B5EF4-FFF2-40B4-BE49-F238E27FC236}">
                <a16:creationId xmlns:a16="http://schemas.microsoft.com/office/drawing/2014/main" id="{2AF578C5-FDF7-7CF7-8EE3-A52F89CCBFF3}"/>
              </a:ext>
            </a:extLst>
          </p:cNvPr>
          <p:cNvGraphicFramePr>
            <a:graphicFrameLocks noGrp="1"/>
          </p:cNvGraphicFramePr>
          <p:nvPr>
            <p:ph idx="1"/>
            <p:extLst>
              <p:ext uri="{D42A27DB-BD31-4B8C-83A1-F6EECF244321}">
                <p14:modId xmlns:p14="http://schemas.microsoft.com/office/powerpoint/2010/main" val="4172712737"/>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4A99F203-480E-473E-C122-9AAEC319DFFD}"/>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099E0305-09EA-440F-3F70-DCA7D33EDDBC}"/>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C4BE9D3F-BC6E-4F60-CFC0-25ADFDCB615B}"/>
              </a:ext>
            </a:extLst>
          </p:cNvPr>
          <p:cNvSpPr>
            <a:spLocks noGrp="1"/>
          </p:cNvSpPr>
          <p:nvPr>
            <p:ph type="sldNum" sz="quarter" idx="12"/>
          </p:nvPr>
        </p:nvSpPr>
        <p:spPr/>
        <p:txBody>
          <a:bodyPr/>
          <a:lstStyle/>
          <a:p>
            <a:fld id="{99A0F2D4-9C58-5448-8005-5DD1AA158DDA}" type="slidenum">
              <a:rPr lang="en-US" smtClean="0"/>
              <a:t>53</a:t>
            </a:fld>
            <a:endParaRPr lang="en-US"/>
          </a:p>
        </p:txBody>
      </p:sp>
    </p:spTree>
    <p:extLst>
      <p:ext uri="{BB962C8B-B14F-4D97-AF65-F5344CB8AC3E}">
        <p14:creationId xmlns:p14="http://schemas.microsoft.com/office/powerpoint/2010/main" val="285763654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a:extLst>
              <a:ext uri="{C183D7F6-B498-43B3-948B-1728B52AA6E4}">
                <adec:decorative xmlns:adec="http://schemas.microsoft.com/office/drawing/2017/decorative" val="1"/>
              </a:ext>
            </a:extLst>
          </p:cNvPr>
          <p:cNvSpPr/>
          <p:nvPr/>
        </p:nvSpPr>
        <p:spPr>
          <a:xfrm rot="5400000" flipH="1">
            <a:off x="626714" y="3312385"/>
            <a:ext cx="6857997" cy="233226"/>
          </a:xfrm>
          <a:custGeom>
            <a:avLst/>
            <a:gdLst>
              <a:gd name="connsiteX0" fmla="*/ 6857997 w 6857997"/>
              <a:gd name="connsiteY0" fmla="*/ 2307 h 233226"/>
              <a:gd name="connsiteX1" fmla="*/ 6857997 w 6857997"/>
              <a:gd name="connsiteY1" fmla="*/ 233226 h 233226"/>
              <a:gd name="connsiteX2" fmla="*/ 0 w 6857997"/>
              <a:gd name="connsiteY2" fmla="*/ 233226 h 233226"/>
              <a:gd name="connsiteX3" fmla="*/ 0 w 6857997"/>
              <a:gd name="connsiteY3" fmla="*/ 81194 h 233226"/>
              <a:gd name="connsiteX4" fmla="*/ 41404 w 6857997"/>
              <a:gd name="connsiteY4" fmla="*/ 128590 h 233226"/>
              <a:gd name="connsiteX5" fmla="*/ 141567 w 6857997"/>
              <a:gd name="connsiteY5" fmla="*/ 13936 h 233226"/>
              <a:gd name="connsiteX6" fmla="*/ 161187 w 6857997"/>
              <a:gd name="connsiteY6" fmla="*/ 0 h 233226"/>
              <a:gd name="connsiteX7" fmla="*/ 180302 w 6857997"/>
              <a:gd name="connsiteY7" fmla="*/ 13936 h 233226"/>
              <a:gd name="connsiteX8" fmla="*/ 280465 w 6857997"/>
              <a:gd name="connsiteY8" fmla="*/ 128590 h 233226"/>
              <a:gd name="connsiteX9" fmla="*/ 380627 w 6857997"/>
              <a:gd name="connsiteY9" fmla="*/ 13936 h 233226"/>
              <a:gd name="connsiteX10" fmla="*/ 400245 w 6857997"/>
              <a:gd name="connsiteY10" fmla="*/ 0 h 233226"/>
              <a:gd name="connsiteX11" fmla="*/ 419361 w 6857997"/>
              <a:gd name="connsiteY11" fmla="*/ 13936 h 233226"/>
              <a:gd name="connsiteX12" fmla="*/ 519522 w 6857997"/>
              <a:gd name="connsiteY12" fmla="*/ 128590 h 233226"/>
              <a:gd name="connsiteX13" fmla="*/ 619685 w 6857997"/>
              <a:gd name="connsiteY13" fmla="*/ 13936 h 233226"/>
              <a:gd name="connsiteX14" fmla="*/ 639304 w 6857997"/>
              <a:gd name="connsiteY14" fmla="*/ 0 h 233226"/>
              <a:gd name="connsiteX15" fmla="*/ 658420 w 6857997"/>
              <a:gd name="connsiteY15" fmla="*/ 13936 h 233226"/>
              <a:gd name="connsiteX16" fmla="*/ 758585 w 6857997"/>
              <a:gd name="connsiteY16" fmla="*/ 128590 h 233226"/>
              <a:gd name="connsiteX17" fmla="*/ 858745 w 6857997"/>
              <a:gd name="connsiteY17" fmla="*/ 13936 h 233226"/>
              <a:gd name="connsiteX18" fmla="*/ 878363 w 6857997"/>
              <a:gd name="connsiteY18" fmla="*/ 0 h 233226"/>
              <a:gd name="connsiteX19" fmla="*/ 897479 w 6857997"/>
              <a:gd name="connsiteY19" fmla="*/ 13936 h 233226"/>
              <a:gd name="connsiteX20" fmla="*/ 997640 w 6857997"/>
              <a:gd name="connsiteY20" fmla="*/ 128590 h 233226"/>
              <a:gd name="connsiteX21" fmla="*/ 1097802 w 6857997"/>
              <a:gd name="connsiteY21" fmla="*/ 13936 h 233226"/>
              <a:gd name="connsiteX22" fmla="*/ 1117421 w 6857997"/>
              <a:gd name="connsiteY22" fmla="*/ 0 h 233226"/>
              <a:gd name="connsiteX23" fmla="*/ 1136537 w 6857997"/>
              <a:gd name="connsiteY23" fmla="*/ 13936 h 233226"/>
              <a:gd name="connsiteX24" fmla="*/ 1236698 w 6857997"/>
              <a:gd name="connsiteY24" fmla="*/ 128590 h 233226"/>
              <a:gd name="connsiteX25" fmla="*/ 1336861 w 6857997"/>
              <a:gd name="connsiteY25" fmla="*/ 13936 h 233226"/>
              <a:gd name="connsiteX26" fmla="*/ 1356480 w 6857997"/>
              <a:gd name="connsiteY26" fmla="*/ 0 h 233226"/>
              <a:gd name="connsiteX27" fmla="*/ 1375596 w 6857997"/>
              <a:gd name="connsiteY27" fmla="*/ 13936 h 233226"/>
              <a:gd name="connsiteX28" fmla="*/ 1475757 w 6857997"/>
              <a:gd name="connsiteY28" fmla="*/ 128590 h 233226"/>
              <a:gd name="connsiteX29" fmla="*/ 1575920 w 6857997"/>
              <a:gd name="connsiteY29" fmla="*/ 13936 h 233226"/>
              <a:gd name="connsiteX30" fmla="*/ 1595539 w 6857997"/>
              <a:gd name="connsiteY30" fmla="*/ 0 h 233226"/>
              <a:gd name="connsiteX31" fmla="*/ 1614655 w 6857997"/>
              <a:gd name="connsiteY31" fmla="*/ 13936 h 233226"/>
              <a:gd name="connsiteX32" fmla="*/ 1714816 w 6857997"/>
              <a:gd name="connsiteY32" fmla="*/ 128590 h 233226"/>
              <a:gd name="connsiteX33" fmla="*/ 1814979 w 6857997"/>
              <a:gd name="connsiteY33" fmla="*/ 13936 h 233226"/>
              <a:gd name="connsiteX34" fmla="*/ 1834598 w 6857997"/>
              <a:gd name="connsiteY34" fmla="*/ 0 h 233226"/>
              <a:gd name="connsiteX35" fmla="*/ 1853714 w 6857997"/>
              <a:gd name="connsiteY35" fmla="*/ 13936 h 233226"/>
              <a:gd name="connsiteX36" fmla="*/ 1953875 w 6857997"/>
              <a:gd name="connsiteY36" fmla="*/ 128590 h 233226"/>
              <a:gd name="connsiteX37" fmla="*/ 2054038 w 6857997"/>
              <a:gd name="connsiteY37" fmla="*/ 13936 h 233226"/>
              <a:gd name="connsiteX38" fmla="*/ 2073657 w 6857997"/>
              <a:gd name="connsiteY38" fmla="*/ 0 h 233226"/>
              <a:gd name="connsiteX39" fmla="*/ 2092773 w 6857997"/>
              <a:gd name="connsiteY39" fmla="*/ 13936 h 233226"/>
              <a:gd name="connsiteX40" fmla="*/ 2192934 w 6857997"/>
              <a:gd name="connsiteY40" fmla="*/ 128590 h 233226"/>
              <a:gd name="connsiteX41" fmla="*/ 2293097 w 6857997"/>
              <a:gd name="connsiteY41" fmla="*/ 13936 h 233226"/>
              <a:gd name="connsiteX42" fmla="*/ 2312716 w 6857997"/>
              <a:gd name="connsiteY42" fmla="*/ 0 h 233226"/>
              <a:gd name="connsiteX43" fmla="*/ 2331832 w 6857997"/>
              <a:gd name="connsiteY43" fmla="*/ 13936 h 233226"/>
              <a:gd name="connsiteX44" fmla="*/ 2431993 w 6857997"/>
              <a:gd name="connsiteY44" fmla="*/ 128590 h 233226"/>
              <a:gd name="connsiteX45" fmla="*/ 2532155 w 6857997"/>
              <a:gd name="connsiteY45" fmla="*/ 13936 h 233226"/>
              <a:gd name="connsiteX46" fmla="*/ 2551774 w 6857997"/>
              <a:gd name="connsiteY46" fmla="*/ 0 h 233226"/>
              <a:gd name="connsiteX47" fmla="*/ 2570890 w 6857997"/>
              <a:gd name="connsiteY47" fmla="*/ 13936 h 233226"/>
              <a:gd name="connsiteX48" fmla="*/ 2671051 w 6857997"/>
              <a:gd name="connsiteY48" fmla="*/ 128590 h 233226"/>
              <a:gd name="connsiteX49" fmla="*/ 2771214 w 6857997"/>
              <a:gd name="connsiteY49" fmla="*/ 13936 h 233226"/>
              <a:gd name="connsiteX50" fmla="*/ 2790833 w 6857997"/>
              <a:gd name="connsiteY50" fmla="*/ 0 h 233226"/>
              <a:gd name="connsiteX51" fmla="*/ 2809949 w 6857997"/>
              <a:gd name="connsiteY51" fmla="*/ 13936 h 233226"/>
              <a:gd name="connsiteX52" fmla="*/ 2910110 w 6857997"/>
              <a:gd name="connsiteY52" fmla="*/ 128590 h 233226"/>
              <a:gd name="connsiteX53" fmla="*/ 3010273 w 6857997"/>
              <a:gd name="connsiteY53" fmla="*/ 13936 h 233226"/>
              <a:gd name="connsiteX54" fmla="*/ 3029892 w 6857997"/>
              <a:gd name="connsiteY54" fmla="*/ 0 h 233226"/>
              <a:gd name="connsiteX55" fmla="*/ 3049008 w 6857997"/>
              <a:gd name="connsiteY55" fmla="*/ 13936 h 233226"/>
              <a:gd name="connsiteX56" fmla="*/ 3149169 w 6857997"/>
              <a:gd name="connsiteY56" fmla="*/ 128590 h 233226"/>
              <a:gd name="connsiteX57" fmla="*/ 3249332 w 6857997"/>
              <a:gd name="connsiteY57" fmla="*/ 13936 h 233226"/>
              <a:gd name="connsiteX58" fmla="*/ 3268951 w 6857997"/>
              <a:gd name="connsiteY58" fmla="*/ 0 h 233226"/>
              <a:gd name="connsiteX59" fmla="*/ 3288066 w 6857997"/>
              <a:gd name="connsiteY59" fmla="*/ 13936 h 233226"/>
              <a:gd name="connsiteX60" fmla="*/ 3388228 w 6857997"/>
              <a:gd name="connsiteY60" fmla="*/ 128590 h 233226"/>
              <a:gd name="connsiteX61" fmla="*/ 3488391 w 6857997"/>
              <a:gd name="connsiteY61" fmla="*/ 13936 h 233226"/>
              <a:gd name="connsiteX62" fmla="*/ 3508010 w 6857997"/>
              <a:gd name="connsiteY62" fmla="*/ 0 h 233226"/>
              <a:gd name="connsiteX63" fmla="*/ 3527125 w 6857997"/>
              <a:gd name="connsiteY63" fmla="*/ 13936 h 233226"/>
              <a:gd name="connsiteX64" fmla="*/ 3627287 w 6857997"/>
              <a:gd name="connsiteY64" fmla="*/ 128590 h 233226"/>
              <a:gd name="connsiteX65" fmla="*/ 3727449 w 6857997"/>
              <a:gd name="connsiteY65" fmla="*/ 13936 h 233226"/>
              <a:gd name="connsiteX66" fmla="*/ 3747068 w 6857997"/>
              <a:gd name="connsiteY66" fmla="*/ 0 h 233226"/>
              <a:gd name="connsiteX67" fmla="*/ 3766183 w 6857997"/>
              <a:gd name="connsiteY67" fmla="*/ 13936 h 233226"/>
              <a:gd name="connsiteX68" fmla="*/ 3866345 w 6857997"/>
              <a:gd name="connsiteY68" fmla="*/ 128590 h 233226"/>
              <a:gd name="connsiteX69" fmla="*/ 3966508 w 6857997"/>
              <a:gd name="connsiteY69" fmla="*/ 13936 h 233226"/>
              <a:gd name="connsiteX70" fmla="*/ 3986127 w 6857997"/>
              <a:gd name="connsiteY70" fmla="*/ 0 h 233226"/>
              <a:gd name="connsiteX71" fmla="*/ 4005242 w 6857997"/>
              <a:gd name="connsiteY71" fmla="*/ 13936 h 233226"/>
              <a:gd name="connsiteX72" fmla="*/ 4105404 w 6857997"/>
              <a:gd name="connsiteY72" fmla="*/ 128590 h 233226"/>
              <a:gd name="connsiteX73" fmla="*/ 4205567 w 6857997"/>
              <a:gd name="connsiteY73" fmla="*/ 13936 h 233226"/>
              <a:gd name="connsiteX74" fmla="*/ 4225186 w 6857997"/>
              <a:gd name="connsiteY74" fmla="*/ 0 h 233226"/>
              <a:gd name="connsiteX75" fmla="*/ 4244301 w 6857997"/>
              <a:gd name="connsiteY75" fmla="*/ 13936 h 233226"/>
              <a:gd name="connsiteX76" fmla="*/ 4344463 w 6857997"/>
              <a:gd name="connsiteY76" fmla="*/ 128590 h 233226"/>
              <a:gd name="connsiteX77" fmla="*/ 4444626 w 6857997"/>
              <a:gd name="connsiteY77" fmla="*/ 13936 h 233226"/>
              <a:gd name="connsiteX78" fmla="*/ 4464245 w 6857997"/>
              <a:gd name="connsiteY78" fmla="*/ 0 h 233226"/>
              <a:gd name="connsiteX79" fmla="*/ 4483360 w 6857997"/>
              <a:gd name="connsiteY79" fmla="*/ 13936 h 233226"/>
              <a:gd name="connsiteX80" fmla="*/ 4583522 w 6857997"/>
              <a:gd name="connsiteY80" fmla="*/ 128590 h 233226"/>
              <a:gd name="connsiteX81" fmla="*/ 4683685 w 6857997"/>
              <a:gd name="connsiteY81" fmla="*/ 13936 h 233226"/>
              <a:gd name="connsiteX82" fmla="*/ 4703304 w 6857997"/>
              <a:gd name="connsiteY82" fmla="*/ 0 h 233226"/>
              <a:gd name="connsiteX83" fmla="*/ 4722419 w 6857997"/>
              <a:gd name="connsiteY83" fmla="*/ 13936 h 233226"/>
              <a:gd name="connsiteX84" fmla="*/ 4822581 w 6857997"/>
              <a:gd name="connsiteY84" fmla="*/ 128590 h 233226"/>
              <a:gd name="connsiteX85" fmla="*/ 4922744 w 6857997"/>
              <a:gd name="connsiteY85" fmla="*/ 13936 h 233226"/>
              <a:gd name="connsiteX86" fmla="*/ 4942363 w 6857997"/>
              <a:gd name="connsiteY86" fmla="*/ 0 h 233226"/>
              <a:gd name="connsiteX87" fmla="*/ 4961478 w 6857997"/>
              <a:gd name="connsiteY87" fmla="*/ 13936 h 233226"/>
              <a:gd name="connsiteX88" fmla="*/ 5061639 w 6857997"/>
              <a:gd name="connsiteY88" fmla="*/ 128590 h 233226"/>
              <a:gd name="connsiteX89" fmla="*/ 5161802 w 6857997"/>
              <a:gd name="connsiteY89" fmla="*/ 13936 h 233226"/>
              <a:gd name="connsiteX90" fmla="*/ 5181421 w 6857997"/>
              <a:gd name="connsiteY90" fmla="*/ 0 h 233226"/>
              <a:gd name="connsiteX91" fmla="*/ 5200536 w 6857997"/>
              <a:gd name="connsiteY91" fmla="*/ 13936 h 233226"/>
              <a:gd name="connsiteX92" fmla="*/ 5300698 w 6857997"/>
              <a:gd name="connsiteY92" fmla="*/ 128590 h 233226"/>
              <a:gd name="connsiteX93" fmla="*/ 5400861 w 6857997"/>
              <a:gd name="connsiteY93" fmla="*/ 13936 h 233226"/>
              <a:gd name="connsiteX94" fmla="*/ 5420480 w 6857997"/>
              <a:gd name="connsiteY94" fmla="*/ 0 h 233226"/>
              <a:gd name="connsiteX95" fmla="*/ 5439595 w 6857997"/>
              <a:gd name="connsiteY95" fmla="*/ 13936 h 233226"/>
              <a:gd name="connsiteX96" fmla="*/ 5539757 w 6857997"/>
              <a:gd name="connsiteY96" fmla="*/ 128590 h 233226"/>
              <a:gd name="connsiteX97" fmla="*/ 5639920 w 6857997"/>
              <a:gd name="connsiteY97" fmla="*/ 13936 h 233226"/>
              <a:gd name="connsiteX98" fmla="*/ 5659539 w 6857997"/>
              <a:gd name="connsiteY98" fmla="*/ 0 h 233226"/>
              <a:gd name="connsiteX99" fmla="*/ 5678654 w 6857997"/>
              <a:gd name="connsiteY99" fmla="*/ 13936 h 233226"/>
              <a:gd name="connsiteX100" fmla="*/ 5778816 w 6857997"/>
              <a:gd name="connsiteY100" fmla="*/ 128590 h 233226"/>
              <a:gd name="connsiteX101" fmla="*/ 5878979 w 6857997"/>
              <a:gd name="connsiteY101" fmla="*/ 13936 h 233226"/>
              <a:gd name="connsiteX102" fmla="*/ 5898598 w 6857997"/>
              <a:gd name="connsiteY102" fmla="*/ 0 h 233226"/>
              <a:gd name="connsiteX103" fmla="*/ 5917713 w 6857997"/>
              <a:gd name="connsiteY103" fmla="*/ 13936 h 233226"/>
              <a:gd name="connsiteX104" fmla="*/ 6017875 w 6857997"/>
              <a:gd name="connsiteY104" fmla="*/ 128590 h 233226"/>
              <a:gd name="connsiteX105" fmla="*/ 6118038 w 6857997"/>
              <a:gd name="connsiteY105" fmla="*/ 13936 h 233226"/>
              <a:gd name="connsiteX106" fmla="*/ 6137657 w 6857997"/>
              <a:gd name="connsiteY106" fmla="*/ 0 h 233226"/>
              <a:gd name="connsiteX107" fmla="*/ 6156772 w 6857997"/>
              <a:gd name="connsiteY107" fmla="*/ 13936 h 233226"/>
              <a:gd name="connsiteX108" fmla="*/ 6256934 w 6857997"/>
              <a:gd name="connsiteY108" fmla="*/ 128590 h 233226"/>
              <a:gd name="connsiteX109" fmla="*/ 6357097 w 6857997"/>
              <a:gd name="connsiteY109" fmla="*/ 13936 h 233226"/>
              <a:gd name="connsiteX110" fmla="*/ 6376716 w 6857997"/>
              <a:gd name="connsiteY110" fmla="*/ 0 h 233226"/>
              <a:gd name="connsiteX111" fmla="*/ 6395831 w 6857997"/>
              <a:gd name="connsiteY111" fmla="*/ 13936 h 233226"/>
              <a:gd name="connsiteX112" fmla="*/ 6495992 w 6857997"/>
              <a:gd name="connsiteY112" fmla="*/ 128590 h 233226"/>
              <a:gd name="connsiteX113" fmla="*/ 6596155 w 6857997"/>
              <a:gd name="connsiteY113" fmla="*/ 13936 h 233226"/>
              <a:gd name="connsiteX114" fmla="*/ 6615774 w 6857997"/>
              <a:gd name="connsiteY114" fmla="*/ 0 h 233226"/>
              <a:gd name="connsiteX115" fmla="*/ 6634889 w 6857997"/>
              <a:gd name="connsiteY115" fmla="*/ 13936 h 233226"/>
              <a:gd name="connsiteX116" fmla="*/ 6735051 w 6857997"/>
              <a:gd name="connsiteY116" fmla="*/ 128590 h 233226"/>
              <a:gd name="connsiteX117" fmla="*/ 6835214 w 6857997"/>
              <a:gd name="connsiteY117" fmla="*/ 13936 h 233226"/>
              <a:gd name="connsiteX118" fmla="*/ 6854833 w 6857997"/>
              <a:gd name="connsiteY118" fmla="*/ 0 h 23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6857997" h="233226">
                <a:moveTo>
                  <a:pt x="6857997" y="2307"/>
                </a:moveTo>
                <a:lnTo>
                  <a:pt x="6857997" y="233226"/>
                </a:lnTo>
                <a:lnTo>
                  <a:pt x="0" y="233226"/>
                </a:lnTo>
                <a:lnTo>
                  <a:pt x="0" y="81194"/>
                </a:lnTo>
                <a:lnTo>
                  <a:pt x="41404" y="128590"/>
                </a:lnTo>
                <a:lnTo>
                  <a:pt x="141567" y="13936"/>
                </a:lnTo>
                <a:cubicBezTo>
                  <a:pt x="149697" y="4646"/>
                  <a:pt x="155484" y="0"/>
                  <a:pt x="161187" y="0"/>
                </a:cubicBezTo>
                <a:cubicBezTo>
                  <a:pt x="166890" y="0"/>
                  <a:pt x="172509" y="4646"/>
                  <a:pt x="180302" y="13936"/>
                </a:cubicBezTo>
                <a:lnTo>
                  <a:pt x="280465" y="128590"/>
                </a:lnTo>
                <a:lnTo>
                  <a:pt x="380627" y="13936"/>
                </a:lnTo>
                <a:cubicBezTo>
                  <a:pt x="388756" y="4646"/>
                  <a:pt x="394543" y="0"/>
                  <a:pt x="400245" y="0"/>
                </a:cubicBezTo>
                <a:cubicBezTo>
                  <a:pt x="405947" y="0"/>
                  <a:pt x="411566" y="4646"/>
                  <a:pt x="419361" y="13936"/>
                </a:cubicBezTo>
                <a:lnTo>
                  <a:pt x="519522" y="128590"/>
                </a:lnTo>
                <a:lnTo>
                  <a:pt x="619685" y="13936"/>
                </a:lnTo>
                <a:cubicBezTo>
                  <a:pt x="627815" y="4646"/>
                  <a:pt x="633601" y="0"/>
                  <a:pt x="639304" y="0"/>
                </a:cubicBezTo>
                <a:cubicBezTo>
                  <a:pt x="645006" y="0"/>
                  <a:pt x="650625" y="4646"/>
                  <a:pt x="658420" y="13936"/>
                </a:cubicBezTo>
                <a:lnTo>
                  <a:pt x="758585" y="128590"/>
                </a:lnTo>
                <a:lnTo>
                  <a:pt x="858745" y="13936"/>
                </a:lnTo>
                <a:cubicBezTo>
                  <a:pt x="866874" y="4646"/>
                  <a:pt x="872660" y="0"/>
                  <a:pt x="878363" y="0"/>
                </a:cubicBezTo>
                <a:cubicBezTo>
                  <a:pt x="884065" y="0"/>
                  <a:pt x="889684" y="4646"/>
                  <a:pt x="897479" y="13936"/>
                </a:cubicBezTo>
                <a:lnTo>
                  <a:pt x="997640" y="128590"/>
                </a:lnTo>
                <a:lnTo>
                  <a:pt x="1097802" y="13936"/>
                </a:lnTo>
                <a:cubicBezTo>
                  <a:pt x="1105932" y="4646"/>
                  <a:pt x="1111718" y="0"/>
                  <a:pt x="1117421" y="0"/>
                </a:cubicBezTo>
                <a:cubicBezTo>
                  <a:pt x="1123123" y="0"/>
                  <a:pt x="1128742" y="4646"/>
                  <a:pt x="1136537" y="13936"/>
                </a:cubicBezTo>
                <a:lnTo>
                  <a:pt x="1236698" y="128590"/>
                </a:lnTo>
                <a:lnTo>
                  <a:pt x="1336861" y="13936"/>
                </a:lnTo>
                <a:cubicBezTo>
                  <a:pt x="1344991" y="4646"/>
                  <a:pt x="1350777" y="0"/>
                  <a:pt x="1356480" y="0"/>
                </a:cubicBezTo>
                <a:cubicBezTo>
                  <a:pt x="1362182" y="0"/>
                  <a:pt x="1367801" y="4646"/>
                  <a:pt x="1375596" y="13936"/>
                </a:cubicBezTo>
                <a:lnTo>
                  <a:pt x="1475757" y="128590"/>
                </a:lnTo>
                <a:lnTo>
                  <a:pt x="1575920" y="13936"/>
                </a:lnTo>
                <a:cubicBezTo>
                  <a:pt x="1584050" y="4646"/>
                  <a:pt x="1589836" y="0"/>
                  <a:pt x="1595539" y="0"/>
                </a:cubicBezTo>
                <a:cubicBezTo>
                  <a:pt x="1601241" y="0"/>
                  <a:pt x="1606860" y="4646"/>
                  <a:pt x="1614655" y="13936"/>
                </a:cubicBezTo>
                <a:lnTo>
                  <a:pt x="1714816" y="128590"/>
                </a:lnTo>
                <a:lnTo>
                  <a:pt x="1814979" y="13936"/>
                </a:lnTo>
                <a:cubicBezTo>
                  <a:pt x="1823109" y="4646"/>
                  <a:pt x="1828895" y="0"/>
                  <a:pt x="1834598" y="0"/>
                </a:cubicBezTo>
                <a:cubicBezTo>
                  <a:pt x="1840300" y="0"/>
                  <a:pt x="1845919" y="4646"/>
                  <a:pt x="1853714" y="13936"/>
                </a:cubicBezTo>
                <a:lnTo>
                  <a:pt x="1953875" y="128590"/>
                </a:lnTo>
                <a:lnTo>
                  <a:pt x="2054038" y="13936"/>
                </a:lnTo>
                <a:cubicBezTo>
                  <a:pt x="2062168" y="4646"/>
                  <a:pt x="2067954" y="0"/>
                  <a:pt x="2073657" y="0"/>
                </a:cubicBezTo>
                <a:cubicBezTo>
                  <a:pt x="2079359" y="0"/>
                  <a:pt x="2084978" y="4646"/>
                  <a:pt x="2092773" y="13936"/>
                </a:cubicBezTo>
                <a:lnTo>
                  <a:pt x="2192934" y="128590"/>
                </a:lnTo>
                <a:lnTo>
                  <a:pt x="2293097" y="13936"/>
                </a:lnTo>
                <a:cubicBezTo>
                  <a:pt x="2301227" y="4646"/>
                  <a:pt x="2307013" y="0"/>
                  <a:pt x="2312716" y="0"/>
                </a:cubicBezTo>
                <a:cubicBezTo>
                  <a:pt x="2318418" y="0"/>
                  <a:pt x="2324037" y="4646"/>
                  <a:pt x="2331832" y="13936"/>
                </a:cubicBezTo>
                <a:lnTo>
                  <a:pt x="2431993" y="128590"/>
                </a:lnTo>
                <a:lnTo>
                  <a:pt x="2532155" y="13936"/>
                </a:lnTo>
                <a:cubicBezTo>
                  <a:pt x="2540285" y="4646"/>
                  <a:pt x="2546071" y="0"/>
                  <a:pt x="2551774" y="0"/>
                </a:cubicBezTo>
                <a:cubicBezTo>
                  <a:pt x="2557476" y="0"/>
                  <a:pt x="2563095" y="4646"/>
                  <a:pt x="2570890" y="13936"/>
                </a:cubicBezTo>
                <a:lnTo>
                  <a:pt x="2671051" y="128590"/>
                </a:lnTo>
                <a:lnTo>
                  <a:pt x="2771214" y="13936"/>
                </a:lnTo>
                <a:cubicBezTo>
                  <a:pt x="2779344" y="4646"/>
                  <a:pt x="2785130" y="0"/>
                  <a:pt x="2790833" y="0"/>
                </a:cubicBezTo>
                <a:cubicBezTo>
                  <a:pt x="2796535" y="0"/>
                  <a:pt x="2802154" y="4646"/>
                  <a:pt x="2809949" y="13936"/>
                </a:cubicBezTo>
                <a:lnTo>
                  <a:pt x="2910110" y="128590"/>
                </a:lnTo>
                <a:lnTo>
                  <a:pt x="3010273" y="13936"/>
                </a:lnTo>
                <a:cubicBezTo>
                  <a:pt x="3018403" y="4646"/>
                  <a:pt x="3024189" y="0"/>
                  <a:pt x="3029892" y="0"/>
                </a:cubicBezTo>
                <a:cubicBezTo>
                  <a:pt x="3035594" y="0"/>
                  <a:pt x="3041213" y="4646"/>
                  <a:pt x="3049008" y="13936"/>
                </a:cubicBezTo>
                <a:lnTo>
                  <a:pt x="3149169" y="128590"/>
                </a:lnTo>
                <a:lnTo>
                  <a:pt x="3249332" y="13936"/>
                </a:lnTo>
                <a:cubicBezTo>
                  <a:pt x="3257462" y="4646"/>
                  <a:pt x="3263248" y="0"/>
                  <a:pt x="3268951" y="0"/>
                </a:cubicBezTo>
                <a:cubicBezTo>
                  <a:pt x="3274653" y="0"/>
                  <a:pt x="3280272" y="4646"/>
                  <a:pt x="3288066" y="13936"/>
                </a:cubicBezTo>
                <a:lnTo>
                  <a:pt x="3388228" y="128590"/>
                </a:lnTo>
                <a:lnTo>
                  <a:pt x="3488391" y="13936"/>
                </a:lnTo>
                <a:cubicBezTo>
                  <a:pt x="3496521" y="4646"/>
                  <a:pt x="3502307" y="0"/>
                  <a:pt x="3508010" y="0"/>
                </a:cubicBezTo>
                <a:cubicBezTo>
                  <a:pt x="3513712" y="0"/>
                  <a:pt x="3519331" y="4646"/>
                  <a:pt x="3527125" y="13936"/>
                </a:cubicBezTo>
                <a:lnTo>
                  <a:pt x="3627287" y="128590"/>
                </a:lnTo>
                <a:lnTo>
                  <a:pt x="3727449" y="13936"/>
                </a:lnTo>
                <a:cubicBezTo>
                  <a:pt x="3735579" y="4646"/>
                  <a:pt x="3741365" y="0"/>
                  <a:pt x="3747068" y="0"/>
                </a:cubicBezTo>
                <a:cubicBezTo>
                  <a:pt x="3752770" y="0"/>
                  <a:pt x="3758389" y="4646"/>
                  <a:pt x="3766183" y="13936"/>
                </a:cubicBezTo>
                <a:lnTo>
                  <a:pt x="3866345" y="128590"/>
                </a:lnTo>
                <a:lnTo>
                  <a:pt x="3966508" y="13936"/>
                </a:lnTo>
                <a:cubicBezTo>
                  <a:pt x="3974638" y="4646"/>
                  <a:pt x="3980424" y="0"/>
                  <a:pt x="3986127" y="0"/>
                </a:cubicBezTo>
                <a:cubicBezTo>
                  <a:pt x="3991829" y="0"/>
                  <a:pt x="3997447" y="4646"/>
                  <a:pt x="4005242" y="13936"/>
                </a:cubicBezTo>
                <a:lnTo>
                  <a:pt x="4105404" y="128590"/>
                </a:lnTo>
                <a:lnTo>
                  <a:pt x="4205567" y="13936"/>
                </a:lnTo>
                <a:cubicBezTo>
                  <a:pt x="4213697" y="4646"/>
                  <a:pt x="4219483" y="0"/>
                  <a:pt x="4225186" y="0"/>
                </a:cubicBezTo>
                <a:cubicBezTo>
                  <a:pt x="4230888" y="0"/>
                  <a:pt x="4236506" y="4646"/>
                  <a:pt x="4244301" y="13936"/>
                </a:cubicBezTo>
                <a:lnTo>
                  <a:pt x="4344463" y="128590"/>
                </a:lnTo>
                <a:lnTo>
                  <a:pt x="4444626" y="13936"/>
                </a:lnTo>
                <a:cubicBezTo>
                  <a:pt x="4452756" y="4646"/>
                  <a:pt x="4458542" y="0"/>
                  <a:pt x="4464245" y="0"/>
                </a:cubicBezTo>
                <a:cubicBezTo>
                  <a:pt x="4469947" y="0"/>
                  <a:pt x="4475565" y="4646"/>
                  <a:pt x="4483360" y="13936"/>
                </a:cubicBezTo>
                <a:lnTo>
                  <a:pt x="4583522" y="128590"/>
                </a:lnTo>
                <a:lnTo>
                  <a:pt x="4683685" y="13936"/>
                </a:lnTo>
                <a:cubicBezTo>
                  <a:pt x="4691815" y="4646"/>
                  <a:pt x="4697601" y="0"/>
                  <a:pt x="4703304" y="0"/>
                </a:cubicBezTo>
                <a:cubicBezTo>
                  <a:pt x="4709006" y="0"/>
                  <a:pt x="4714624" y="4646"/>
                  <a:pt x="4722419" y="13936"/>
                </a:cubicBezTo>
                <a:lnTo>
                  <a:pt x="4822581" y="128590"/>
                </a:lnTo>
                <a:lnTo>
                  <a:pt x="4922744" y="13936"/>
                </a:lnTo>
                <a:cubicBezTo>
                  <a:pt x="4930874" y="4646"/>
                  <a:pt x="4936660" y="0"/>
                  <a:pt x="4942363" y="0"/>
                </a:cubicBezTo>
                <a:cubicBezTo>
                  <a:pt x="4948065" y="0"/>
                  <a:pt x="4953684" y="4646"/>
                  <a:pt x="4961478" y="13936"/>
                </a:cubicBezTo>
                <a:lnTo>
                  <a:pt x="5061639" y="128590"/>
                </a:lnTo>
                <a:lnTo>
                  <a:pt x="5161802" y="13936"/>
                </a:lnTo>
                <a:cubicBezTo>
                  <a:pt x="5169932" y="4646"/>
                  <a:pt x="5175718" y="0"/>
                  <a:pt x="5181421" y="0"/>
                </a:cubicBezTo>
                <a:cubicBezTo>
                  <a:pt x="5187123" y="0"/>
                  <a:pt x="5192742" y="4646"/>
                  <a:pt x="5200536" y="13936"/>
                </a:cubicBezTo>
                <a:lnTo>
                  <a:pt x="5300698" y="128590"/>
                </a:lnTo>
                <a:lnTo>
                  <a:pt x="5400861" y="13936"/>
                </a:lnTo>
                <a:cubicBezTo>
                  <a:pt x="5408991" y="4646"/>
                  <a:pt x="5414777" y="0"/>
                  <a:pt x="5420480" y="0"/>
                </a:cubicBezTo>
                <a:cubicBezTo>
                  <a:pt x="5426182" y="0"/>
                  <a:pt x="5431801" y="4646"/>
                  <a:pt x="5439595" y="13936"/>
                </a:cubicBezTo>
                <a:lnTo>
                  <a:pt x="5539757" y="128590"/>
                </a:lnTo>
                <a:lnTo>
                  <a:pt x="5639920" y="13936"/>
                </a:lnTo>
                <a:cubicBezTo>
                  <a:pt x="5648050" y="4646"/>
                  <a:pt x="5653836" y="0"/>
                  <a:pt x="5659539" y="0"/>
                </a:cubicBezTo>
                <a:cubicBezTo>
                  <a:pt x="5665241" y="0"/>
                  <a:pt x="5670859" y="4646"/>
                  <a:pt x="5678654" y="13936"/>
                </a:cubicBezTo>
                <a:lnTo>
                  <a:pt x="5778816" y="128590"/>
                </a:lnTo>
                <a:lnTo>
                  <a:pt x="5878979" y="13936"/>
                </a:lnTo>
                <a:cubicBezTo>
                  <a:pt x="5887109" y="4646"/>
                  <a:pt x="5892895" y="0"/>
                  <a:pt x="5898598" y="0"/>
                </a:cubicBezTo>
                <a:cubicBezTo>
                  <a:pt x="5904300" y="0"/>
                  <a:pt x="5909919" y="4646"/>
                  <a:pt x="5917713" y="13936"/>
                </a:cubicBezTo>
                <a:lnTo>
                  <a:pt x="6017875" y="128590"/>
                </a:lnTo>
                <a:lnTo>
                  <a:pt x="6118038" y="13936"/>
                </a:lnTo>
                <a:cubicBezTo>
                  <a:pt x="6126168" y="4646"/>
                  <a:pt x="6131954" y="0"/>
                  <a:pt x="6137657" y="0"/>
                </a:cubicBezTo>
                <a:cubicBezTo>
                  <a:pt x="6143359" y="0"/>
                  <a:pt x="6148977" y="4646"/>
                  <a:pt x="6156772" y="13936"/>
                </a:cubicBezTo>
                <a:lnTo>
                  <a:pt x="6256934" y="128590"/>
                </a:lnTo>
                <a:lnTo>
                  <a:pt x="6357097" y="13936"/>
                </a:lnTo>
                <a:cubicBezTo>
                  <a:pt x="6365227" y="4646"/>
                  <a:pt x="6371013" y="0"/>
                  <a:pt x="6376716" y="0"/>
                </a:cubicBezTo>
                <a:cubicBezTo>
                  <a:pt x="6382418" y="0"/>
                  <a:pt x="6388037" y="4646"/>
                  <a:pt x="6395831" y="13936"/>
                </a:cubicBezTo>
                <a:lnTo>
                  <a:pt x="6495992" y="128590"/>
                </a:lnTo>
                <a:lnTo>
                  <a:pt x="6596155" y="13936"/>
                </a:lnTo>
                <a:cubicBezTo>
                  <a:pt x="6604285" y="4646"/>
                  <a:pt x="6610071" y="0"/>
                  <a:pt x="6615774" y="0"/>
                </a:cubicBezTo>
                <a:cubicBezTo>
                  <a:pt x="6621476" y="0"/>
                  <a:pt x="6627095" y="4646"/>
                  <a:pt x="6634889" y="13936"/>
                </a:cubicBezTo>
                <a:lnTo>
                  <a:pt x="6735051" y="128590"/>
                </a:lnTo>
                <a:lnTo>
                  <a:pt x="6835214" y="13936"/>
                </a:lnTo>
                <a:cubicBezTo>
                  <a:pt x="6843344" y="4646"/>
                  <a:pt x="6849130" y="0"/>
                  <a:pt x="68548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descr="Mission"/>
          <p:cNvSpPr/>
          <p:nvPr/>
        </p:nvSpPr>
        <p:spPr>
          <a:xfrm>
            <a:off x="0" y="0"/>
            <a:ext cx="3975100" cy="68579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C183D7F6-B498-43B3-948B-1728B52AA6E4}">
                <adec:decorative xmlns:adec="http://schemas.microsoft.com/office/drawing/2017/decorative" val="1"/>
              </a:ext>
            </a:extLst>
          </p:cNvPr>
          <p:cNvSpPr/>
          <p:nvPr/>
        </p:nvSpPr>
        <p:spPr>
          <a:xfrm>
            <a:off x="1258953" y="2360327"/>
            <a:ext cx="1584195" cy="1584195"/>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descr="Mission"/>
          <p:cNvSpPr txBox="1"/>
          <p:nvPr/>
        </p:nvSpPr>
        <p:spPr>
          <a:xfrm>
            <a:off x="982585" y="4071804"/>
            <a:ext cx="2423345" cy="707886"/>
          </a:xfrm>
          <a:prstGeom prst="rect">
            <a:avLst/>
          </a:prstGeom>
          <a:noFill/>
        </p:spPr>
        <p:txBody>
          <a:bodyPr wrap="square" rtlCol="0">
            <a:spAutoFit/>
          </a:bodyPr>
          <a:lstStyle/>
          <a:p>
            <a:pPr algn="ctr"/>
            <a:r>
              <a:rPr lang="fr-FR" sz="4000" dirty="0">
                <a:solidFill>
                  <a:schemeClr val="bg1"/>
                </a:solidFill>
              </a:rPr>
              <a:t>MISSION</a:t>
            </a:r>
          </a:p>
        </p:txBody>
      </p:sp>
      <p:sp>
        <p:nvSpPr>
          <p:cNvPr id="51" name="Freeform 50">
            <a:extLst>
              <a:ext uri="{C183D7F6-B498-43B3-948B-1728B52AA6E4}">
                <adec:decorative xmlns:adec="http://schemas.microsoft.com/office/drawing/2017/decorative" val="1"/>
              </a:ext>
            </a:extLst>
          </p:cNvPr>
          <p:cNvSpPr/>
          <p:nvPr/>
        </p:nvSpPr>
        <p:spPr>
          <a:xfrm rot="16200000">
            <a:off x="8654300" y="3312385"/>
            <a:ext cx="6857997" cy="233226"/>
          </a:xfrm>
          <a:custGeom>
            <a:avLst/>
            <a:gdLst>
              <a:gd name="connsiteX0" fmla="*/ 6857997 w 6857997"/>
              <a:gd name="connsiteY0" fmla="*/ 2307 h 233226"/>
              <a:gd name="connsiteX1" fmla="*/ 6857997 w 6857997"/>
              <a:gd name="connsiteY1" fmla="*/ 233226 h 233226"/>
              <a:gd name="connsiteX2" fmla="*/ 0 w 6857997"/>
              <a:gd name="connsiteY2" fmla="*/ 233226 h 233226"/>
              <a:gd name="connsiteX3" fmla="*/ 0 w 6857997"/>
              <a:gd name="connsiteY3" fmla="*/ 81194 h 233226"/>
              <a:gd name="connsiteX4" fmla="*/ 41404 w 6857997"/>
              <a:gd name="connsiteY4" fmla="*/ 128590 h 233226"/>
              <a:gd name="connsiteX5" fmla="*/ 141567 w 6857997"/>
              <a:gd name="connsiteY5" fmla="*/ 13936 h 233226"/>
              <a:gd name="connsiteX6" fmla="*/ 161187 w 6857997"/>
              <a:gd name="connsiteY6" fmla="*/ 0 h 233226"/>
              <a:gd name="connsiteX7" fmla="*/ 180302 w 6857997"/>
              <a:gd name="connsiteY7" fmla="*/ 13936 h 233226"/>
              <a:gd name="connsiteX8" fmla="*/ 280465 w 6857997"/>
              <a:gd name="connsiteY8" fmla="*/ 128590 h 233226"/>
              <a:gd name="connsiteX9" fmla="*/ 380627 w 6857997"/>
              <a:gd name="connsiteY9" fmla="*/ 13936 h 233226"/>
              <a:gd name="connsiteX10" fmla="*/ 400245 w 6857997"/>
              <a:gd name="connsiteY10" fmla="*/ 0 h 233226"/>
              <a:gd name="connsiteX11" fmla="*/ 419361 w 6857997"/>
              <a:gd name="connsiteY11" fmla="*/ 13936 h 233226"/>
              <a:gd name="connsiteX12" fmla="*/ 519522 w 6857997"/>
              <a:gd name="connsiteY12" fmla="*/ 128590 h 233226"/>
              <a:gd name="connsiteX13" fmla="*/ 619685 w 6857997"/>
              <a:gd name="connsiteY13" fmla="*/ 13936 h 233226"/>
              <a:gd name="connsiteX14" fmla="*/ 639304 w 6857997"/>
              <a:gd name="connsiteY14" fmla="*/ 0 h 233226"/>
              <a:gd name="connsiteX15" fmla="*/ 658420 w 6857997"/>
              <a:gd name="connsiteY15" fmla="*/ 13936 h 233226"/>
              <a:gd name="connsiteX16" fmla="*/ 758585 w 6857997"/>
              <a:gd name="connsiteY16" fmla="*/ 128590 h 233226"/>
              <a:gd name="connsiteX17" fmla="*/ 858745 w 6857997"/>
              <a:gd name="connsiteY17" fmla="*/ 13936 h 233226"/>
              <a:gd name="connsiteX18" fmla="*/ 878363 w 6857997"/>
              <a:gd name="connsiteY18" fmla="*/ 0 h 233226"/>
              <a:gd name="connsiteX19" fmla="*/ 897479 w 6857997"/>
              <a:gd name="connsiteY19" fmla="*/ 13936 h 233226"/>
              <a:gd name="connsiteX20" fmla="*/ 997640 w 6857997"/>
              <a:gd name="connsiteY20" fmla="*/ 128590 h 233226"/>
              <a:gd name="connsiteX21" fmla="*/ 1097802 w 6857997"/>
              <a:gd name="connsiteY21" fmla="*/ 13936 h 233226"/>
              <a:gd name="connsiteX22" fmla="*/ 1117421 w 6857997"/>
              <a:gd name="connsiteY22" fmla="*/ 0 h 233226"/>
              <a:gd name="connsiteX23" fmla="*/ 1136537 w 6857997"/>
              <a:gd name="connsiteY23" fmla="*/ 13936 h 233226"/>
              <a:gd name="connsiteX24" fmla="*/ 1236698 w 6857997"/>
              <a:gd name="connsiteY24" fmla="*/ 128590 h 233226"/>
              <a:gd name="connsiteX25" fmla="*/ 1336861 w 6857997"/>
              <a:gd name="connsiteY25" fmla="*/ 13936 h 233226"/>
              <a:gd name="connsiteX26" fmla="*/ 1356480 w 6857997"/>
              <a:gd name="connsiteY26" fmla="*/ 0 h 233226"/>
              <a:gd name="connsiteX27" fmla="*/ 1375596 w 6857997"/>
              <a:gd name="connsiteY27" fmla="*/ 13936 h 233226"/>
              <a:gd name="connsiteX28" fmla="*/ 1475757 w 6857997"/>
              <a:gd name="connsiteY28" fmla="*/ 128590 h 233226"/>
              <a:gd name="connsiteX29" fmla="*/ 1575920 w 6857997"/>
              <a:gd name="connsiteY29" fmla="*/ 13936 h 233226"/>
              <a:gd name="connsiteX30" fmla="*/ 1595539 w 6857997"/>
              <a:gd name="connsiteY30" fmla="*/ 0 h 233226"/>
              <a:gd name="connsiteX31" fmla="*/ 1614655 w 6857997"/>
              <a:gd name="connsiteY31" fmla="*/ 13936 h 233226"/>
              <a:gd name="connsiteX32" fmla="*/ 1714816 w 6857997"/>
              <a:gd name="connsiteY32" fmla="*/ 128590 h 233226"/>
              <a:gd name="connsiteX33" fmla="*/ 1814979 w 6857997"/>
              <a:gd name="connsiteY33" fmla="*/ 13936 h 233226"/>
              <a:gd name="connsiteX34" fmla="*/ 1834598 w 6857997"/>
              <a:gd name="connsiteY34" fmla="*/ 0 h 233226"/>
              <a:gd name="connsiteX35" fmla="*/ 1853714 w 6857997"/>
              <a:gd name="connsiteY35" fmla="*/ 13936 h 233226"/>
              <a:gd name="connsiteX36" fmla="*/ 1953875 w 6857997"/>
              <a:gd name="connsiteY36" fmla="*/ 128590 h 233226"/>
              <a:gd name="connsiteX37" fmla="*/ 2054038 w 6857997"/>
              <a:gd name="connsiteY37" fmla="*/ 13936 h 233226"/>
              <a:gd name="connsiteX38" fmla="*/ 2073657 w 6857997"/>
              <a:gd name="connsiteY38" fmla="*/ 0 h 233226"/>
              <a:gd name="connsiteX39" fmla="*/ 2092773 w 6857997"/>
              <a:gd name="connsiteY39" fmla="*/ 13936 h 233226"/>
              <a:gd name="connsiteX40" fmla="*/ 2192934 w 6857997"/>
              <a:gd name="connsiteY40" fmla="*/ 128590 h 233226"/>
              <a:gd name="connsiteX41" fmla="*/ 2293097 w 6857997"/>
              <a:gd name="connsiteY41" fmla="*/ 13936 h 233226"/>
              <a:gd name="connsiteX42" fmla="*/ 2312716 w 6857997"/>
              <a:gd name="connsiteY42" fmla="*/ 0 h 233226"/>
              <a:gd name="connsiteX43" fmla="*/ 2331832 w 6857997"/>
              <a:gd name="connsiteY43" fmla="*/ 13936 h 233226"/>
              <a:gd name="connsiteX44" fmla="*/ 2431993 w 6857997"/>
              <a:gd name="connsiteY44" fmla="*/ 128590 h 233226"/>
              <a:gd name="connsiteX45" fmla="*/ 2532155 w 6857997"/>
              <a:gd name="connsiteY45" fmla="*/ 13936 h 233226"/>
              <a:gd name="connsiteX46" fmla="*/ 2551774 w 6857997"/>
              <a:gd name="connsiteY46" fmla="*/ 0 h 233226"/>
              <a:gd name="connsiteX47" fmla="*/ 2570890 w 6857997"/>
              <a:gd name="connsiteY47" fmla="*/ 13936 h 233226"/>
              <a:gd name="connsiteX48" fmla="*/ 2671051 w 6857997"/>
              <a:gd name="connsiteY48" fmla="*/ 128590 h 233226"/>
              <a:gd name="connsiteX49" fmla="*/ 2771214 w 6857997"/>
              <a:gd name="connsiteY49" fmla="*/ 13936 h 233226"/>
              <a:gd name="connsiteX50" fmla="*/ 2790833 w 6857997"/>
              <a:gd name="connsiteY50" fmla="*/ 0 h 233226"/>
              <a:gd name="connsiteX51" fmla="*/ 2809949 w 6857997"/>
              <a:gd name="connsiteY51" fmla="*/ 13936 h 233226"/>
              <a:gd name="connsiteX52" fmla="*/ 2910110 w 6857997"/>
              <a:gd name="connsiteY52" fmla="*/ 128590 h 233226"/>
              <a:gd name="connsiteX53" fmla="*/ 3010273 w 6857997"/>
              <a:gd name="connsiteY53" fmla="*/ 13936 h 233226"/>
              <a:gd name="connsiteX54" fmla="*/ 3029892 w 6857997"/>
              <a:gd name="connsiteY54" fmla="*/ 0 h 233226"/>
              <a:gd name="connsiteX55" fmla="*/ 3049008 w 6857997"/>
              <a:gd name="connsiteY55" fmla="*/ 13936 h 233226"/>
              <a:gd name="connsiteX56" fmla="*/ 3149169 w 6857997"/>
              <a:gd name="connsiteY56" fmla="*/ 128590 h 233226"/>
              <a:gd name="connsiteX57" fmla="*/ 3249332 w 6857997"/>
              <a:gd name="connsiteY57" fmla="*/ 13936 h 233226"/>
              <a:gd name="connsiteX58" fmla="*/ 3268951 w 6857997"/>
              <a:gd name="connsiteY58" fmla="*/ 0 h 233226"/>
              <a:gd name="connsiteX59" fmla="*/ 3288066 w 6857997"/>
              <a:gd name="connsiteY59" fmla="*/ 13936 h 233226"/>
              <a:gd name="connsiteX60" fmla="*/ 3388228 w 6857997"/>
              <a:gd name="connsiteY60" fmla="*/ 128590 h 233226"/>
              <a:gd name="connsiteX61" fmla="*/ 3488391 w 6857997"/>
              <a:gd name="connsiteY61" fmla="*/ 13936 h 233226"/>
              <a:gd name="connsiteX62" fmla="*/ 3508010 w 6857997"/>
              <a:gd name="connsiteY62" fmla="*/ 0 h 233226"/>
              <a:gd name="connsiteX63" fmla="*/ 3527125 w 6857997"/>
              <a:gd name="connsiteY63" fmla="*/ 13936 h 233226"/>
              <a:gd name="connsiteX64" fmla="*/ 3627287 w 6857997"/>
              <a:gd name="connsiteY64" fmla="*/ 128590 h 233226"/>
              <a:gd name="connsiteX65" fmla="*/ 3727449 w 6857997"/>
              <a:gd name="connsiteY65" fmla="*/ 13936 h 233226"/>
              <a:gd name="connsiteX66" fmla="*/ 3747068 w 6857997"/>
              <a:gd name="connsiteY66" fmla="*/ 0 h 233226"/>
              <a:gd name="connsiteX67" fmla="*/ 3766183 w 6857997"/>
              <a:gd name="connsiteY67" fmla="*/ 13936 h 233226"/>
              <a:gd name="connsiteX68" fmla="*/ 3866345 w 6857997"/>
              <a:gd name="connsiteY68" fmla="*/ 128590 h 233226"/>
              <a:gd name="connsiteX69" fmla="*/ 3966508 w 6857997"/>
              <a:gd name="connsiteY69" fmla="*/ 13936 h 233226"/>
              <a:gd name="connsiteX70" fmla="*/ 3986127 w 6857997"/>
              <a:gd name="connsiteY70" fmla="*/ 0 h 233226"/>
              <a:gd name="connsiteX71" fmla="*/ 4005242 w 6857997"/>
              <a:gd name="connsiteY71" fmla="*/ 13936 h 233226"/>
              <a:gd name="connsiteX72" fmla="*/ 4105404 w 6857997"/>
              <a:gd name="connsiteY72" fmla="*/ 128590 h 233226"/>
              <a:gd name="connsiteX73" fmla="*/ 4205567 w 6857997"/>
              <a:gd name="connsiteY73" fmla="*/ 13936 h 233226"/>
              <a:gd name="connsiteX74" fmla="*/ 4225186 w 6857997"/>
              <a:gd name="connsiteY74" fmla="*/ 0 h 233226"/>
              <a:gd name="connsiteX75" fmla="*/ 4244301 w 6857997"/>
              <a:gd name="connsiteY75" fmla="*/ 13936 h 233226"/>
              <a:gd name="connsiteX76" fmla="*/ 4344463 w 6857997"/>
              <a:gd name="connsiteY76" fmla="*/ 128590 h 233226"/>
              <a:gd name="connsiteX77" fmla="*/ 4444626 w 6857997"/>
              <a:gd name="connsiteY77" fmla="*/ 13936 h 233226"/>
              <a:gd name="connsiteX78" fmla="*/ 4464245 w 6857997"/>
              <a:gd name="connsiteY78" fmla="*/ 0 h 233226"/>
              <a:gd name="connsiteX79" fmla="*/ 4483360 w 6857997"/>
              <a:gd name="connsiteY79" fmla="*/ 13936 h 233226"/>
              <a:gd name="connsiteX80" fmla="*/ 4583522 w 6857997"/>
              <a:gd name="connsiteY80" fmla="*/ 128590 h 233226"/>
              <a:gd name="connsiteX81" fmla="*/ 4683685 w 6857997"/>
              <a:gd name="connsiteY81" fmla="*/ 13936 h 233226"/>
              <a:gd name="connsiteX82" fmla="*/ 4703304 w 6857997"/>
              <a:gd name="connsiteY82" fmla="*/ 0 h 233226"/>
              <a:gd name="connsiteX83" fmla="*/ 4722419 w 6857997"/>
              <a:gd name="connsiteY83" fmla="*/ 13936 h 233226"/>
              <a:gd name="connsiteX84" fmla="*/ 4822581 w 6857997"/>
              <a:gd name="connsiteY84" fmla="*/ 128590 h 233226"/>
              <a:gd name="connsiteX85" fmla="*/ 4922744 w 6857997"/>
              <a:gd name="connsiteY85" fmla="*/ 13936 h 233226"/>
              <a:gd name="connsiteX86" fmla="*/ 4942363 w 6857997"/>
              <a:gd name="connsiteY86" fmla="*/ 0 h 233226"/>
              <a:gd name="connsiteX87" fmla="*/ 4961478 w 6857997"/>
              <a:gd name="connsiteY87" fmla="*/ 13936 h 233226"/>
              <a:gd name="connsiteX88" fmla="*/ 5061639 w 6857997"/>
              <a:gd name="connsiteY88" fmla="*/ 128590 h 233226"/>
              <a:gd name="connsiteX89" fmla="*/ 5161802 w 6857997"/>
              <a:gd name="connsiteY89" fmla="*/ 13936 h 233226"/>
              <a:gd name="connsiteX90" fmla="*/ 5181421 w 6857997"/>
              <a:gd name="connsiteY90" fmla="*/ 0 h 233226"/>
              <a:gd name="connsiteX91" fmla="*/ 5200536 w 6857997"/>
              <a:gd name="connsiteY91" fmla="*/ 13936 h 233226"/>
              <a:gd name="connsiteX92" fmla="*/ 5300698 w 6857997"/>
              <a:gd name="connsiteY92" fmla="*/ 128590 h 233226"/>
              <a:gd name="connsiteX93" fmla="*/ 5400861 w 6857997"/>
              <a:gd name="connsiteY93" fmla="*/ 13936 h 233226"/>
              <a:gd name="connsiteX94" fmla="*/ 5420480 w 6857997"/>
              <a:gd name="connsiteY94" fmla="*/ 0 h 233226"/>
              <a:gd name="connsiteX95" fmla="*/ 5439595 w 6857997"/>
              <a:gd name="connsiteY95" fmla="*/ 13936 h 233226"/>
              <a:gd name="connsiteX96" fmla="*/ 5539757 w 6857997"/>
              <a:gd name="connsiteY96" fmla="*/ 128590 h 233226"/>
              <a:gd name="connsiteX97" fmla="*/ 5639920 w 6857997"/>
              <a:gd name="connsiteY97" fmla="*/ 13936 h 233226"/>
              <a:gd name="connsiteX98" fmla="*/ 5659539 w 6857997"/>
              <a:gd name="connsiteY98" fmla="*/ 0 h 233226"/>
              <a:gd name="connsiteX99" fmla="*/ 5678654 w 6857997"/>
              <a:gd name="connsiteY99" fmla="*/ 13936 h 233226"/>
              <a:gd name="connsiteX100" fmla="*/ 5778816 w 6857997"/>
              <a:gd name="connsiteY100" fmla="*/ 128590 h 233226"/>
              <a:gd name="connsiteX101" fmla="*/ 5878979 w 6857997"/>
              <a:gd name="connsiteY101" fmla="*/ 13936 h 233226"/>
              <a:gd name="connsiteX102" fmla="*/ 5898598 w 6857997"/>
              <a:gd name="connsiteY102" fmla="*/ 0 h 233226"/>
              <a:gd name="connsiteX103" fmla="*/ 5917713 w 6857997"/>
              <a:gd name="connsiteY103" fmla="*/ 13936 h 233226"/>
              <a:gd name="connsiteX104" fmla="*/ 6017875 w 6857997"/>
              <a:gd name="connsiteY104" fmla="*/ 128590 h 233226"/>
              <a:gd name="connsiteX105" fmla="*/ 6118038 w 6857997"/>
              <a:gd name="connsiteY105" fmla="*/ 13936 h 233226"/>
              <a:gd name="connsiteX106" fmla="*/ 6137657 w 6857997"/>
              <a:gd name="connsiteY106" fmla="*/ 0 h 233226"/>
              <a:gd name="connsiteX107" fmla="*/ 6156772 w 6857997"/>
              <a:gd name="connsiteY107" fmla="*/ 13936 h 233226"/>
              <a:gd name="connsiteX108" fmla="*/ 6256934 w 6857997"/>
              <a:gd name="connsiteY108" fmla="*/ 128590 h 233226"/>
              <a:gd name="connsiteX109" fmla="*/ 6357097 w 6857997"/>
              <a:gd name="connsiteY109" fmla="*/ 13936 h 233226"/>
              <a:gd name="connsiteX110" fmla="*/ 6376716 w 6857997"/>
              <a:gd name="connsiteY110" fmla="*/ 0 h 233226"/>
              <a:gd name="connsiteX111" fmla="*/ 6395831 w 6857997"/>
              <a:gd name="connsiteY111" fmla="*/ 13936 h 233226"/>
              <a:gd name="connsiteX112" fmla="*/ 6495992 w 6857997"/>
              <a:gd name="connsiteY112" fmla="*/ 128590 h 233226"/>
              <a:gd name="connsiteX113" fmla="*/ 6596155 w 6857997"/>
              <a:gd name="connsiteY113" fmla="*/ 13936 h 233226"/>
              <a:gd name="connsiteX114" fmla="*/ 6615774 w 6857997"/>
              <a:gd name="connsiteY114" fmla="*/ 0 h 233226"/>
              <a:gd name="connsiteX115" fmla="*/ 6634889 w 6857997"/>
              <a:gd name="connsiteY115" fmla="*/ 13936 h 233226"/>
              <a:gd name="connsiteX116" fmla="*/ 6735051 w 6857997"/>
              <a:gd name="connsiteY116" fmla="*/ 128590 h 233226"/>
              <a:gd name="connsiteX117" fmla="*/ 6835214 w 6857997"/>
              <a:gd name="connsiteY117" fmla="*/ 13936 h 233226"/>
              <a:gd name="connsiteX118" fmla="*/ 6854833 w 6857997"/>
              <a:gd name="connsiteY118" fmla="*/ 0 h 23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6857997" h="233226">
                <a:moveTo>
                  <a:pt x="6857997" y="2307"/>
                </a:moveTo>
                <a:lnTo>
                  <a:pt x="6857997" y="233226"/>
                </a:lnTo>
                <a:lnTo>
                  <a:pt x="0" y="233226"/>
                </a:lnTo>
                <a:lnTo>
                  <a:pt x="0" y="81194"/>
                </a:lnTo>
                <a:lnTo>
                  <a:pt x="41404" y="128590"/>
                </a:lnTo>
                <a:lnTo>
                  <a:pt x="141567" y="13936"/>
                </a:lnTo>
                <a:cubicBezTo>
                  <a:pt x="149697" y="4646"/>
                  <a:pt x="155484" y="0"/>
                  <a:pt x="161187" y="0"/>
                </a:cubicBezTo>
                <a:cubicBezTo>
                  <a:pt x="166890" y="0"/>
                  <a:pt x="172509" y="4646"/>
                  <a:pt x="180302" y="13936"/>
                </a:cubicBezTo>
                <a:lnTo>
                  <a:pt x="280465" y="128590"/>
                </a:lnTo>
                <a:lnTo>
                  <a:pt x="380627" y="13936"/>
                </a:lnTo>
                <a:cubicBezTo>
                  <a:pt x="388756" y="4646"/>
                  <a:pt x="394543" y="0"/>
                  <a:pt x="400245" y="0"/>
                </a:cubicBezTo>
                <a:cubicBezTo>
                  <a:pt x="405947" y="0"/>
                  <a:pt x="411566" y="4646"/>
                  <a:pt x="419361" y="13936"/>
                </a:cubicBezTo>
                <a:lnTo>
                  <a:pt x="519522" y="128590"/>
                </a:lnTo>
                <a:lnTo>
                  <a:pt x="619685" y="13936"/>
                </a:lnTo>
                <a:cubicBezTo>
                  <a:pt x="627815" y="4646"/>
                  <a:pt x="633601" y="0"/>
                  <a:pt x="639304" y="0"/>
                </a:cubicBezTo>
                <a:cubicBezTo>
                  <a:pt x="645006" y="0"/>
                  <a:pt x="650625" y="4646"/>
                  <a:pt x="658420" y="13936"/>
                </a:cubicBezTo>
                <a:lnTo>
                  <a:pt x="758585" y="128590"/>
                </a:lnTo>
                <a:lnTo>
                  <a:pt x="858745" y="13936"/>
                </a:lnTo>
                <a:cubicBezTo>
                  <a:pt x="866874" y="4646"/>
                  <a:pt x="872660" y="0"/>
                  <a:pt x="878363" y="0"/>
                </a:cubicBezTo>
                <a:cubicBezTo>
                  <a:pt x="884065" y="0"/>
                  <a:pt x="889684" y="4646"/>
                  <a:pt x="897479" y="13936"/>
                </a:cubicBezTo>
                <a:lnTo>
                  <a:pt x="997640" y="128590"/>
                </a:lnTo>
                <a:lnTo>
                  <a:pt x="1097802" y="13936"/>
                </a:lnTo>
                <a:cubicBezTo>
                  <a:pt x="1105932" y="4646"/>
                  <a:pt x="1111718" y="0"/>
                  <a:pt x="1117421" y="0"/>
                </a:cubicBezTo>
                <a:cubicBezTo>
                  <a:pt x="1123123" y="0"/>
                  <a:pt x="1128742" y="4646"/>
                  <a:pt x="1136537" y="13936"/>
                </a:cubicBezTo>
                <a:lnTo>
                  <a:pt x="1236698" y="128590"/>
                </a:lnTo>
                <a:lnTo>
                  <a:pt x="1336861" y="13936"/>
                </a:lnTo>
                <a:cubicBezTo>
                  <a:pt x="1344991" y="4646"/>
                  <a:pt x="1350777" y="0"/>
                  <a:pt x="1356480" y="0"/>
                </a:cubicBezTo>
                <a:cubicBezTo>
                  <a:pt x="1362182" y="0"/>
                  <a:pt x="1367801" y="4646"/>
                  <a:pt x="1375596" y="13936"/>
                </a:cubicBezTo>
                <a:lnTo>
                  <a:pt x="1475757" y="128590"/>
                </a:lnTo>
                <a:lnTo>
                  <a:pt x="1575920" y="13936"/>
                </a:lnTo>
                <a:cubicBezTo>
                  <a:pt x="1584050" y="4646"/>
                  <a:pt x="1589836" y="0"/>
                  <a:pt x="1595539" y="0"/>
                </a:cubicBezTo>
                <a:cubicBezTo>
                  <a:pt x="1601241" y="0"/>
                  <a:pt x="1606860" y="4646"/>
                  <a:pt x="1614655" y="13936"/>
                </a:cubicBezTo>
                <a:lnTo>
                  <a:pt x="1714816" y="128590"/>
                </a:lnTo>
                <a:lnTo>
                  <a:pt x="1814979" y="13936"/>
                </a:lnTo>
                <a:cubicBezTo>
                  <a:pt x="1823109" y="4646"/>
                  <a:pt x="1828895" y="0"/>
                  <a:pt x="1834598" y="0"/>
                </a:cubicBezTo>
                <a:cubicBezTo>
                  <a:pt x="1840300" y="0"/>
                  <a:pt x="1845919" y="4646"/>
                  <a:pt x="1853714" y="13936"/>
                </a:cubicBezTo>
                <a:lnTo>
                  <a:pt x="1953875" y="128590"/>
                </a:lnTo>
                <a:lnTo>
                  <a:pt x="2054038" y="13936"/>
                </a:lnTo>
                <a:cubicBezTo>
                  <a:pt x="2062168" y="4646"/>
                  <a:pt x="2067954" y="0"/>
                  <a:pt x="2073657" y="0"/>
                </a:cubicBezTo>
                <a:cubicBezTo>
                  <a:pt x="2079359" y="0"/>
                  <a:pt x="2084978" y="4646"/>
                  <a:pt x="2092773" y="13936"/>
                </a:cubicBezTo>
                <a:lnTo>
                  <a:pt x="2192934" y="128590"/>
                </a:lnTo>
                <a:lnTo>
                  <a:pt x="2293097" y="13936"/>
                </a:lnTo>
                <a:cubicBezTo>
                  <a:pt x="2301227" y="4646"/>
                  <a:pt x="2307013" y="0"/>
                  <a:pt x="2312716" y="0"/>
                </a:cubicBezTo>
                <a:cubicBezTo>
                  <a:pt x="2318418" y="0"/>
                  <a:pt x="2324037" y="4646"/>
                  <a:pt x="2331832" y="13936"/>
                </a:cubicBezTo>
                <a:lnTo>
                  <a:pt x="2431993" y="128590"/>
                </a:lnTo>
                <a:lnTo>
                  <a:pt x="2532155" y="13936"/>
                </a:lnTo>
                <a:cubicBezTo>
                  <a:pt x="2540285" y="4646"/>
                  <a:pt x="2546071" y="0"/>
                  <a:pt x="2551774" y="0"/>
                </a:cubicBezTo>
                <a:cubicBezTo>
                  <a:pt x="2557476" y="0"/>
                  <a:pt x="2563095" y="4646"/>
                  <a:pt x="2570890" y="13936"/>
                </a:cubicBezTo>
                <a:lnTo>
                  <a:pt x="2671051" y="128590"/>
                </a:lnTo>
                <a:lnTo>
                  <a:pt x="2771214" y="13936"/>
                </a:lnTo>
                <a:cubicBezTo>
                  <a:pt x="2779344" y="4646"/>
                  <a:pt x="2785130" y="0"/>
                  <a:pt x="2790833" y="0"/>
                </a:cubicBezTo>
                <a:cubicBezTo>
                  <a:pt x="2796535" y="0"/>
                  <a:pt x="2802154" y="4646"/>
                  <a:pt x="2809949" y="13936"/>
                </a:cubicBezTo>
                <a:lnTo>
                  <a:pt x="2910110" y="128590"/>
                </a:lnTo>
                <a:lnTo>
                  <a:pt x="3010273" y="13936"/>
                </a:lnTo>
                <a:cubicBezTo>
                  <a:pt x="3018403" y="4646"/>
                  <a:pt x="3024189" y="0"/>
                  <a:pt x="3029892" y="0"/>
                </a:cubicBezTo>
                <a:cubicBezTo>
                  <a:pt x="3035594" y="0"/>
                  <a:pt x="3041213" y="4646"/>
                  <a:pt x="3049008" y="13936"/>
                </a:cubicBezTo>
                <a:lnTo>
                  <a:pt x="3149169" y="128590"/>
                </a:lnTo>
                <a:lnTo>
                  <a:pt x="3249332" y="13936"/>
                </a:lnTo>
                <a:cubicBezTo>
                  <a:pt x="3257462" y="4646"/>
                  <a:pt x="3263248" y="0"/>
                  <a:pt x="3268951" y="0"/>
                </a:cubicBezTo>
                <a:cubicBezTo>
                  <a:pt x="3274653" y="0"/>
                  <a:pt x="3280272" y="4646"/>
                  <a:pt x="3288066" y="13936"/>
                </a:cubicBezTo>
                <a:lnTo>
                  <a:pt x="3388228" y="128590"/>
                </a:lnTo>
                <a:lnTo>
                  <a:pt x="3488391" y="13936"/>
                </a:lnTo>
                <a:cubicBezTo>
                  <a:pt x="3496521" y="4646"/>
                  <a:pt x="3502307" y="0"/>
                  <a:pt x="3508010" y="0"/>
                </a:cubicBezTo>
                <a:cubicBezTo>
                  <a:pt x="3513712" y="0"/>
                  <a:pt x="3519331" y="4646"/>
                  <a:pt x="3527125" y="13936"/>
                </a:cubicBezTo>
                <a:lnTo>
                  <a:pt x="3627287" y="128590"/>
                </a:lnTo>
                <a:lnTo>
                  <a:pt x="3727449" y="13936"/>
                </a:lnTo>
                <a:cubicBezTo>
                  <a:pt x="3735579" y="4646"/>
                  <a:pt x="3741365" y="0"/>
                  <a:pt x="3747068" y="0"/>
                </a:cubicBezTo>
                <a:cubicBezTo>
                  <a:pt x="3752770" y="0"/>
                  <a:pt x="3758389" y="4646"/>
                  <a:pt x="3766183" y="13936"/>
                </a:cubicBezTo>
                <a:lnTo>
                  <a:pt x="3866345" y="128590"/>
                </a:lnTo>
                <a:lnTo>
                  <a:pt x="3966508" y="13936"/>
                </a:lnTo>
                <a:cubicBezTo>
                  <a:pt x="3974638" y="4646"/>
                  <a:pt x="3980424" y="0"/>
                  <a:pt x="3986127" y="0"/>
                </a:cubicBezTo>
                <a:cubicBezTo>
                  <a:pt x="3991829" y="0"/>
                  <a:pt x="3997447" y="4646"/>
                  <a:pt x="4005242" y="13936"/>
                </a:cubicBezTo>
                <a:lnTo>
                  <a:pt x="4105404" y="128590"/>
                </a:lnTo>
                <a:lnTo>
                  <a:pt x="4205567" y="13936"/>
                </a:lnTo>
                <a:cubicBezTo>
                  <a:pt x="4213697" y="4646"/>
                  <a:pt x="4219483" y="0"/>
                  <a:pt x="4225186" y="0"/>
                </a:cubicBezTo>
                <a:cubicBezTo>
                  <a:pt x="4230888" y="0"/>
                  <a:pt x="4236506" y="4646"/>
                  <a:pt x="4244301" y="13936"/>
                </a:cubicBezTo>
                <a:lnTo>
                  <a:pt x="4344463" y="128590"/>
                </a:lnTo>
                <a:lnTo>
                  <a:pt x="4444626" y="13936"/>
                </a:lnTo>
                <a:cubicBezTo>
                  <a:pt x="4452756" y="4646"/>
                  <a:pt x="4458542" y="0"/>
                  <a:pt x="4464245" y="0"/>
                </a:cubicBezTo>
                <a:cubicBezTo>
                  <a:pt x="4469947" y="0"/>
                  <a:pt x="4475565" y="4646"/>
                  <a:pt x="4483360" y="13936"/>
                </a:cubicBezTo>
                <a:lnTo>
                  <a:pt x="4583522" y="128590"/>
                </a:lnTo>
                <a:lnTo>
                  <a:pt x="4683685" y="13936"/>
                </a:lnTo>
                <a:cubicBezTo>
                  <a:pt x="4691815" y="4646"/>
                  <a:pt x="4697601" y="0"/>
                  <a:pt x="4703304" y="0"/>
                </a:cubicBezTo>
                <a:cubicBezTo>
                  <a:pt x="4709006" y="0"/>
                  <a:pt x="4714624" y="4646"/>
                  <a:pt x="4722419" y="13936"/>
                </a:cubicBezTo>
                <a:lnTo>
                  <a:pt x="4822581" y="128590"/>
                </a:lnTo>
                <a:lnTo>
                  <a:pt x="4922744" y="13936"/>
                </a:lnTo>
                <a:cubicBezTo>
                  <a:pt x="4930874" y="4646"/>
                  <a:pt x="4936660" y="0"/>
                  <a:pt x="4942363" y="0"/>
                </a:cubicBezTo>
                <a:cubicBezTo>
                  <a:pt x="4948065" y="0"/>
                  <a:pt x="4953684" y="4646"/>
                  <a:pt x="4961478" y="13936"/>
                </a:cubicBezTo>
                <a:lnTo>
                  <a:pt x="5061639" y="128590"/>
                </a:lnTo>
                <a:lnTo>
                  <a:pt x="5161802" y="13936"/>
                </a:lnTo>
                <a:cubicBezTo>
                  <a:pt x="5169932" y="4646"/>
                  <a:pt x="5175718" y="0"/>
                  <a:pt x="5181421" y="0"/>
                </a:cubicBezTo>
                <a:cubicBezTo>
                  <a:pt x="5187123" y="0"/>
                  <a:pt x="5192742" y="4646"/>
                  <a:pt x="5200536" y="13936"/>
                </a:cubicBezTo>
                <a:lnTo>
                  <a:pt x="5300698" y="128590"/>
                </a:lnTo>
                <a:lnTo>
                  <a:pt x="5400861" y="13936"/>
                </a:lnTo>
                <a:cubicBezTo>
                  <a:pt x="5408991" y="4646"/>
                  <a:pt x="5414777" y="0"/>
                  <a:pt x="5420480" y="0"/>
                </a:cubicBezTo>
                <a:cubicBezTo>
                  <a:pt x="5426182" y="0"/>
                  <a:pt x="5431801" y="4646"/>
                  <a:pt x="5439595" y="13936"/>
                </a:cubicBezTo>
                <a:lnTo>
                  <a:pt x="5539757" y="128590"/>
                </a:lnTo>
                <a:lnTo>
                  <a:pt x="5639920" y="13936"/>
                </a:lnTo>
                <a:cubicBezTo>
                  <a:pt x="5648050" y="4646"/>
                  <a:pt x="5653836" y="0"/>
                  <a:pt x="5659539" y="0"/>
                </a:cubicBezTo>
                <a:cubicBezTo>
                  <a:pt x="5665241" y="0"/>
                  <a:pt x="5670859" y="4646"/>
                  <a:pt x="5678654" y="13936"/>
                </a:cubicBezTo>
                <a:lnTo>
                  <a:pt x="5778816" y="128590"/>
                </a:lnTo>
                <a:lnTo>
                  <a:pt x="5878979" y="13936"/>
                </a:lnTo>
                <a:cubicBezTo>
                  <a:pt x="5887109" y="4646"/>
                  <a:pt x="5892895" y="0"/>
                  <a:pt x="5898598" y="0"/>
                </a:cubicBezTo>
                <a:cubicBezTo>
                  <a:pt x="5904300" y="0"/>
                  <a:pt x="5909919" y="4646"/>
                  <a:pt x="5917713" y="13936"/>
                </a:cubicBezTo>
                <a:lnTo>
                  <a:pt x="6017875" y="128590"/>
                </a:lnTo>
                <a:lnTo>
                  <a:pt x="6118038" y="13936"/>
                </a:lnTo>
                <a:cubicBezTo>
                  <a:pt x="6126168" y="4646"/>
                  <a:pt x="6131954" y="0"/>
                  <a:pt x="6137657" y="0"/>
                </a:cubicBezTo>
                <a:cubicBezTo>
                  <a:pt x="6143359" y="0"/>
                  <a:pt x="6148977" y="4646"/>
                  <a:pt x="6156772" y="13936"/>
                </a:cubicBezTo>
                <a:lnTo>
                  <a:pt x="6256934" y="128590"/>
                </a:lnTo>
                <a:lnTo>
                  <a:pt x="6357097" y="13936"/>
                </a:lnTo>
                <a:cubicBezTo>
                  <a:pt x="6365227" y="4646"/>
                  <a:pt x="6371013" y="0"/>
                  <a:pt x="6376716" y="0"/>
                </a:cubicBezTo>
                <a:cubicBezTo>
                  <a:pt x="6382418" y="0"/>
                  <a:pt x="6388037" y="4646"/>
                  <a:pt x="6395831" y="13936"/>
                </a:cubicBezTo>
                <a:lnTo>
                  <a:pt x="6495992" y="128590"/>
                </a:lnTo>
                <a:lnTo>
                  <a:pt x="6596155" y="13936"/>
                </a:lnTo>
                <a:cubicBezTo>
                  <a:pt x="6604285" y="4646"/>
                  <a:pt x="6610071" y="0"/>
                  <a:pt x="6615774" y="0"/>
                </a:cubicBezTo>
                <a:cubicBezTo>
                  <a:pt x="6621476" y="0"/>
                  <a:pt x="6627095" y="4646"/>
                  <a:pt x="6634889" y="13936"/>
                </a:cubicBezTo>
                <a:lnTo>
                  <a:pt x="6735051" y="128590"/>
                </a:lnTo>
                <a:lnTo>
                  <a:pt x="6835214" y="13936"/>
                </a:lnTo>
                <a:cubicBezTo>
                  <a:pt x="6843344" y="4646"/>
                  <a:pt x="6849130" y="0"/>
                  <a:pt x="68548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descr="Fact-Finding Mission"/>
          <p:cNvSpPr/>
          <p:nvPr/>
        </p:nvSpPr>
        <p:spPr>
          <a:xfrm>
            <a:off x="4842541" y="767220"/>
            <a:ext cx="6090505" cy="923330"/>
          </a:xfrm>
          <a:prstGeom prst="rect">
            <a:avLst/>
          </a:prstGeom>
        </p:spPr>
        <p:txBody>
          <a:bodyPr wrap="square">
            <a:spAutoFit/>
          </a:bodyPr>
          <a:lstStyle/>
          <a:p>
            <a:r>
              <a:rPr lang="en-US" sz="5400" dirty="0">
                <a:solidFill>
                  <a:schemeClr val="accent1"/>
                </a:solidFill>
              </a:rPr>
              <a:t>Fact-Finding Mission</a:t>
            </a:r>
          </a:p>
        </p:txBody>
      </p:sp>
      <p:pic>
        <p:nvPicPr>
          <p:cNvPr id="4" name="Picture 3">
            <a:extLst>
              <a:ext uri="{FF2B5EF4-FFF2-40B4-BE49-F238E27FC236}">
                <a16:creationId xmlns:a16="http://schemas.microsoft.com/office/drawing/2014/main" id="{A8860D16-32F3-F94E-A943-7CD3BEAE4B82}"/>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33500" y="2434874"/>
            <a:ext cx="1435100" cy="1435100"/>
          </a:xfrm>
          <a:prstGeom prst="rect">
            <a:avLst/>
          </a:prstGeom>
        </p:spPr>
      </p:pic>
      <p:graphicFrame>
        <p:nvGraphicFramePr>
          <p:cNvPr id="72" name="TextBox 69">
            <a:extLst>
              <a:ext uri="{FF2B5EF4-FFF2-40B4-BE49-F238E27FC236}">
                <a16:creationId xmlns:a16="http://schemas.microsoft.com/office/drawing/2014/main" id="{CB9CCC14-FC05-9D77-9618-A81D5860ED3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11624578"/>
              </p:ext>
            </p:extLst>
          </p:nvPr>
        </p:nvGraphicFramePr>
        <p:xfrm>
          <a:off x="4842542" y="2054268"/>
          <a:ext cx="6749674" cy="41461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Date Placeholder 1">
            <a:extLst>
              <a:ext uri="{FF2B5EF4-FFF2-40B4-BE49-F238E27FC236}">
                <a16:creationId xmlns:a16="http://schemas.microsoft.com/office/drawing/2014/main" id="{57A1107E-7273-F05A-7DF0-23B1A7640CCD}"/>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8704348A-6539-69B1-9469-AFBC5DED4E70}"/>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2F4D3247-4292-11F0-33AE-1975AE9EB8C9}"/>
              </a:ext>
            </a:extLst>
          </p:cNvPr>
          <p:cNvSpPr>
            <a:spLocks noGrp="1"/>
          </p:cNvSpPr>
          <p:nvPr>
            <p:ph type="sldNum" sz="quarter" idx="12"/>
          </p:nvPr>
        </p:nvSpPr>
        <p:spPr/>
        <p:txBody>
          <a:bodyPr/>
          <a:lstStyle/>
          <a:p>
            <a:fld id="{99A0F2D4-9C58-5448-8005-5DD1AA158DDA}" type="slidenum">
              <a:rPr lang="en-US" smtClean="0"/>
              <a:t>54</a:t>
            </a:fld>
            <a:endParaRPr lang="en-US"/>
          </a:p>
        </p:txBody>
      </p:sp>
      <p:sp>
        <p:nvSpPr>
          <p:cNvPr id="7" name="Title 6">
            <a:extLst>
              <a:ext uri="{FF2B5EF4-FFF2-40B4-BE49-F238E27FC236}">
                <a16:creationId xmlns:a16="http://schemas.microsoft.com/office/drawing/2014/main" id="{A36ECD9D-93C3-39D8-B970-E92B0FB77E31}"/>
              </a:ext>
            </a:extLst>
          </p:cNvPr>
          <p:cNvSpPr>
            <a:spLocks noGrp="1"/>
          </p:cNvSpPr>
          <p:nvPr>
            <p:ph type="title"/>
          </p:nvPr>
        </p:nvSpPr>
        <p:spPr>
          <a:xfrm>
            <a:off x="838200" y="-1325563"/>
            <a:ext cx="10515600" cy="1325563"/>
          </a:xfrm>
        </p:spPr>
        <p:txBody>
          <a:bodyPr vert="horz" lIns="91440" tIns="45720" rIns="91440" bIns="45720" rtlCol="0" anchor="b">
            <a:normAutofit/>
          </a:bodyPr>
          <a:lstStyle/>
          <a:p>
            <a:r>
              <a:rPr lang="en-US" dirty="0"/>
              <a:t>Mission</a:t>
            </a:r>
          </a:p>
        </p:txBody>
      </p:sp>
    </p:spTree>
    <p:extLst>
      <p:ext uri="{BB962C8B-B14F-4D97-AF65-F5344CB8AC3E}">
        <p14:creationId xmlns:p14="http://schemas.microsoft.com/office/powerpoint/2010/main" val="249884982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CB98FB-20C7-BB4F-A9A5-DAB1C62EDD50}"/>
              </a:ext>
            </a:extLst>
          </p:cNvPr>
          <p:cNvSpPr>
            <a:spLocks noGrp="1"/>
          </p:cNvSpPr>
          <p:nvPr>
            <p:ph type="title"/>
          </p:nvPr>
        </p:nvSpPr>
        <p:spPr>
          <a:xfrm>
            <a:off x="892818" y="1370171"/>
            <a:ext cx="5085580" cy="2387600"/>
          </a:xfrm>
        </p:spPr>
        <p:txBody>
          <a:bodyPr vert="horz" lIns="91440" tIns="45720" rIns="91440" bIns="45720" rtlCol="0" anchor="b">
            <a:normAutofit/>
          </a:bodyPr>
          <a:lstStyle/>
          <a:p>
            <a:pPr defTabSz="914400">
              <a:lnSpc>
                <a:spcPct val="90000"/>
              </a:lnSpc>
            </a:pPr>
            <a:r>
              <a:rPr lang="en-US" sz="6000" dirty="0"/>
              <a:t>Practice Pointers</a:t>
            </a:r>
          </a:p>
        </p:txBody>
      </p:sp>
      <p:sp>
        <p:nvSpPr>
          <p:cNvPr id="3" name="Content Placeholder 2">
            <a:extLst>
              <a:ext uri="{FF2B5EF4-FFF2-40B4-BE49-F238E27FC236}">
                <a16:creationId xmlns:a16="http://schemas.microsoft.com/office/drawing/2014/main" id="{F8713651-19E1-4A42-9560-A9D3FB7B7D70}"/>
              </a:ext>
            </a:extLst>
          </p:cNvPr>
          <p:cNvSpPr>
            <a:spLocks noGrp="1"/>
          </p:cNvSpPr>
          <p:nvPr>
            <p:ph idx="1"/>
          </p:nvPr>
        </p:nvSpPr>
        <p:spPr>
          <a:xfrm>
            <a:off x="892818" y="3849845"/>
            <a:ext cx="5085580" cy="1881751"/>
          </a:xfrm>
        </p:spPr>
        <p:txBody>
          <a:bodyPr vert="horz" lIns="91440" tIns="45720" rIns="91440" bIns="45720" rtlCol="0">
            <a:normAutofit/>
          </a:bodyPr>
          <a:lstStyle/>
          <a:p>
            <a:pPr marL="0" indent="0" defTabSz="914400">
              <a:lnSpc>
                <a:spcPct val="90000"/>
              </a:lnSpc>
              <a:spcBef>
                <a:spcPts val="1000"/>
              </a:spcBef>
              <a:buNone/>
            </a:pPr>
            <a:r>
              <a:rPr lang="en-US" sz="3200" dirty="0">
                <a:latin typeface="+mn-lt"/>
              </a:rPr>
              <a:t>Use directives rather than open ended questions.</a:t>
            </a:r>
          </a:p>
        </p:txBody>
      </p:sp>
      <p:pic>
        <p:nvPicPr>
          <p:cNvPr id="5" name="Picture 4" descr="A picture containing icon&#10;&#10;Description automatically generated">
            <a:extLst>
              <a:ext uri="{FF2B5EF4-FFF2-40B4-BE49-F238E27FC236}">
                <a16:creationId xmlns:a16="http://schemas.microsoft.com/office/drawing/2014/main" id="{58A2E2E6-ADEC-8643-8CE8-EE62CA1310A3}"/>
              </a:ext>
            </a:extLst>
          </p:cNvPr>
          <p:cNvPicPr>
            <a:picLocks noChangeAspect="1"/>
          </p:cNvPicPr>
          <p:nvPr/>
        </p:nvPicPr>
        <p:blipFill rotWithShape="1">
          <a:blip r:embed="rId2">
            <a:extLst>
              <a:ext uri="{28A0092B-C50C-407E-A947-70E740481C1C}">
                <a14:useLocalDpi xmlns:a14="http://schemas.microsoft.com/office/drawing/2010/main" val="0"/>
              </a:ext>
            </a:extLst>
          </a:blip>
          <a:srcRect r="-2" b="-2"/>
          <a:stretch/>
        </p:blipFill>
        <p:spPr>
          <a:xfrm>
            <a:off x="6520859" y="795510"/>
            <a:ext cx="5137520" cy="5137520"/>
          </a:xfrm>
          <a:custGeom>
            <a:avLst/>
            <a:gdLst/>
            <a:ahLst/>
            <a:cxnLst/>
            <a:rect l="l" t="t" r="r" b="b"/>
            <a:pathLst>
              <a:path w="3741748" h="3741748">
                <a:moveTo>
                  <a:pt x="1870874" y="0"/>
                </a:moveTo>
                <a:cubicBezTo>
                  <a:pt x="2904129" y="0"/>
                  <a:pt x="3741748" y="837619"/>
                  <a:pt x="3741748" y="1870874"/>
                </a:cubicBezTo>
                <a:cubicBezTo>
                  <a:pt x="3741748" y="2904129"/>
                  <a:pt x="2904129" y="3741748"/>
                  <a:pt x="1870874" y="3741748"/>
                </a:cubicBezTo>
                <a:cubicBezTo>
                  <a:pt x="837619" y="3741748"/>
                  <a:pt x="0" y="2904129"/>
                  <a:pt x="0" y="1870874"/>
                </a:cubicBezTo>
                <a:cubicBezTo>
                  <a:pt x="0" y="837619"/>
                  <a:pt x="837619" y="0"/>
                  <a:pt x="1870874" y="0"/>
                </a:cubicBezTo>
                <a:close/>
              </a:path>
            </a:pathLst>
          </a:custGeom>
        </p:spPr>
      </p:pic>
      <p:sp>
        <p:nvSpPr>
          <p:cNvPr id="4" name="Date Placeholder 3">
            <a:extLst>
              <a:ext uri="{FF2B5EF4-FFF2-40B4-BE49-F238E27FC236}">
                <a16:creationId xmlns:a16="http://schemas.microsoft.com/office/drawing/2014/main" id="{F5921568-C3C0-8BE3-3146-5AFFEE5CD270}"/>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26BB3514-5EB4-E8C4-A43C-029E15E097A7}"/>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E005A2B2-BD81-7D15-5522-F34E72B5BCF2}"/>
              </a:ext>
            </a:extLst>
          </p:cNvPr>
          <p:cNvSpPr>
            <a:spLocks noGrp="1"/>
          </p:cNvSpPr>
          <p:nvPr>
            <p:ph type="sldNum" sz="quarter" idx="12"/>
          </p:nvPr>
        </p:nvSpPr>
        <p:spPr/>
        <p:txBody>
          <a:bodyPr/>
          <a:lstStyle/>
          <a:p>
            <a:fld id="{99A0F2D4-9C58-5448-8005-5DD1AA158DDA}" type="slidenum">
              <a:rPr lang="en-US" smtClean="0"/>
              <a:t>55</a:t>
            </a:fld>
            <a:endParaRPr lang="en-US"/>
          </a:p>
        </p:txBody>
      </p:sp>
    </p:spTree>
    <p:extLst>
      <p:ext uri="{BB962C8B-B14F-4D97-AF65-F5344CB8AC3E}">
        <p14:creationId xmlns:p14="http://schemas.microsoft.com/office/powerpoint/2010/main" val="13436589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CD0974C-2FB7-1547-902C-E00489EC3AA7}"/>
              </a:ext>
            </a:extLst>
          </p:cNvPr>
          <p:cNvSpPr>
            <a:spLocks noGrp="1"/>
          </p:cNvSpPr>
          <p:nvPr>
            <p:ph type="title"/>
          </p:nvPr>
        </p:nvSpPr>
        <p:spPr>
          <a:xfrm>
            <a:off x="635000" y="640823"/>
            <a:ext cx="3418659" cy="5583148"/>
          </a:xfrm>
        </p:spPr>
        <p:txBody>
          <a:bodyPr anchor="ctr">
            <a:normAutofit/>
          </a:bodyPr>
          <a:lstStyle/>
          <a:p>
            <a:r>
              <a:rPr lang="en-US" sz="5400" dirty="0"/>
              <a:t>DIRECTIVES	</a:t>
            </a:r>
          </a:p>
        </p:txBody>
      </p:sp>
      <p:sp>
        <p:nvSpPr>
          <p:cNvPr id="12"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descr="Explain&#10;Indicate&#10;Describe&#10;Confirm&#10;Provide">
            <a:extLst>
              <a:ext uri="{FF2B5EF4-FFF2-40B4-BE49-F238E27FC236}">
                <a16:creationId xmlns:a16="http://schemas.microsoft.com/office/drawing/2014/main" id="{14D2AB96-89E5-4287-93B4-59A9DF12568D}"/>
              </a:ext>
            </a:extLst>
          </p:cNvPr>
          <p:cNvGraphicFramePr>
            <a:graphicFrameLocks noGrp="1"/>
          </p:cNvGraphicFramePr>
          <p:nvPr>
            <p:ph idx="1"/>
            <p:extLst>
              <p:ext uri="{D42A27DB-BD31-4B8C-83A1-F6EECF244321}">
                <p14:modId xmlns:p14="http://schemas.microsoft.com/office/powerpoint/2010/main" val="3513844430"/>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E0C618C9-FB6D-D3F9-D0C8-11DFFF316F64}"/>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F607762B-BB84-945B-4132-9CECA3B0985F}"/>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2D0E832C-2EED-76FF-03D9-B8C9530E90CE}"/>
              </a:ext>
            </a:extLst>
          </p:cNvPr>
          <p:cNvSpPr>
            <a:spLocks noGrp="1"/>
          </p:cNvSpPr>
          <p:nvPr>
            <p:ph type="sldNum" sz="quarter" idx="12"/>
          </p:nvPr>
        </p:nvSpPr>
        <p:spPr/>
        <p:txBody>
          <a:bodyPr/>
          <a:lstStyle/>
          <a:p>
            <a:fld id="{99A0F2D4-9C58-5448-8005-5DD1AA158DDA}" type="slidenum">
              <a:rPr lang="en-US" smtClean="0"/>
              <a:t>56</a:t>
            </a:fld>
            <a:endParaRPr lang="en-US"/>
          </a:p>
        </p:txBody>
      </p:sp>
    </p:spTree>
    <p:extLst>
      <p:ext uri="{BB962C8B-B14F-4D97-AF65-F5344CB8AC3E}">
        <p14:creationId xmlns:p14="http://schemas.microsoft.com/office/powerpoint/2010/main" val="405059989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A6D37EE4-EA1B-46EE-A54B-5233C63C96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8">
            <a:extLst>
              <a:ext uri="{FF2B5EF4-FFF2-40B4-BE49-F238E27FC236}">
                <a16:creationId xmlns:a16="http://schemas.microsoft.com/office/drawing/2014/main" id="{B45CEBE2-2687-6334-52A1-F4D9B83E0129}"/>
              </a:ext>
            </a:extLst>
          </p:cNvPr>
          <p:cNvSpPr>
            <a:spLocks noGrp="1"/>
          </p:cNvSpPr>
          <p:nvPr>
            <p:ph type="title"/>
          </p:nvPr>
        </p:nvSpPr>
        <p:spPr>
          <a:xfrm>
            <a:off x="572493" y="238539"/>
            <a:ext cx="11047013" cy="1434415"/>
          </a:xfrm>
        </p:spPr>
        <p:txBody>
          <a:bodyPr anchor="b">
            <a:normAutofit/>
          </a:bodyPr>
          <a:lstStyle/>
          <a:p>
            <a:r>
              <a:rPr lang="en-US" sz="5400" dirty="0">
                <a:latin typeface="+mn-lt"/>
              </a:rPr>
              <a:t>Follow-Up</a:t>
            </a:r>
          </a:p>
        </p:txBody>
      </p:sp>
      <p:sp>
        <p:nvSpPr>
          <p:cNvPr id="16" name="sketch line">
            <a:extLst>
              <a:ext uri="{FF2B5EF4-FFF2-40B4-BE49-F238E27FC236}">
                <a16:creationId xmlns:a16="http://schemas.microsoft.com/office/drawing/2014/main" id="{927D5270-6648-4CC1-8F78-48BE299CAC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767709"/>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7" name="Content Placeholder 6" descr="Probe">
            <a:extLst>
              <a:ext uri="{FF2B5EF4-FFF2-40B4-BE49-F238E27FC236}">
                <a16:creationId xmlns:a16="http://schemas.microsoft.com/office/drawing/2014/main" id="{F3DCD6D3-7E7E-1034-4B07-BBC70CDC7E43}"/>
              </a:ext>
            </a:extLst>
          </p:cNvPr>
          <p:cNvGraphicFramePr>
            <a:graphicFrameLocks noGrp="1"/>
          </p:cNvGraphicFramePr>
          <p:nvPr>
            <p:ph idx="1"/>
            <p:extLst>
              <p:ext uri="{D42A27DB-BD31-4B8C-83A1-F6EECF244321}">
                <p14:modId xmlns:p14="http://schemas.microsoft.com/office/powerpoint/2010/main" val="3054969995"/>
              </p:ext>
            </p:extLst>
          </p:nvPr>
        </p:nvGraphicFramePr>
        <p:xfrm>
          <a:off x="4905955" y="2071316"/>
          <a:ext cx="6713552" cy="41148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Date Placeholder 1">
            <a:extLst>
              <a:ext uri="{FF2B5EF4-FFF2-40B4-BE49-F238E27FC236}">
                <a16:creationId xmlns:a16="http://schemas.microsoft.com/office/drawing/2014/main" id="{49175321-56BF-9561-C196-CB9DD4636D64}"/>
              </a:ext>
            </a:extLst>
          </p:cNvPr>
          <p:cNvSpPr>
            <a:spLocks noGrp="1"/>
          </p:cNvSpPr>
          <p:nvPr>
            <p:ph type="dt" sz="half" idx="10"/>
          </p:nvPr>
        </p:nvSpPr>
        <p:spPr/>
        <p:txBody>
          <a:bodyPr/>
          <a:lstStyle/>
          <a:p>
            <a:r>
              <a:rPr lang="en-US"/>
              <a:t>2022</a:t>
            </a:r>
          </a:p>
        </p:txBody>
      </p:sp>
      <p:sp>
        <p:nvSpPr>
          <p:cNvPr id="3" name="Footer Placeholder 2">
            <a:extLst>
              <a:ext uri="{FF2B5EF4-FFF2-40B4-BE49-F238E27FC236}">
                <a16:creationId xmlns:a16="http://schemas.microsoft.com/office/drawing/2014/main" id="{FE126007-8CA7-E4F6-BD94-F70DDC696CCB}"/>
              </a:ext>
            </a:extLst>
          </p:cNvPr>
          <p:cNvSpPr>
            <a:spLocks noGrp="1"/>
          </p:cNvSpPr>
          <p:nvPr>
            <p:ph type="ftr" sz="quarter" idx="11"/>
          </p:nvPr>
        </p:nvSpPr>
        <p:spPr/>
        <p:txBody>
          <a:bodyPr/>
          <a:lstStyle/>
          <a:p>
            <a:r>
              <a:rPr lang="en-US"/>
              <a:t>© Pingora Consulting</a:t>
            </a:r>
          </a:p>
        </p:txBody>
      </p:sp>
      <p:sp>
        <p:nvSpPr>
          <p:cNvPr id="4" name="Slide Number Placeholder 3">
            <a:extLst>
              <a:ext uri="{FF2B5EF4-FFF2-40B4-BE49-F238E27FC236}">
                <a16:creationId xmlns:a16="http://schemas.microsoft.com/office/drawing/2014/main" id="{A12A8454-0DF6-4EAB-E73A-2F6760608807}"/>
              </a:ext>
            </a:extLst>
          </p:cNvPr>
          <p:cNvSpPr>
            <a:spLocks noGrp="1"/>
          </p:cNvSpPr>
          <p:nvPr>
            <p:ph type="sldNum" sz="quarter" idx="12"/>
          </p:nvPr>
        </p:nvSpPr>
        <p:spPr/>
        <p:txBody>
          <a:bodyPr/>
          <a:lstStyle/>
          <a:p>
            <a:fld id="{99A0F2D4-9C58-5448-8005-5DD1AA158DDA}" type="slidenum">
              <a:rPr lang="en-US" smtClean="0"/>
              <a:t>57</a:t>
            </a:fld>
            <a:endParaRPr lang="en-US"/>
          </a:p>
        </p:txBody>
      </p:sp>
    </p:spTree>
    <p:extLst>
      <p:ext uri="{BB962C8B-B14F-4D97-AF65-F5344CB8AC3E}">
        <p14:creationId xmlns:p14="http://schemas.microsoft.com/office/powerpoint/2010/main" val="373054052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9E26BF-14E9-B548-8A04-37ED52521232}"/>
              </a:ext>
            </a:extLst>
          </p:cNvPr>
          <p:cNvSpPr>
            <a:spLocks noGrp="1"/>
          </p:cNvSpPr>
          <p:nvPr>
            <p:ph type="title"/>
          </p:nvPr>
        </p:nvSpPr>
        <p:spPr/>
        <p:txBody>
          <a:bodyPr vert="horz" lIns="91440" tIns="45720" rIns="91440" bIns="45720" rtlCol="0" anchor="t">
            <a:normAutofit/>
          </a:bodyPr>
          <a:lstStyle/>
          <a:p>
            <a:pPr defTabSz="914400">
              <a:lnSpc>
                <a:spcPct val="90000"/>
              </a:lnSpc>
            </a:pPr>
            <a:r>
              <a:rPr lang="en-US" sz="5400" kern="1200" dirty="0">
                <a:solidFill>
                  <a:schemeClr val="tx1"/>
                </a:solidFill>
                <a:latin typeface="+mj-lt"/>
                <a:ea typeface="+mj-ea"/>
                <a:cs typeface="+mj-cs"/>
              </a:rPr>
              <a:t>Conducting the Interview</a:t>
            </a:r>
          </a:p>
        </p:txBody>
      </p:sp>
    </p:spTree>
    <p:extLst>
      <p:ext uri="{BB962C8B-B14F-4D97-AF65-F5344CB8AC3E}">
        <p14:creationId xmlns:p14="http://schemas.microsoft.com/office/powerpoint/2010/main" val="155472441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84769FE-1656-422F-86E1-8C1B16C27B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B249F6D-244F-494A-98B9-5CC7413C4F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15760" y="682754"/>
            <a:ext cx="5492493" cy="5492493"/>
          </a:xfrm>
          <a:custGeom>
            <a:avLst/>
            <a:gdLst>
              <a:gd name="connsiteX0" fmla="*/ 2746247 w 5492493"/>
              <a:gd name="connsiteY0" fmla="*/ 0 h 5492493"/>
              <a:gd name="connsiteX1" fmla="*/ 5492493 w 5492493"/>
              <a:gd name="connsiteY1" fmla="*/ 2746247 h 5492493"/>
              <a:gd name="connsiteX2" fmla="*/ 2746247 w 5492493"/>
              <a:gd name="connsiteY2" fmla="*/ 5492493 h 5492493"/>
              <a:gd name="connsiteX3" fmla="*/ 0 w 5492493"/>
              <a:gd name="connsiteY3" fmla="*/ 2746247 h 5492493"/>
              <a:gd name="connsiteX4" fmla="*/ 2746247 w 5492493"/>
              <a:gd name="connsiteY4" fmla="*/ 0 h 549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493" h="5492493">
                <a:moveTo>
                  <a:pt x="2746247" y="0"/>
                </a:moveTo>
                <a:cubicBezTo>
                  <a:pt x="4262957" y="0"/>
                  <a:pt x="5492493" y="1229536"/>
                  <a:pt x="5492493" y="2746247"/>
                </a:cubicBezTo>
                <a:cubicBezTo>
                  <a:pt x="5492493" y="4262957"/>
                  <a:pt x="4262957" y="5492493"/>
                  <a:pt x="2746247" y="5492493"/>
                </a:cubicBezTo>
                <a:cubicBezTo>
                  <a:pt x="1229536" y="5492493"/>
                  <a:pt x="0" y="4262957"/>
                  <a:pt x="0" y="2746247"/>
                </a:cubicBezTo>
                <a:cubicBezTo>
                  <a:pt x="0" y="1229536"/>
                  <a:pt x="1229536" y="0"/>
                  <a:pt x="2746247" y="0"/>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Oval 11">
            <a:extLst>
              <a:ext uri="{FF2B5EF4-FFF2-40B4-BE49-F238E27FC236}">
                <a16:creationId xmlns:a16="http://schemas.microsoft.com/office/drawing/2014/main" id="{506C536E-6ECA-4211-AF8C-A2671C484D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34260" y="5435945"/>
            <a:ext cx="435428" cy="435428"/>
          </a:xfrm>
          <a:prstGeom prst="ellipse">
            <a:avLst/>
          </a:prstGeom>
          <a:solidFill>
            <a:schemeClr val="tx1">
              <a:lumMod val="65000"/>
              <a:lumOff val="3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EAA70EA-2201-4F5D-AF08-58CFF851CCC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9011593" y="3567390"/>
            <a:ext cx="2311806" cy="2303982"/>
          </a:xfrm>
          <a:custGeom>
            <a:avLst/>
            <a:gdLst>
              <a:gd name="connsiteX0" fmla="*/ 0 w 3108399"/>
              <a:gd name="connsiteY0" fmla="*/ 0 h 3097879"/>
              <a:gd name="connsiteX1" fmla="*/ 159985 w 3108399"/>
              <a:gd name="connsiteY1" fmla="*/ 4045 h 3097879"/>
              <a:gd name="connsiteX2" fmla="*/ 3092907 w 3108399"/>
              <a:gd name="connsiteY2" fmla="*/ 2791087 h 3097879"/>
              <a:gd name="connsiteX3" fmla="*/ 3108399 w 3108399"/>
              <a:gd name="connsiteY3" fmla="*/ 3097879 h 3097879"/>
              <a:gd name="connsiteX4" fmla="*/ 2470733 w 3108399"/>
              <a:gd name="connsiteY4" fmla="*/ 3097879 h 3097879"/>
              <a:gd name="connsiteX5" fmla="*/ 2458534 w 3108399"/>
              <a:gd name="connsiteY5" fmla="*/ 2856285 h 3097879"/>
              <a:gd name="connsiteX6" fmla="*/ 252674 w 3108399"/>
              <a:gd name="connsiteY6" fmla="*/ 650424 h 3097879"/>
              <a:gd name="connsiteX7" fmla="*/ 0 w 3108399"/>
              <a:gd name="connsiteY7" fmla="*/ 637665 h 309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8399" h="3097879">
                <a:moveTo>
                  <a:pt x="0" y="0"/>
                </a:moveTo>
                <a:lnTo>
                  <a:pt x="159985" y="4045"/>
                </a:lnTo>
                <a:cubicBezTo>
                  <a:pt x="1696687" y="81941"/>
                  <a:pt x="2939004" y="1275632"/>
                  <a:pt x="3092907" y="2791087"/>
                </a:cubicBezTo>
                <a:lnTo>
                  <a:pt x="3108399" y="3097879"/>
                </a:lnTo>
                <a:lnTo>
                  <a:pt x="2470733" y="3097879"/>
                </a:lnTo>
                <a:lnTo>
                  <a:pt x="2458534" y="2856285"/>
                </a:lnTo>
                <a:cubicBezTo>
                  <a:pt x="2340416" y="1693197"/>
                  <a:pt x="1415762" y="768542"/>
                  <a:pt x="252674" y="650424"/>
                </a:cubicBezTo>
                <a:lnTo>
                  <a:pt x="0" y="637665"/>
                </a:lnTo>
                <a:close/>
              </a:path>
            </a:pathLst>
          </a:cu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74F5A39C-44EB-6D4A-AABD-F7C1EFEF36B4}"/>
              </a:ext>
            </a:extLst>
          </p:cNvPr>
          <p:cNvSpPr>
            <a:spLocks noGrp="1"/>
          </p:cNvSpPr>
          <p:nvPr>
            <p:ph type="title"/>
          </p:nvPr>
        </p:nvSpPr>
        <p:spPr>
          <a:xfrm>
            <a:off x="6978316" y="1431042"/>
            <a:ext cx="4055899" cy="3995916"/>
          </a:xfrm>
        </p:spPr>
        <p:txBody>
          <a:bodyPr anchor="ctr">
            <a:normAutofit/>
          </a:bodyPr>
          <a:lstStyle/>
          <a:p>
            <a:r>
              <a:rPr lang="en-US" sz="5400" dirty="0">
                <a:solidFill>
                  <a:schemeClr val="tx1">
                    <a:lumMod val="95000"/>
                    <a:lumOff val="5000"/>
                  </a:schemeClr>
                </a:solidFill>
              </a:rPr>
              <a:t>Stay focused</a:t>
            </a:r>
          </a:p>
        </p:txBody>
      </p:sp>
      <p:sp>
        <p:nvSpPr>
          <p:cNvPr id="3" name="Content Placeholder 2">
            <a:extLst>
              <a:ext uri="{FF2B5EF4-FFF2-40B4-BE49-F238E27FC236}">
                <a16:creationId xmlns:a16="http://schemas.microsoft.com/office/drawing/2014/main" id="{F45A2516-3CCB-C94E-BDD1-6B2876A63DB1}"/>
              </a:ext>
            </a:extLst>
          </p:cNvPr>
          <p:cNvSpPr>
            <a:spLocks noGrp="1"/>
          </p:cNvSpPr>
          <p:nvPr>
            <p:ph idx="1"/>
          </p:nvPr>
        </p:nvSpPr>
        <p:spPr>
          <a:xfrm>
            <a:off x="294563" y="1285454"/>
            <a:ext cx="5532013" cy="4287091"/>
          </a:xfrm>
        </p:spPr>
        <p:txBody>
          <a:bodyPr anchor="ctr">
            <a:normAutofit/>
          </a:bodyPr>
          <a:lstStyle/>
          <a:p>
            <a:pPr marL="0" indent="0">
              <a:buNone/>
            </a:pPr>
            <a:r>
              <a:rPr lang="en-US" dirty="0">
                <a:solidFill>
                  <a:schemeClr val="tx1">
                    <a:lumMod val="85000"/>
                    <a:lumOff val="15000"/>
                  </a:schemeClr>
                </a:solidFill>
              </a:rPr>
              <a:t>Maintain control of the interview.  </a:t>
            </a:r>
          </a:p>
          <a:p>
            <a:pPr lvl="1"/>
            <a:r>
              <a:rPr lang="en-US" sz="2800" dirty="0">
                <a:solidFill>
                  <a:schemeClr val="tx1">
                    <a:lumMod val="85000"/>
                    <a:lumOff val="15000"/>
                  </a:schemeClr>
                </a:solidFill>
              </a:rPr>
              <a:t>I’m going to refocus on the question. . .</a:t>
            </a:r>
          </a:p>
          <a:p>
            <a:pPr lvl="1"/>
            <a:r>
              <a:rPr lang="en-US" sz="2800" dirty="0">
                <a:solidFill>
                  <a:schemeClr val="tx1">
                    <a:lumMod val="85000"/>
                    <a:lumOff val="15000"/>
                  </a:schemeClr>
                </a:solidFill>
              </a:rPr>
              <a:t>I still need clarification about. . .</a:t>
            </a:r>
          </a:p>
          <a:p>
            <a:pPr lvl="1"/>
            <a:r>
              <a:rPr lang="en-US" sz="2800" dirty="0">
                <a:solidFill>
                  <a:schemeClr val="tx1">
                    <a:lumMod val="85000"/>
                    <a:lumOff val="15000"/>
                  </a:schemeClr>
                </a:solidFill>
              </a:rPr>
              <a:t>You will have the opportunity to tell me other important, relevant information after the questions are answered.</a:t>
            </a:r>
          </a:p>
        </p:txBody>
      </p:sp>
      <p:sp>
        <p:nvSpPr>
          <p:cNvPr id="4" name="Date Placeholder 3">
            <a:extLst>
              <a:ext uri="{FF2B5EF4-FFF2-40B4-BE49-F238E27FC236}">
                <a16:creationId xmlns:a16="http://schemas.microsoft.com/office/drawing/2014/main" id="{B9B4603D-7BF6-EEC2-EBA1-6547E785C0A8}"/>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84E3999F-6473-3F33-A3F0-F6804D5B9AC6}"/>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88354B7E-3C63-D0FD-64BE-A80547039490}"/>
              </a:ext>
            </a:extLst>
          </p:cNvPr>
          <p:cNvSpPr>
            <a:spLocks noGrp="1"/>
          </p:cNvSpPr>
          <p:nvPr>
            <p:ph type="sldNum" sz="quarter" idx="12"/>
          </p:nvPr>
        </p:nvSpPr>
        <p:spPr/>
        <p:txBody>
          <a:bodyPr/>
          <a:lstStyle/>
          <a:p>
            <a:fld id="{99A0F2D4-9C58-5448-8005-5DD1AA158DDA}" type="slidenum">
              <a:rPr lang="en-US" smtClean="0"/>
              <a:t>59</a:t>
            </a:fld>
            <a:endParaRPr lang="en-US"/>
          </a:p>
        </p:txBody>
      </p:sp>
    </p:spTree>
    <p:extLst>
      <p:ext uri="{BB962C8B-B14F-4D97-AF65-F5344CB8AC3E}">
        <p14:creationId xmlns:p14="http://schemas.microsoft.com/office/powerpoint/2010/main" val="35761833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DAB3B6D-CF30-18CB-FE95-DDA547C847DC}"/>
              </a:ext>
            </a:extLst>
          </p:cNvPr>
          <p:cNvSpPr>
            <a:spLocks noGrp="1"/>
          </p:cNvSpPr>
          <p:nvPr>
            <p:ph type="dt" sz="half" idx="10"/>
          </p:nvPr>
        </p:nvSpPr>
        <p:spPr/>
        <p:txBody>
          <a:bodyPr/>
          <a:lstStyle/>
          <a:p>
            <a:r>
              <a:rPr lang="en-US"/>
              <a:t>2022</a:t>
            </a:r>
          </a:p>
        </p:txBody>
      </p:sp>
      <p:sp>
        <p:nvSpPr>
          <p:cNvPr id="3" name="Footer Placeholder 2">
            <a:extLst>
              <a:ext uri="{FF2B5EF4-FFF2-40B4-BE49-F238E27FC236}">
                <a16:creationId xmlns:a16="http://schemas.microsoft.com/office/drawing/2014/main" id="{9DA574B0-8741-1B76-058B-3E1F0F560E37}"/>
              </a:ext>
            </a:extLst>
          </p:cNvPr>
          <p:cNvSpPr>
            <a:spLocks noGrp="1"/>
          </p:cNvSpPr>
          <p:nvPr>
            <p:ph type="ftr" sz="quarter" idx="11"/>
          </p:nvPr>
        </p:nvSpPr>
        <p:spPr/>
        <p:txBody>
          <a:bodyPr/>
          <a:lstStyle/>
          <a:p>
            <a:r>
              <a:rPr lang="en-US"/>
              <a:t>© Pingora Consulting</a:t>
            </a:r>
          </a:p>
        </p:txBody>
      </p:sp>
      <p:sp>
        <p:nvSpPr>
          <p:cNvPr id="4" name="Slide Number Placeholder 3">
            <a:extLst>
              <a:ext uri="{FF2B5EF4-FFF2-40B4-BE49-F238E27FC236}">
                <a16:creationId xmlns:a16="http://schemas.microsoft.com/office/drawing/2014/main" id="{194B175F-3A5B-45D3-C447-BB9009D9BC26}"/>
              </a:ext>
            </a:extLst>
          </p:cNvPr>
          <p:cNvSpPr>
            <a:spLocks noGrp="1"/>
          </p:cNvSpPr>
          <p:nvPr>
            <p:ph type="sldNum" sz="quarter" idx="12"/>
          </p:nvPr>
        </p:nvSpPr>
        <p:spPr/>
        <p:txBody>
          <a:bodyPr/>
          <a:lstStyle/>
          <a:p>
            <a:fld id="{99A0F2D4-9C58-5448-8005-5DD1AA158DDA}" type="slidenum">
              <a:rPr lang="en-US" smtClean="0"/>
              <a:t>6</a:t>
            </a:fld>
            <a:endParaRPr lang="en-US"/>
          </a:p>
        </p:txBody>
      </p:sp>
      <p:pic>
        <p:nvPicPr>
          <p:cNvPr id="5" name="Picture 4" descr="Graph illustrating changes in race/ethnicity of students with disabilities from 2000 to 2019.">
            <a:extLst>
              <a:ext uri="{FF2B5EF4-FFF2-40B4-BE49-F238E27FC236}">
                <a16:creationId xmlns:a16="http://schemas.microsoft.com/office/drawing/2014/main" id="{1EEA8BF4-E10B-224A-7BB8-20E50E7508D1}"/>
              </a:ext>
            </a:extLst>
          </p:cNvPr>
          <p:cNvPicPr>
            <a:picLocks noChangeAspect="1"/>
          </p:cNvPicPr>
          <p:nvPr/>
        </p:nvPicPr>
        <p:blipFill rotWithShape="1">
          <a:blip r:embed="rId3"/>
          <a:srcRect b="6789"/>
          <a:stretch/>
        </p:blipFill>
        <p:spPr>
          <a:xfrm>
            <a:off x="281150" y="258792"/>
            <a:ext cx="11629699" cy="6097558"/>
          </a:xfrm>
          <a:prstGeom prst="rect">
            <a:avLst/>
          </a:prstGeom>
        </p:spPr>
      </p:pic>
      <p:sp>
        <p:nvSpPr>
          <p:cNvPr id="6" name="Title 5">
            <a:extLst>
              <a:ext uri="{FF2B5EF4-FFF2-40B4-BE49-F238E27FC236}">
                <a16:creationId xmlns:a16="http://schemas.microsoft.com/office/drawing/2014/main" id="{81626E36-0C88-8949-D416-70CDFDB7F8E4}"/>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Populations Change</a:t>
            </a:r>
          </a:p>
        </p:txBody>
      </p:sp>
    </p:spTree>
    <p:extLst>
      <p:ext uri="{BB962C8B-B14F-4D97-AF65-F5344CB8AC3E}">
        <p14:creationId xmlns:p14="http://schemas.microsoft.com/office/powerpoint/2010/main" val="265827206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00E0F77-E936-4985-B7B1-B9823486AC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8A131C2-7571-775F-0A63-EE36B31A5B84}"/>
              </a:ext>
            </a:extLst>
          </p:cNvPr>
          <p:cNvSpPr>
            <a:spLocks noGrp="1"/>
          </p:cNvSpPr>
          <p:nvPr>
            <p:ph type="title"/>
          </p:nvPr>
        </p:nvSpPr>
        <p:spPr>
          <a:xfrm>
            <a:off x="517889" y="4883544"/>
            <a:ext cx="3876086" cy="1556907"/>
          </a:xfrm>
        </p:spPr>
        <p:txBody>
          <a:bodyPr vert="horz" lIns="91440" tIns="45720" rIns="91440" bIns="45720" rtlCol="0" anchor="ctr">
            <a:normAutofit/>
          </a:bodyPr>
          <a:lstStyle/>
          <a:p>
            <a:r>
              <a:rPr lang="en-US" sz="4800" kern="1200" dirty="0">
                <a:solidFill>
                  <a:schemeClr val="tx1"/>
                </a:solidFill>
                <a:latin typeface="+mj-lt"/>
                <a:ea typeface="+mj-ea"/>
                <a:cs typeface="+mj-cs"/>
              </a:rPr>
              <a:t>Practice Active Listening</a:t>
            </a:r>
          </a:p>
        </p:txBody>
      </p:sp>
      <p:sp>
        <p:nvSpPr>
          <p:cNvPr id="23" name="Rectangle 22">
            <a:extLst>
              <a:ext uri="{FF2B5EF4-FFF2-40B4-BE49-F238E27FC236}">
                <a16:creationId xmlns:a16="http://schemas.microsoft.com/office/drawing/2014/main" id="{95C8260E-968F-44E8-A823-ABB43131192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8658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7889" y="0"/>
            <a:ext cx="11231745" cy="4588184"/>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Diagram&#10;&#10;Description automatically generated">
            <a:extLst>
              <a:ext uri="{FF2B5EF4-FFF2-40B4-BE49-F238E27FC236}">
                <a16:creationId xmlns:a16="http://schemas.microsoft.com/office/drawing/2014/main" id="{3B9BACEE-9F0A-2C58-DC8F-75EF71525817}"/>
              </a:ext>
            </a:extLst>
          </p:cNvPr>
          <p:cNvPicPr>
            <a:picLocks noGrp="1" noChangeAspect="1"/>
          </p:cNvPicPr>
          <p:nvPr>
            <p:ph idx="1"/>
          </p:nvPr>
        </p:nvPicPr>
        <p:blipFill rotWithShape="1">
          <a:blip r:embed="rId2"/>
          <a:srcRect t="13118" r="-1" b="14526"/>
          <a:stretch/>
        </p:blipFill>
        <p:spPr>
          <a:xfrm>
            <a:off x="959205" y="366121"/>
            <a:ext cx="10369645" cy="3864035"/>
          </a:xfrm>
          <a:prstGeom prst="rect">
            <a:avLst/>
          </a:prstGeom>
        </p:spPr>
      </p:pic>
      <p:sp>
        <p:nvSpPr>
          <p:cNvPr id="27" name="Rectangle 26">
            <a:extLst>
              <a:ext uri="{FF2B5EF4-FFF2-40B4-BE49-F238E27FC236}">
                <a16:creationId xmlns:a16="http://schemas.microsoft.com/office/drawing/2014/main" id="{FE43805F-24A6-46A4-B19B-54F2834735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001107" y="5661132"/>
            <a:ext cx="146304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D4EB9BA7-0BD4-74F4-ECC9-F2AE3E0FF17E}"/>
              </a:ext>
            </a:extLst>
          </p:cNvPr>
          <p:cNvSpPr txBox="1"/>
          <p:nvPr/>
        </p:nvSpPr>
        <p:spPr>
          <a:xfrm>
            <a:off x="5162719" y="4883544"/>
            <a:ext cx="6586915" cy="1556907"/>
          </a:xfrm>
          <a:prstGeom prst="rect">
            <a:avLst/>
          </a:prstGeom>
        </p:spPr>
        <p:txBody>
          <a:bodyPr vert="horz" lIns="91440" tIns="45720" rIns="91440" bIns="45720" rtlCol="0" anchor="ctr">
            <a:normAutofit/>
          </a:bodyPr>
          <a:lstStyle/>
          <a:p>
            <a:pPr>
              <a:lnSpc>
                <a:spcPct val="90000"/>
              </a:lnSpc>
              <a:spcAft>
                <a:spcPts val="600"/>
              </a:spcAft>
            </a:pPr>
            <a:r>
              <a:rPr lang="en-US" i="1" dirty="0"/>
              <a:t>Cultural Competence, An Important Skill for the 21</a:t>
            </a:r>
            <a:r>
              <a:rPr lang="en-US" i="1" baseline="30000" dirty="0"/>
              <a:t>st</a:t>
            </a:r>
            <a:r>
              <a:rPr lang="en-US" i="1" dirty="0"/>
              <a:t> Century</a:t>
            </a:r>
            <a:r>
              <a:rPr lang="en-US" dirty="0"/>
              <a:t>, Nebraska Extension (2016).</a:t>
            </a:r>
            <a:endParaRPr lang="en-US" i="1" dirty="0"/>
          </a:p>
        </p:txBody>
      </p:sp>
      <p:sp>
        <p:nvSpPr>
          <p:cNvPr id="3" name="Date Placeholder 2">
            <a:extLst>
              <a:ext uri="{FF2B5EF4-FFF2-40B4-BE49-F238E27FC236}">
                <a16:creationId xmlns:a16="http://schemas.microsoft.com/office/drawing/2014/main" id="{29C18611-BB3B-5506-D74A-BED5593CD394}"/>
              </a:ext>
            </a:extLst>
          </p:cNvPr>
          <p:cNvSpPr>
            <a:spLocks noGrp="1"/>
          </p:cNvSpPr>
          <p:nvPr>
            <p:ph type="dt" sz="half" idx="10"/>
          </p:nvPr>
        </p:nvSpPr>
        <p:spPr>
          <a:xfrm>
            <a:off x="517889" y="6492240"/>
            <a:ext cx="3063511" cy="365125"/>
          </a:xfrm>
        </p:spPr>
        <p:txBody>
          <a:bodyPr vert="horz" lIns="91440" tIns="45720" rIns="91440" bIns="45720" rtlCol="0" anchor="ctr">
            <a:normAutofit/>
          </a:bodyPr>
          <a:lstStyle/>
          <a:p>
            <a:pPr>
              <a:spcAft>
                <a:spcPts val="600"/>
              </a:spcAft>
              <a:defRPr/>
            </a:pPr>
            <a:r>
              <a:rPr lang="en-US"/>
              <a:t>2022</a:t>
            </a:r>
          </a:p>
        </p:txBody>
      </p:sp>
      <p:sp>
        <p:nvSpPr>
          <p:cNvPr id="4" name="Footer Placeholder 3">
            <a:extLst>
              <a:ext uri="{FF2B5EF4-FFF2-40B4-BE49-F238E27FC236}">
                <a16:creationId xmlns:a16="http://schemas.microsoft.com/office/drawing/2014/main" id="{A0DC6AF2-B185-5782-7BC9-5D046E956386}"/>
              </a:ext>
            </a:extLst>
          </p:cNvPr>
          <p:cNvSpPr>
            <a:spLocks noGrp="1"/>
          </p:cNvSpPr>
          <p:nvPr>
            <p:ph type="ftr" sz="quarter" idx="11"/>
          </p:nvPr>
        </p:nvSpPr>
        <p:spPr>
          <a:xfrm>
            <a:off x="4038600" y="6492240"/>
            <a:ext cx="4114800" cy="365125"/>
          </a:xfrm>
        </p:spPr>
        <p:txBody>
          <a:bodyPr vert="horz" lIns="91440" tIns="45720" rIns="91440" bIns="45720" rtlCol="0" anchor="ctr">
            <a:normAutofit/>
          </a:bodyPr>
          <a:lstStyle/>
          <a:p>
            <a:pPr>
              <a:spcAft>
                <a:spcPts val="600"/>
              </a:spcAft>
              <a:defRPr/>
            </a:pPr>
            <a:r>
              <a:rPr lang="en-US" kern="1200">
                <a:solidFill>
                  <a:schemeClr val="tx1">
                    <a:tint val="75000"/>
                  </a:schemeClr>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56457E83-02B1-5D73-1D87-897CFCFD1B16}"/>
              </a:ext>
            </a:extLst>
          </p:cNvPr>
          <p:cNvSpPr>
            <a:spLocks noGrp="1"/>
          </p:cNvSpPr>
          <p:nvPr>
            <p:ph type="sldNum" sz="quarter" idx="12"/>
          </p:nvPr>
        </p:nvSpPr>
        <p:spPr>
          <a:xfrm>
            <a:off x="8610600" y="6492240"/>
            <a:ext cx="2743200" cy="365125"/>
          </a:xfrm>
        </p:spPr>
        <p:txBody>
          <a:bodyPr vert="horz" lIns="91440" tIns="45720" rIns="91440" bIns="45720" rtlCol="0" anchor="ctr">
            <a:normAutofit/>
          </a:bodyPr>
          <a:lstStyle/>
          <a:p>
            <a:pPr>
              <a:spcAft>
                <a:spcPts val="600"/>
              </a:spcAft>
              <a:defRPr/>
            </a:pPr>
            <a:fld id="{49ABCAEC-7D34-E549-A96E-FCEDAADBE4B0}" type="slidenum">
              <a:rPr lang="en-US"/>
              <a:pPr>
                <a:spcAft>
                  <a:spcPts val="600"/>
                </a:spcAft>
                <a:defRPr/>
              </a:pPr>
              <a:t>60</a:t>
            </a:fld>
            <a:endParaRPr lang="en-US"/>
          </a:p>
        </p:txBody>
      </p:sp>
    </p:spTree>
    <p:extLst>
      <p:ext uri="{BB962C8B-B14F-4D97-AF65-F5344CB8AC3E}">
        <p14:creationId xmlns:p14="http://schemas.microsoft.com/office/powerpoint/2010/main" val="508112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61" name="Rectangle 560">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Effective Listening"/>
          <p:cNvSpPr txBox="1">
            <a:spLocks noGrp="1"/>
          </p:cNvSpPr>
          <p:nvPr>
            <p:ph type="title"/>
          </p:nvPr>
        </p:nvSpPr>
        <p:spPr>
          <a:xfrm>
            <a:off x="838200" y="556995"/>
            <a:ext cx="10515600" cy="1133693"/>
          </a:xfrm>
          <a:prstGeom prst="rect">
            <a:avLst/>
          </a:prstGeom>
        </p:spPr>
        <p:txBody>
          <a:bodyPr>
            <a:normAutofit/>
          </a:bodyPr>
          <a:lstStyle/>
          <a:p>
            <a:r>
              <a:rPr lang="en-US" sz="5400" dirty="0"/>
              <a:t>Effective Listening</a:t>
            </a:r>
          </a:p>
        </p:txBody>
      </p:sp>
      <p:sp>
        <p:nvSpPr>
          <p:cNvPr id="2" name="Date Placeholder 1">
            <a:extLst>
              <a:ext uri="{FF2B5EF4-FFF2-40B4-BE49-F238E27FC236}">
                <a16:creationId xmlns:a16="http://schemas.microsoft.com/office/drawing/2014/main" id="{57D5B288-48E7-A041-82F4-EF215BB39576}"/>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endParaRPr lang="en-US" dirty="0"/>
          </a:p>
        </p:txBody>
      </p:sp>
      <p:sp>
        <p:nvSpPr>
          <p:cNvPr id="3" name="Footer Placeholder 2">
            <a:extLst>
              <a:ext uri="{FF2B5EF4-FFF2-40B4-BE49-F238E27FC236}">
                <a16:creationId xmlns:a16="http://schemas.microsoft.com/office/drawing/2014/main" id="{9707D965-E278-AC46-A978-D99B2DFE035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dirty="0"/>
              <a:t>© Pingora Consulting</a:t>
            </a:r>
          </a:p>
        </p:txBody>
      </p:sp>
      <p:sp>
        <p:nvSpPr>
          <p:cNvPr id="4" name="Slide Number Placeholder 3">
            <a:extLst>
              <a:ext uri="{FF2B5EF4-FFF2-40B4-BE49-F238E27FC236}">
                <a16:creationId xmlns:a16="http://schemas.microsoft.com/office/drawing/2014/main" id="{8D8478B7-AA89-094D-BC51-28428E74026E}"/>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61</a:t>
            </a:fld>
            <a:endParaRPr lang="en-US" dirty="0"/>
          </a:p>
        </p:txBody>
      </p:sp>
      <p:graphicFrame>
        <p:nvGraphicFramePr>
          <p:cNvPr id="556" name="•Effective listening requires an understanding that it is not just the speaker's responsibility to make sure he/she is understood.…">
            <a:extLst>
              <a:ext uri="{FF2B5EF4-FFF2-40B4-BE49-F238E27FC236}">
                <a16:creationId xmlns:a16="http://schemas.microsoft.com/office/drawing/2014/main" id="{BF40B949-D1EF-4BF8-B8A3-DFC21232A639}"/>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45694254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80704503"/>
      </p:ext>
    </p:extLst>
  </p:cSld>
  <p:clrMapOvr>
    <a:masterClrMapping/>
  </p:clrMapOvr>
  <p:transition spd="slow">
    <p:cove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A922F3-FD52-284B-BB1A-4F5F2624FEA8}"/>
              </a:ext>
            </a:extLst>
          </p:cNvPr>
          <p:cNvSpPr>
            <a:spLocks noGrp="1"/>
          </p:cNvSpPr>
          <p:nvPr>
            <p:ph type="title"/>
          </p:nvPr>
        </p:nvSpPr>
        <p:spPr>
          <a:xfrm>
            <a:off x="1136428" y="627564"/>
            <a:ext cx="7474172" cy="1325563"/>
          </a:xfrm>
        </p:spPr>
        <p:txBody>
          <a:bodyPr vert="horz" lIns="91440" tIns="45720" rIns="91440" bIns="45720" rtlCol="0">
            <a:normAutofit/>
          </a:bodyPr>
          <a:lstStyle/>
          <a:p>
            <a:r>
              <a:rPr lang="en-US" sz="5400" dirty="0">
                <a:ea typeface="+mn-ea"/>
                <a:cs typeface="+mn-cs"/>
              </a:rPr>
              <a:t>Stop talking!</a:t>
            </a:r>
            <a:endParaRPr lang="en-US" sz="5400" kern="1200" dirty="0">
              <a:ea typeface="+mj-ea"/>
              <a:cs typeface="+mj-cs"/>
            </a:endParaRPr>
          </a:p>
        </p:txBody>
      </p:sp>
      <p:sp>
        <p:nvSpPr>
          <p:cNvPr id="3" name="Content Placeholder 2">
            <a:extLst>
              <a:ext uri="{FF2B5EF4-FFF2-40B4-BE49-F238E27FC236}">
                <a16:creationId xmlns:a16="http://schemas.microsoft.com/office/drawing/2014/main" id="{A0C37CA3-731F-C84B-A3A2-FC0081A1DB94}"/>
              </a:ext>
            </a:extLst>
          </p:cNvPr>
          <p:cNvSpPr>
            <a:spLocks noGrp="1"/>
          </p:cNvSpPr>
          <p:nvPr>
            <p:ph idx="1"/>
          </p:nvPr>
        </p:nvSpPr>
        <p:spPr>
          <a:xfrm>
            <a:off x="1249163" y="1795921"/>
            <a:ext cx="6467867" cy="3450613"/>
          </a:xfrm>
        </p:spPr>
        <p:txBody>
          <a:bodyPr vert="horz" lIns="91440" tIns="45720" rIns="91440" bIns="45720" rtlCol="0" anchor="ctr">
            <a:normAutofit/>
          </a:bodyPr>
          <a:lstStyle/>
          <a:p>
            <a:pPr marL="457200" lvl="1" indent="-457200">
              <a:spcBef>
                <a:spcPts val="1000"/>
              </a:spcBef>
            </a:pPr>
            <a:r>
              <a:rPr lang="en-US" sz="2800" kern="1200" dirty="0">
                <a:latin typeface="+mn-lt"/>
                <a:ea typeface="+mn-ea"/>
                <a:cs typeface="+mn-cs"/>
              </a:rPr>
              <a:t>You cannot listen when you are talking.</a:t>
            </a:r>
          </a:p>
          <a:p>
            <a:pPr marL="457200" lvl="1" indent="-457200">
              <a:spcBef>
                <a:spcPts val="1000"/>
              </a:spcBef>
            </a:pPr>
            <a:r>
              <a:rPr lang="en-US" sz="2800" kern="1200" dirty="0">
                <a:latin typeface="+mn-lt"/>
                <a:ea typeface="+mn-ea"/>
                <a:cs typeface="+mn-cs"/>
              </a:rPr>
              <a:t>You will be thinking about what you are going to say instead of paying attention to what the other person is saying.</a:t>
            </a:r>
          </a:p>
          <a:p>
            <a:pPr marL="457200" lvl="1" indent="-457200">
              <a:spcBef>
                <a:spcPts val="1000"/>
              </a:spcBef>
            </a:pPr>
            <a:r>
              <a:rPr lang="en-US" sz="2800" kern="1200" dirty="0">
                <a:latin typeface="+mn-lt"/>
                <a:ea typeface="+mn-ea"/>
                <a:cs typeface="+mn-cs"/>
              </a:rPr>
              <a:t>Consciously focus your attention on the speaker.</a:t>
            </a:r>
          </a:p>
        </p:txBody>
      </p:sp>
      <p:sp>
        <p:nvSpPr>
          <p:cNvPr id="5" name="Footer Placeholder 4">
            <a:extLst>
              <a:ext uri="{FF2B5EF4-FFF2-40B4-BE49-F238E27FC236}">
                <a16:creationId xmlns:a16="http://schemas.microsoft.com/office/drawing/2014/main" id="{7EC71849-1744-D24F-B3C0-8EF36738B457}"/>
              </a:ext>
            </a:extLst>
          </p:cNvPr>
          <p:cNvSpPr>
            <a:spLocks noGrp="1"/>
          </p:cNvSpPr>
          <p:nvPr>
            <p:ph type="ftr" sz="quarter" idx="11"/>
          </p:nvPr>
        </p:nvSpPr>
        <p:spPr>
          <a:xfrm>
            <a:off x="1103859" y="6356350"/>
            <a:ext cx="4894169" cy="365125"/>
          </a:xfrm>
        </p:spPr>
        <p:txBody>
          <a:bodyPr vert="horz" lIns="91440" tIns="45720" rIns="91440" bIns="45720" rtlCol="0">
            <a:normAutofit/>
          </a:bodyPr>
          <a:lstStyle/>
          <a:p>
            <a:pPr algn="l">
              <a:spcAft>
                <a:spcPts val="600"/>
              </a:spcAft>
            </a:pPr>
            <a:r>
              <a:rPr lang="en-US" sz="1050" kern="1200">
                <a:solidFill>
                  <a:schemeClr val="tx1">
                    <a:lumMod val="75000"/>
                    <a:lumOff val="25000"/>
                  </a:schemeClr>
                </a:solidFill>
                <a:latin typeface="+mn-lt"/>
                <a:ea typeface="+mn-ea"/>
                <a:cs typeface="+mn-cs"/>
              </a:rPr>
              <a:t>© Pingora Consulting</a:t>
            </a:r>
          </a:p>
        </p:txBody>
      </p:sp>
      <p:sp>
        <p:nvSpPr>
          <p:cNvPr id="4" name="Date Placeholder 3">
            <a:extLst>
              <a:ext uri="{FF2B5EF4-FFF2-40B4-BE49-F238E27FC236}">
                <a16:creationId xmlns:a16="http://schemas.microsoft.com/office/drawing/2014/main" id="{E4B77A0E-52A0-9F43-936B-035B4D84E7BE}"/>
              </a:ext>
            </a:extLst>
          </p:cNvPr>
          <p:cNvSpPr>
            <a:spLocks noGrp="1"/>
          </p:cNvSpPr>
          <p:nvPr>
            <p:ph type="dt" sz="half" idx="10"/>
          </p:nvPr>
        </p:nvSpPr>
        <p:spPr>
          <a:xfrm>
            <a:off x="6973342" y="6356350"/>
            <a:ext cx="2743200" cy="365125"/>
          </a:xfrm>
        </p:spPr>
        <p:txBody>
          <a:bodyPr vert="horz" lIns="91440" tIns="45720" rIns="91440" bIns="45720" rtlCol="0">
            <a:normAutofit/>
          </a:bodyPr>
          <a:lstStyle/>
          <a:p>
            <a:pPr algn="r">
              <a:spcAft>
                <a:spcPts val="600"/>
              </a:spcAft>
            </a:pPr>
            <a:r>
              <a:rPr lang="en-US" sz="1050">
                <a:solidFill>
                  <a:schemeClr val="tx1">
                    <a:lumMod val="75000"/>
                    <a:lumOff val="25000"/>
                  </a:schemeClr>
                </a:solidFill>
              </a:rPr>
              <a:t>2022</a:t>
            </a:r>
          </a:p>
        </p:txBody>
      </p:sp>
      <p:sp>
        <p:nvSpPr>
          <p:cNvPr id="16" name="Rectangle 15">
            <a:extLst>
              <a:ext uri="{FF2B5EF4-FFF2-40B4-BE49-F238E27FC236}">
                <a16:creationId xmlns:a16="http://schemas.microsoft.com/office/drawing/2014/main" id="{59A309A7-1751-4ABE-A3C1-EEC40366AD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088880" y="0"/>
            <a:ext cx="210312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67D8EB6-EAE1-4F9C-B398-83321E2872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15400" y="2358913"/>
            <a:ext cx="2140172" cy="2140172"/>
          </a:xfrm>
          <a:prstGeom prst="ellipse">
            <a:avLst/>
          </a:prstGeom>
          <a:solidFill>
            <a:srgbClr val="FFFFFF"/>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Shape&#10;&#10;Description automatically generated with low confidence">
            <a:extLst>
              <a:ext uri="{FF2B5EF4-FFF2-40B4-BE49-F238E27FC236}">
                <a16:creationId xmlns:a16="http://schemas.microsoft.com/office/drawing/2014/main" id="{B2DB79E0-CDD9-8D5E-C374-DA6088630A3F}"/>
              </a:ext>
            </a:extLst>
          </p:cNvPr>
          <p:cNvPicPr>
            <a:picLocks noChangeAspect="1"/>
          </p:cNvPicPr>
          <p:nvPr/>
        </p:nvPicPr>
        <p:blipFill>
          <a:blip r:embed="rId2"/>
          <a:stretch>
            <a:fillRect/>
          </a:stretch>
        </p:blipFill>
        <p:spPr>
          <a:xfrm>
            <a:off x="9413987" y="2857501"/>
            <a:ext cx="1142998" cy="1142998"/>
          </a:xfrm>
          <a:prstGeom prst="rect">
            <a:avLst/>
          </a:prstGeom>
        </p:spPr>
      </p:pic>
      <p:sp>
        <p:nvSpPr>
          <p:cNvPr id="6" name="Slide Number Placeholder 5">
            <a:extLst>
              <a:ext uri="{FF2B5EF4-FFF2-40B4-BE49-F238E27FC236}">
                <a16:creationId xmlns:a16="http://schemas.microsoft.com/office/drawing/2014/main" id="{D7C2527F-2A3D-DD46-9655-E750AFF839C8}"/>
              </a:ext>
            </a:extLst>
          </p:cNvPr>
          <p:cNvSpPr>
            <a:spLocks noGrp="1"/>
          </p:cNvSpPr>
          <p:nvPr>
            <p:ph type="sldNum" sz="quarter" idx="12"/>
          </p:nvPr>
        </p:nvSpPr>
        <p:spPr>
          <a:xfrm>
            <a:off x="10341428" y="6356350"/>
            <a:ext cx="1012371" cy="365125"/>
          </a:xfrm>
        </p:spPr>
        <p:txBody>
          <a:bodyPr vert="horz" lIns="91440" tIns="45720" rIns="91440" bIns="45720" rtlCol="0">
            <a:normAutofit/>
          </a:bodyPr>
          <a:lstStyle/>
          <a:p>
            <a:pPr>
              <a:spcAft>
                <a:spcPts val="600"/>
              </a:spcAft>
            </a:pPr>
            <a:fld id="{96E69268-9C8B-4EBF-A9EE-DC5DC2D48DC3}" type="slidenum">
              <a:rPr lang="en-US">
                <a:solidFill>
                  <a:srgbClr val="FFFFFF"/>
                </a:solidFill>
              </a:rPr>
              <a:pPr>
                <a:spcAft>
                  <a:spcPts val="600"/>
                </a:spcAft>
              </a:pPr>
              <a:t>62</a:t>
            </a:fld>
            <a:endParaRPr lang="en-US">
              <a:solidFill>
                <a:srgbClr val="FFFFFF"/>
              </a:solidFill>
            </a:endParaRPr>
          </a:p>
        </p:txBody>
      </p:sp>
    </p:spTree>
    <p:extLst>
      <p:ext uri="{BB962C8B-B14F-4D97-AF65-F5344CB8AC3E}">
        <p14:creationId xmlns:p14="http://schemas.microsoft.com/office/powerpoint/2010/main" val="28417859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bldLvl="3"/>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358FFCB3-46D1-CB47-B1EF-FF65153AC411}"/>
              </a:ext>
            </a:extLst>
          </p:cNvPr>
          <p:cNvSpPr>
            <a:spLocks noGrp="1"/>
          </p:cNvSpPr>
          <p:nvPr>
            <p:ph type="title"/>
          </p:nvPr>
        </p:nvSpPr>
        <p:spPr>
          <a:xfrm>
            <a:off x="686834" y="1153572"/>
            <a:ext cx="3200400" cy="4461163"/>
          </a:xfrm>
        </p:spPr>
        <p:txBody>
          <a:bodyPr>
            <a:normAutofit/>
          </a:bodyPr>
          <a:lstStyle/>
          <a:p>
            <a:r>
              <a:rPr lang="en-US" sz="5400" b="1" dirty="0">
                <a:solidFill>
                  <a:srgbClr val="FFFFFF"/>
                </a:solidFill>
              </a:rPr>
              <a:t>Put the speaker at ease.</a:t>
            </a:r>
            <a:endParaRPr lang="en-US" sz="5400" b="1" dirty="0">
              <a:solidFill>
                <a:srgbClr val="FFFFFF"/>
              </a:solidFill>
              <a:latin typeface="+mn-lt"/>
            </a:endParaRPr>
          </a:p>
        </p:txBody>
      </p:sp>
      <p:sp>
        <p:nvSpPr>
          <p:cNvPr id="17" name="Arc 16">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 name="Content Placeholder 4">
            <a:extLst>
              <a:ext uri="{FF2B5EF4-FFF2-40B4-BE49-F238E27FC236}">
                <a16:creationId xmlns:a16="http://schemas.microsoft.com/office/drawing/2014/main" id="{EB956C0A-DE91-0D40-8589-BAFB877EE12B}"/>
              </a:ext>
            </a:extLst>
          </p:cNvPr>
          <p:cNvSpPr>
            <a:spLocks noGrp="1"/>
          </p:cNvSpPr>
          <p:nvPr>
            <p:ph idx="1"/>
          </p:nvPr>
        </p:nvSpPr>
        <p:spPr>
          <a:xfrm>
            <a:off x="4447308" y="591344"/>
            <a:ext cx="6906491" cy="5585619"/>
          </a:xfrm>
        </p:spPr>
        <p:txBody>
          <a:bodyPr anchor="ctr">
            <a:normAutofit/>
          </a:bodyPr>
          <a:lstStyle/>
          <a:p>
            <a:r>
              <a:rPr lang="en-US" dirty="0"/>
              <a:t>Relax, look at the speaker and help that person feel free to talk.</a:t>
            </a:r>
          </a:p>
          <a:p>
            <a:r>
              <a:rPr lang="en-US" dirty="0"/>
              <a:t>Look and act interested.</a:t>
            </a:r>
          </a:p>
          <a:p>
            <a:r>
              <a:rPr lang="en-US" dirty="0"/>
              <a:t>Stop what you are doing and pay attention.</a:t>
            </a:r>
          </a:p>
        </p:txBody>
      </p:sp>
      <p:sp>
        <p:nvSpPr>
          <p:cNvPr id="6" name="Date Placeholder 5">
            <a:extLst>
              <a:ext uri="{FF2B5EF4-FFF2-40B4-BE49-F238E27FC236}">
                <a16:creationId xmlns:a16="http://schemas.microsoft.com/office/drawing/2014/main" id="{8BC36698-4A8F-4D4D-A2D9-C7C854AECAE8}"/>
              </a:ext>
            </a:extLst>
          </p:cNvPr>
          <p:cNvSpPr>
            <a:spLocks noGrp="1"/>
          </p:cNvSpPr>
          <p:nvPr>
            <p:ph type="dt" sz="half" idx="10"/>
          </p:nvPr>
        </p:nvSpPr>
        <p:spPr>
          <a:xfrm>
            <a:off x="838200" y="6356350"/>
            <a:ext cx="1639957" cy="365125"/>
          </a:xfrm>
        </p:spPr>
        <p:txBody>
          <a:bodyPr>
            <a:normAutofit/>
          </a:bodyPr>
          <a:lstStyle/>
          <a:p>
            <a:pPr>
              <a:spcAft>
                <a:spcPts val="600"/>
              </a:spcAft>
            </a:pPr>
            <a:r>
              <a:rPr lang="en-US">
                <a:solidFill>
                  <a:srgbClr val="FFFFFF"/>
                </a:solidFill>
              </a:rPr>
              <a:t>2022</a:t>
            </a:r>
            <a:endParaRPr lang="en-US" dirty="0">
              <a:solidFill>
                <a:srgbClr val="FFFFFF"/>
              </a:solidFill>
            </a:endParaRPr>
          </a:p>
        </p:txBody>
      </p:sp>
      <p:sp>
        <p:nvSpPr>
          <p:cNvPr id="7" name="Footer Placeholder 6">
            <a:extLst>
              <a:ext uri="{FF2B5EF4-FFF2-40B4-BE49-F238E27FC236}">
                <a16:creationId xmlns:a16="http://schemas.microsoft.com/office/drawing/2014/main" id="{DCBEE607-F86D-594F-9241-1343A8A0D78E}"/>
              </a:ext>
            </a:extLst>
          </p:cNvPr>
          <p:cNvSpPr>
            <a:spLocks noGrp="1"/>
          </p:cNvSpPr>
          <p:nvPr>
            <p:ph type="ftr" sz="quarter" idx="11"/>
          </p:nvPr>
        </p:nvSpPr>
        <p:spPr>
          <a:xfrm>
            <a:off x="4038600" y="6356350"/>
            <a:ext cx="5251174" cy="365125"/>
          </a:xfrm>
        </p:spPr>
        <p:txBody>
          <a:bodyPr>
            <a:normAutofit/>
          </a:bodyPr>
          <a:lstStyle/>
          <a:p>
            <a:pPr>
              <a:spcAft>
                <a:spcPts val="600"/>
              </a:spcAft>
            </a:pPr>
            <a:r>
              <a:rPr lang="en-US" dirty="0"/>
              <a:t>© Pingora Consulting</a:t>
            </a:r>
          </a:p>
        </p:txBody>
      </p:sp>
      <p:sp>
        <p:nvSpPr>
          <p:cNvPr id="8" name="Slide Number Placeholder 7">
            <a:extLst>
              <a:ext uri="{FF2B5EF4-FFF2-40B4-BE49-F238E27FC236}">
                <a16:creationId xmlns:a16="http://schemas.microsoft.com/office/drawing/2014/main" id="{A021C618-FA70-EF4E-913D-458EDC741DFB}"/>
              </a:ext>
            </a:extLst>
          </p:cNvPr>
          <p:cNvSpPr>
            <a:spLocks noGrp="1"/>
          </p:cNvSpPr>
          <p:nvPr>
            <p:ph type="sldNum" sz="quarter" idx="12"/>
          </p:nvPr>
        </p:nvSpPr>
        <p:spPr>
          <a:xfrm>
            <a:off x="9541564" y="6356350"/>
            <a:ext cx="1812235" cy="365125"/>
          </a:xfrm>
        </p:spPr>
        <p:txBody>
          <a:bodyPr>
            <a:normAutofit/>
          </a:bodyPr>
          <a:lstStyle/>
          <a:p>
            <a:pPr>
              <a:spcAft>
                <a:spcPts val="600"/>
              </a:spcAft>
            </a:pPr>
            <a:fld id="{96E69268-9C8B-4EBF-A9EE-DC5DC2D48DC3}" type="slidenum">
              <a:rPr lang="en-US" smtClean="0"/>
              <a:pPr>
                <a:spcAft>
                  <a:spcPts val="600"/>
                </a:spcAft>
              </a:pPr>
              <a:t>63</a:t>
            </a:fld>
            <a:endParaRPr lang="en-US" dirty="0"/>
          </a:p>
        </p:txBody>
      </p:sp>
    </p:spTree>
    <p:extLst>
      <p:ext uri="{BB962C8B-B14F-4D97-AF65-F5344CB8AC3E}">
        <p14:creationId xmlns:p14="http://schemas.microsoft.com/office/powerpoint/2010/main" val="2412407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down)">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down)">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BB867FF-FC45-48F7-8104-F89BE54909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8BB56887-D0D5-4F0C-9E19-7247EB83C8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DD34FB4-1122-7848-BACC-4C6B107F0952}"/>
              </a:ext>
            </a:extLst>
          </p:cNvPr>
          <p:cNvSpPr>
            <a:spLocks noGrp="1"/>
          </p:cNvSpPr>
          <p:nvPr>
            <p:ph type="title"/>
          </p:nvPr>
        </p:nvSpPr>
        <p:spPr>
          <a:xfrm>
            <a:off x="838200" y="365125"/>
            <a:ext cx="10515600" cy="1325563"/>
          </a:xfrm>
        </p:spPr>
        <p:txBody>
          <a:bodyPr>
            <a:normAutofit/>
          </a:bodyPr>
          <a:lstStyle/>
          <a:p>
            <a:r>
              <a:rPr lang="en-US" sz="5400" b="1" dirty="0"/>
              <a:t>Pay attention! </a:t>
            </a:r>
            <a:endParaRPr lang="en-US" sz="5400" dirty="0">
              <a:latin typeface="+mn-lt"/>
            </a:endParaRPr>
          </a:p>
        </p:txBody>
      </p:sp>
      <p:sp>
        <p:nvSpPr>
          <p:cNvPr id="15" name="Arc 14">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555710" y="2183223"/>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E4BE353F-DA50-2F43-823F-000194EBE98F}"/>
              </a:ext>
            </a:extLst>
          </p:cNvPr>
          <p:cNvSpPr>
            <a:spLocks noGrp="1"/>
          </p:cNvSpPr>
          <p:nvPr>
            <p:ph idx="1"/>
          </p:nvPr>
        </p:nvSpPr>
        <p:spPr>
          <a:xfrm>
            <a:off x="838200" y="1825625"/>
            <a:ext cx="10515600" cy="4351338"/>
          </a:xfrm>
        </p:spPr>
        <p:txBody>
          <a:bodyPr>
            <a:normAutofit/>
          </a:bodyPr>
          <a:lstStyle/>
          <a:p>
            <a:pPr marL="0" indent="0">
              <a:buNone/>
            </a:pPr>
            <a:r>
              <a:rPr lang="en-US" sz="3200" dirty="0"/>
              <a:t>Observe the nonverbal language of physical gesture, facial expressions, tone of voice, and body posture.</a:t>
            </a:r>
          </a:p>
          <a:p>
            <a:pPr lvl="1"/>
            <a:r>
              <a:rPr lang="en-US" sz="2800" dirty="0"/>
              <a:t>55% of the message is nonverbal.</a:t>
            </a:r>
          </a:p>
          <a:p>
            <a:pPr lvl="1"/>
            <a:r>
              <a:rPr lang="en-US" sz="2800" dirty="0"/>
              <a:t>38% is indicated by tone of voice.</a:t>
            </a:r>
          </a:p>
          <a:p>
            <a:pPr lvl="1"/>
            <a:r>
              <a:rPr lang="en-US" sz="2800" dirty="0"/>
              <a:t>7% is conveyed by the words used in a spoken message.</a:t>
            </a:r>
          </a:p>
        </p:txBody>
      </p:sp>
      <p:sp>
        <p:nvSpPr>
          <p:cNvPr id="4" name="Date Placeholder 3">
            <a:extLst>
              <a:ext uri="{FF2B5EF4-FFF2-40B4-BE49-F238E27FC236}">
                <a16:creationId xmlns:a16="http://schemas.microsoft.com/office/drawing/2014/main" id="{C420A21A-8DB6-EE47-90B0-B34B0B4CAEEC}"/>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endParaRPr lang="en-US" dirty="0"/>
          </a:p>
        </p:txBody>
      </p:sp>
      <p:sp>
        <p:nvSpPr>
          <p:cNvPr id="5" name="Footer Placeholder 4">
            <a:extLst>
              <a:ext uri="{FF2B5EF4-FFF2-40B4-BE49-F238E27FC236}">
                <a16:creationId xmlns:a16="http://schemas.microsoft.com/office/drawing/2014/main" id="{D07467B1-0D1D-D94D-8C95-85482636A8DE}"/>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dirty="0"/>
              <a:t>© Pingora Consulting</a:t>
            </a:r>
          </a:p>
        </p:txBody>
      </p:sp>
      <p:sp>
        <p:nvSpPr>
          <p:cNvPr id="6" name="Slide Number Placeholder 5">
            <a:extLst>
              <a:ext uri="{FF2B5EF4-FFF2-40B4-BE49-F238E27FC236}">
                <a16:creationId xmlns:a16="http://schemas.microsoft.com/office/drawing/2014/main" id="{43A531A5-CF03-7C4F-8C2A-D579636D89BA}"/>
              </a:ext>
            </a:extLst>
          </p:cNvPr>
          <p:cNvSpPr>
            <a:spLocks noGrp="1"/>
          </p:cNvSpPr>
          <p:nvPr>
            <p:ph type="sldNum" sz="quarter" idx="12"/>
          </p:nvPr>
        </p:nvSpPr>
        <p:spPr>
          <a:xfrm>
            <a:off x="8610600" y="6356350"/>
            <a:ext cx="2743200" cy="365125"/>
          </a:xfrm>
          <a:prstGeom prst="ellipse">
            <a:avLst/>
          </a:prstGeom>
        </p:spPr>
        <p:txBody>
          <a:bodyPr>
            <a:normAutofit/>
          </a:bodyPr>
          <a:lstStyle/>
          <a:p>
            <a:pPr>
              <a:lnSpc>
                <a:spcPct val="90000"/>
              </a:lnSpc>
              <a:spcAft>
                <a:spcPts val="600"/>
              </a:spcAft>
            </a:pPr>
            <a:fld id="{96E69268-9C8B-4EBF-A9EE-DC5DC2D48DC3}" type="slidenum">
              <a:rPr lang="en-US"/>
              <a:pPr>
                <a:lnSpc>
                  <a:spcPct val="90000"/>
                </a:lnSpc>
                <a:spcAft>
                  <a:spcPts val="600"/>
                </a:spcAft>
              </a:pPr>
              <a:t>64</a:t>
            </a:fld>
            <a:endParaRPr lang="en-US" dirty="0"/>
          </a:p>
        </p:txBody>
      </p:sp>
    </p:spTree>
    <p:extLst>
      <p:ext uri="{BB962C8B-B14F-4D97-AF65-F5344CB8AC3E}">
        <p14:creationId xmlns:p14="http://schemas.microsoft.com/office/powerpoint/2010/main" val="2212470656"/>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down)">
                                      <p:cBhvr>
                                        <p:cTn id="10" dur="500"/>
                                        <p:tgtEl>
                                          <p:spTgt spid="3">
                                            <p:txEl>
                                              <p:pRg st="1" end="1"/>
                                            </p:txEl>
                                          </p:spTgt>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down)">
                                      <p:cBhvr>
                                        <p:cTn id="13" dur="500"/>
                                        <p:tgtEl>
                                          <p:spTgt spid="3">
                                            <p:txEl>
                                              <p:pRg st="2" end="2"/>
                                            </p:txEl>
                                          </p:spTgt>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down)">
                                      <p:cBhvr>
                                        <p:cTn id="16"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DBF61EA3-B236-439E-9C0B-340980D56B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D45F8DC-5D6E-AE46-950B-A5B3AA4C3900}"/>
              </a:ext>
            </a:extLst>
          </p:cNvPr>
          <p:cNvSpPr>
            <a:spLocks noGrp="1"/>
          </p:cNvSpPr>
          <p:nvPr>
            <p:ph type="title"/>
          </p:nvPr>
        </p:nvSpPr>
        <p:spPr>
          <a:xfrm>
            <a:off x="808638" y="386930"/>
            <a:ext cx="9236700" cy="1188950"/>
          </a:xfrm>
        </p:spPr>
        <p:txBody>
          <a:bodyPr anchor="b">
            <a:normAutofit/>
          </a:bodyPr>
          <a:lstStyle/>
          <a:p>
            <a:r>
              <a:rPr lang="en-US" sz="5400" dirty="0"/>
              <a:t>Be patient. </a:t>
            </a:r>
            <a:endParaRPr lang="en-US" sz="5400" dirty="0">
              <a:latin typeface="+mn-lt"/>
            </a:endParaRPr>
          </a:p>
        </p:txBody>
      </p:sp>
      <p:grpSp>
        <p:nvGrpSpPr>
          <p:cNvPr id="13" name="Group 12">
            <a:extLst>
              <a:ext uri="{FF2B5EF4-FFF2-40B4-BE49-F238E27FC236}">
                <a16:creationId xmlns:a16="http://schemas.microsoft.com/office/drawing/2014/main" id="{28FAF094-D087-493F-8DF9-A486C2D6BBA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 y="1998368"/>
            <a:ext cx="11695083" cy="782176"/>
            <a:chOff x="-2" y="1998368"/>
            <a:chExt cx="11695083" cy="782176"/>
          </a:xfrm>
        </p:grpSpPr>
        <p:sp>
          <p:nvSpPr>
            <p:cNvPr id="14" name="Rectangle 13">
              <a:extLst>
                <a:ext uri="{FF2B5EF4-FFF2-40B4-BE49-F238E27FC236}">
                  <a16:creationId xmlns:a16="http://schemas.microsoft.com/office/drawing/2014/main" id="{8D7C88D8-5509-4514-925A-9CE148E5CB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7275593D-F75E-4426-AE3E-2CDEFD228D2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147845"/>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A535AD6F-8808-2148-88E0-E307C0D3A16B}"/>
              </a:ext>
            </a:extLst>
          </p:cNvPr>
          <p:cNvSpPr>
            <a:spLocks noGrp="1"/>
          </p:cNvSpPr>
          <p:nvPr>
            <p:ph idx="1"/>
          </p:nvPr>
        </p:nvSpPr>
        <p:spPr>
          <a:xfrm>
            <a:off x="808638" y="2389218"/>
            <a:ext cx="10143668" cy="3254972"/>
          </a:xfrm>
        </p:spPr>
        <p:txBody>
          <a:bodyPr anchor="ctr">
            <a:noAutofit/>
          </a:bodyPr>
          <a:lstStyle/>
          <a:p>
            <a:pPr defTabSz="291633">
              <a:spcBef>
                <a:spcPts val="1547"/>
              </a:spcBef>
              <a:defRPr sz="2556"/>
            </a:pPr>
            <a:r>
              <a:rPr lang="en-US" sz="3200" dirty="0"/>
              <a:t>Don't interrupt the speaker. </a:t>
            </a:r>
          </a:p>
          <a:p>
            <a:pPr defTabSz="291633">
              <a:spcBef>
                <a:spcPts val="1547"/>
              </a:spcBef>
              <a:defRPr sz="2556"/>
            </a:pPr>
            <a:r>
              <a:rPr lang="en-US" sz="3200" dirty="0"/>
              <a:t>This is disrespectful in nearly every culture. </a:t>
            </a:r>
          </a:p>
          <a:p>
            <a:pPr defTabSz="291633">
              <a:spcBef>
                <a:spcPts val="1547"/>
              </a:spcBef>
              <a:defRPr sz="2556"/>
            </a:pPr>
            <a:r>
              <a:rPr lang="en-US" sz="3200" dirty="0"/>
              <a:t>Allow plenty of time for the speaker to convey ideas and meaning.</a:t>
            </a:r>
          </a:p>
          <a:p>
            <a:pPr defTabSz="291633">
              <a:spcBef>
                <a:spcPts val="1547"/>
              </a:spcBef>
              <a:defRPr sz="2556"/>
            </a:pPr>
            <a:r>
              <a:rPr lang="en-US" sz="3200" dirty="0"/>
              <a:t>Be courteous and give the speaker adequate time to present the full message. </a:t>
            </a:r>
          </a:p>
        </p:txBody>
      </p:sp>
      <p:sp>
        <p:nvSpPr>
          <p:cNvPr id="4" name="Date Placeholder 3">
            <a:extLst>
              <a:ext uri="{FF2B5EF4-FFF2-40B4-BE49-F238E27FC236}">
                <a16:creationId xmlns:a16="http://schemas.microsoft.com/office/drawing/2014/main" id="{06375A16-C6FE-F746-91F9-1354FE9E137A}"/>
              </a:ext>
            </a:extLst>
          </p:cNvPr>
          <p:cNvSpPr>
            <a:spLocks noGrp="1"/>
          </p:cNvSpPr>
          <p:nvPr>
            <p:ph type="dt" sz="half" idx="10"/>
          </p:nvPr>
        </p:nvSpPr>
        <p:spPr>
          <a:xfrm>
            <a:off x="838200" y="649224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426D71A8-A806-D844-8E2C-EFCDEFFA2000}"/>
              </a:ext>
            </a:extLst>
          </p:cNvPr>
          <p:cNvSpPr>
            <a:spLocks noGrp="1"/>
          </p:cNvSpPr>
          <p:nvPr>
            <p:ph type="ftr" sz="quarter" idx="11"/>
          </p:nvPr>
        </p:nvSpPr>
        <p:spPr>
          <a:xfrm>
            <a:off x="4038600" y="649224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6D39AF9A-DF23-7047-8532-035A4A458FE4}"/>
              </a:ext>
            </a:extLst>
          </p:cNvPr>
          <p:cNvSpPr>
            <a:spLocks noGrp="1"/>
          </p:cNvSpPr>
          <p:nvPr>
            <p:ph type="sldNum" sz="quarter" idx="12"/>
          </p:nvPr>
        </p:nvSpPr>
        <p:spPr>
          <a:xfrm>
            <a:off x="8610600" y="6492240"/>
            <a:ext cx="2743200" cy="365125"/>
          </a:xfrm>
        </p:spPr>
        <p:txBody>
          <a:bodyPr>
            <a:normAutofit/>
          </a:bodyPr>
          <a:lstStyle/>
          <a:p>
            <a:pPr>
              <a:spcAft>
                <a:spcPts val="600"/>
              </a:spcAft>
            </a:pPr>
            <a:fld id="{96E69268-9C8B-4EBF-A9EE-DC5DC2D48DC3}" type="slidenum">
              <a:rPr lang="en-US" smtClean="0"/>
              <a:pPr>
                <a:spcAft>
                  <a:spcPts val="600"/>
                </a:spcAft>
              </a:pPr>
              <a:t>65</a:t>
            </a:fld>
            <a:endParaRPr lang="en-US"/>
          </a:p>
        </p:txBody>
      </p:sp>
    </p:spTree>
    <p:extLst>
      <p:ext uri="{BB962C8B-B14F-4D97-AF65-F5344CB8AC3E}">
        <p14:creationId xmlns:p14="http://schemas.microsoft.com/office/powerpoint/2010/main" val="213073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down)">
                                      <p:cBhvr>
                                        <p:cTn id="22"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D45F8DC-5D6E-AE46-950B-A5B3AA4C3900}"/>
              </a:ext>
            </a:extLst>
          </p:cNvPr>
          <p:cNvSpPr>
            <a:spLocks noGrp="1"/>
          </p:cNvSpPr>
          <p:nvPr>
            <p:ph type="title"/>
          </p:nvPr>
        </p:nvSpPr>
        <p:spPr>
          <a:xfrm>
            <a:off x="841248" y="548640"/>
            <a:ext cx="3600860" cy="5431536"/>
          </a:xfrm>
        </p:spPr>
        <p:txBody>
          <a:bodyPr>
            <a:normAutofit/>
          </a:bodyPr>
          <a:lstStyle/>
          <a:p>
            <a:r>
              <a:rPr lang="en-US" sz="5400" dirty="0"/>
              <a:t>Be still!</a:t>
            </a:r>
          </a:p>
        </p:txBody>
      </p:sp>
      <p:sp>
        <p:nvSpPr>
          <p:cNvPr id="13"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2543983" y="3258715"/>
            <a:ext cx="4480560" cy="18288"/>
          </a:xfrm>
          <a:custGeom>
            <a:avLst/>
            <a:gdLst>
              <a:gd name="connsiteX0" fmla="*/ 0 w 4480560"/>
              <a:gd name="connsiteY0" fmla="*/ 0 h 18288"/>
              <a:gd name="connsiteX1" fmla="*/ 595274 w 4480560"/>
              <a:gd name="connsiteY1" fmla="*/ 0 h 18288"/>
              <a:gd name="connsiteX2" fmla="*/ 1100938 w 4480560"/>
              <a:gd name="connsiteY2" fmla="*/ 0 h 18288"/>
              <a:gd name="connsiteX3" fmla="*/ 1651406 w 4480560"/>
              <a:gd name="connsiteY3" fmla="*/ 0 h 18288"/>
              <a:gd name="connsiteX4" fmla="*/ 2336292 w 4480560"/>
              <a:gd name="connsiteY4" fmla="*/ 0 h 18288"/>
              <a:gd name="connsiteX5" fmla="*/ 2931566 w 4480560"/>
              <a:gd name="connsiteY5" fmla="*/ 0 h 18288"/>
              <a:gd name="connsiteX6" fmla="*/ 3482035 w 4480560"/>
              <a:gd name="connsiteY6" fmla="*/ 0 h 18288"/>
              <a:gd name="connsiteX7" fmla="*/ 4480560 w 4480560"/>
              <a:gd name="connsiteY7" fmla="*/ 0 h 18288"/>
              <a:gd name="connsiteX8" fmla="*/ 4480560 w 4480560"/>
              <a:gd name="connsiteY8" fmla="*/ 18288 h 18288"/>
              <a:gd name="connsiteX9" fmla="*/ 3840480 w 4480560"/>
              <a:gd name="connsiteY9" fmla="*/ 18288 h 18288"/>
              <a:gd name="connsiteX10" fmla="*/ 3290011 w 4480560"/>
              <a:gd name="connsiteY10" fmla="*/ 18288 h 18288"/>
              <a:gd name="connsiteX11" fmla="*/ 2560320 w 4480560"/>
              <a:gd name="connsiteY11" fmla="*/ 18288 h 18288"/>
              <a:gd name="connsiteX12" fmla="*/ 1965046 w 4480560"/>
              <a:gd name="connsiteY12" fmla="*/ 18288 h 18288"/>
              <a:gd name="connsiteX13" fmla="*/ 1459382 w 4480560"/>
              <a:gd name="connsiteY13" fmla="*/ 18288 h 18288"/>
              <a:gd name="connsiteX14" fmla="*/ 774497 w 4480560"/>
              <a:gd name="connsiteY14" fmla="*/ 18288 h 18288"/>
              <a:gd name="connsiteX15" fmla="*/ 0 w 4480560"/>
              <a:gd name="connsiteY15" fmla="*/ 18288 h 18288"/>
              <a:gd name="connsiteX16" fmla="*/ 0 w 448056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8288"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958" y="7429"/>
                  <a:pt x="4480540" y="10822"/>
                  <a:pt x="4480560" y="18288"/>
                </a:cubicBezTo>
                <a:cubicBezTo>
                  <a:pt x="4314132" y="14924"/>
                  <a:pt x="4028383" y="36632"/>
                  <a:pt x="3840480" y="18288"/>
                </a:cubicBezTo>
                <a:cubicBezTo>
                  <a:pt x="3652577" y="-56"/>
                  <a:pt x="3547615" y="2848"/>
                  <a:pt x="3290011" y="18288"/>
                </a:cubicBezTo>
                <a:cubicBezTo>
                  <a:pt x="3032407" y="33728"/>
                  <a:pt x="2830268" y="8719"/>
                  <a:pt x="2560320" y="18288"/>
                </a:cubicBezTo>
                <a:cubicBezTo>
                  <a:pt x="2290372" y="27857"/>
                  <a:pt x="2147422" y="6728"/>
                  <a:pt x="1965046" y="18288"/>
                </a:cubicBezTo>
                <a:cubicBezTo>
                  <a:pt x="1782670" y="29848"/>
                  <a:pt x="1689791" y="40680"/>
                  <a:pt x="1459382" y="18288"/>
                </a:cubicBezTo>
                <a:cubicBezTo>
                  <a:pt x="1228973" y="-4104"/>
                  <a:pt x="915486" y="36501"/>
                  <a:pt x="774497" y="18288"/>
                </a:cubicBezTo>
                <a:cubicBezTo>
                  <a:pt x="633508" y="75"/>
                  <a:pt x="361442" y="-11107"/>
                  <a:pt x="0" y="18288"/>
                </a:cubicBezTo>
                <a:cubicBezTo>
                  <a:pt x="-591" y="13205"/>
                  <a:pt x="-663" y="6329"/>
                  <a:pt x="0" y="0"/>
                </a:cubicBezTo>
                <a:close/>
              </a:path>
              <a:path w="4480560" h="18288"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79674" y="5429"/>
                  <a:pt x="4481381" y="14046"/>
                  <a:pt x="4480560" y="18288"/>
                </a:cubicBezTo>
                <a:cubicBezTo>
                  <a:pt x="4279652" y="-6850"/>
                  <a:pt x="4200762" y="41566"/>
                  <a:pt x="3930091" y="18288"/>
                </a:cubicBezTo>
                <a:cubicBezTo>
                  <a:pt x="3659420" y="-4990"/>
                  <a:pt x="3456052" y="22294"/>
                  <a:pt x="3290011" y="18288"/>
                </a:cubicBezTo>
                <a:cubicBezTo>
                  <a:pt x="3123970" y="14282"/>
                  <a:pt x="2882392" y="32818"/>
                  <a:pt x="2649931" y="18288"/>
                </a:cubicBezTo>
                <a:cubicBezTo>
                  <a:pt x="2417470" y="3758"/>
                  <a:pt x="2238426" y="7337"/>
                  <a:pt x="2054657" y="18288"/>
                </a:cubicBezTo>
                <a:cubicBezTo>
                  <a:pt x="1870888" y="29239"/>
                  <a:pt x="1566368" y="45040"/>
                  <a:pt x="1324966" y="18288"/>
                </a:cubicBezTo>
                <a:cubicBezTo>
                  <a:pt x="1083564" y="-8464"/>
                  <a:pt x="787410" y="10946"/>
                  <a:pt x="595274" y="18288"/>
                </a:cubicBezTo>
                <a:cubicBezTo>
                  <a:pt x="403138" y="25630"/>
                  <a:pt x="169622" y="10499"/>
                  <a:pt x="0" y="18288"/>
                </a:cubicBezTo>
                <a:cubicBezTo>
                  <a:pt x="668" y="13665"/>
                  <a:pt x="578" y="5675"/>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A535AD6F-8808-2148-88E0-E307C0D3A16B}"/>
              </a:ext>
            </a:extLst>
          </p:cNvPr>
          <p:cNvSpPr>
            <a:spLocks noGrp="1"/>
          </p:cNvSpPr>
          <p:nvPr>
            <p:ph idx="1"/>
          </p:nvPr>
        </p:nvSpPr>
        <p:spPr>
          <a:xfrm>
            <a:off x="5126418" y="552091"/>
            <a:ext cx="6224335" cy="5431536"/>
          </a:xfrm>
        </p:spPr>
        <p:txBody>
          <a:bodyPr anchor="ctr">
            <a:normAutofit/>
          </a:bodyPr>
          <a:lstStyle/>
          <a:p>
            <a:pPr>
              <a:buSzPct val="100000"/>
            </a:pPr>
            <a:r>
              <a:rPr lang="en-US" dirty="0"/>
              <a:t>Hold your spontaneous reaction! </a:t>
            </a:r>
          </a:p>
          <a:p>
            <a:pPr>
              <a:buSzPct val="100000"/>
            </a:pPr>
            <a:r>
              <a:rPr lang="en-US" dirty="0"/>
              <a:t>Try to keep your own emotions from interfering with your listening efficiency. </a:t>
            </a:r>
          </a:p>
          <a:p>
            <a:pPr>
              <a:buSzPct val="100000"/>
            </a:pPr>
            <a:r>
              <a:rPr lang="en-US" dirty="0"/>
              <a:t>You don't have to substantively agree to be a good listener. </a:t>
            </a:r>
          </a:p>
        </p:txBody>
      </p:sp>
      <p:sp>
        <p:nvSpPr>
          <p:cNvPr id="4" name="Date Placeholder 3">
            <a:extLst>
              <a:ext uri="{FF2B5EF4-FFF2-40B4-BE49-F238E27FC236}">
                <a16:creationId xmlns:a16="http://schemas.microsoft.com/office/drawing/2014/main" id="{780D6DD6-1B1F-634F-BD0B-5A3874808066}"/>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8D5EEE53-7896-D244-84B2-E90E92BC0AA0}"/>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8E5B2BFC-4B87-E04E-A269-E2D525E79541}"/>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66</a:t>
            </a:fld>
            <a:endParaRPr lang="en-US"/>
          </a:p>
        </p:txBody>
      </p:sp>
    </p:spTree>
    <p:extLst>
      <p:ext uri="{BB962C8B-B14F-4D97-AF65-F5344CB8AC3E}">
        <p14:creationId xmlns:p14="http://schemas.microsoft.com/office/powerpoint/2010/main" val="240074172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C9425D3D-2088-2BE8-87E3-33897674D01C}"/>
              </a:ext>
              <a:ext uri="{C183D7F6-B498-43B3-948B-1728B52AA6E4}">
                <adec:decorative xmlns:adec="http://schemas.microsoft.com/office/drawing/2017/decorative" val="1"/>
              </a:ext>
            </a:extLst>
          </p:cNvPr>
          <p:cNvPicPr>
            <a:picLocks noChangeAspect="1"/>
          </p:cNvPicPr>
          <p:nvPr/>
        </p:nvPicPr>
        <p:blipFill rotWithShape="1">
          <a:blip r:embed="rId2">
            <a:alphaModFix amt="50000"/>
          </a:blip>
          <a:srcRect t="30315" b="11992"/>
          <a:stretch/>
        </p:blipFill>
        <p:spPr>
          <a:xfrm>
            <a:off x="20" y="1"/>
            <a:ext cx="12191980" cy="6857999"/>
          </a:xfrm>
          <a:prstGeom prst="rect">
            <a:avLst/>
          </a:prstGeom>
        </p:spPr>
      </p:pic>
      <p:sp>
        <p:nvSpPr>
          <p:cNvPr id="2" name="Title 1">
            <a:extLst>
              <a:ext uri="{FF2B5EF4-FFF2-40B4-BE49-F238E27FC236}">
                <a16:creationId xmlns:a16="http://schemas.microsoft.com/office/drawing/2014/main" id="{65ED23D1-5D5D-9BAD-D1D3-DE7B3CDD42A8}"/>
              </a:ext>
            </a:extLst>
          </p:cNvPr>
          <p:cNvSpPr>
            <a:spLocks noGrp="1"/>
          </p:cNvSpPr>
          <p:nvPr>
            <p:ph type="title"/>
          </p:nvPr>
        </p:nvSpPr>
        <p:spPr>
          <a:xfrm>
            <a:off x="1524000" y="1122362"/>
            <a:ext cx="9144000" cy="2900518"/>
          </a:xfrm>
        </p:spPr>
        <p:txBody>
          <a:bodyPr vert="horz" lIns="91440" tIns="45720" rIns="91440" bIns="45720" rtlCol="0" anchor="b">
            <a:normAutofit/>
          </a:bodyPr>
          <a:lstStyle/>
          <a:p>
            <a:pPr algn="ctr"/>
            <a:r>
              <a:rPr lang="en-US" b="1" dirty="0">
                <a:solidFill>
                  <a:srgbClr val="FFFFFF"/>
                </a:solidFill>
              </a:rPr>
              <a:t>Increase Communication</a:t>
            </a:r>
          </a:p>
        </p:txBody>
      </p:sp>
      <p:sp>
        <p:nvSpPr>
          <p:cNvPr id="3" name="Text Placeholder 2">
            <a:extLst>
              <a:ext uri="{FF2B5EF4-FFF2-40B4-BE49-F238E27FC236}">
                <a16:creationId xmlns:a16="http://schemas.microsoft.com/office/drawing/2014/main" id="{3A531EEA-FA89-CD2F-BFDE-43C82CDB8237}"/>
              </a:ext>
            </a:extLst>
          </p:cNvPr>
          <p:cNvSpPr>
            <a:spLocks noGrp="1"/>
          </p:cNvSpPr>
          <p:nvPr>
            <p:ph type="body" idx="1"/>
          </p:nvPr>
        </p:nvSpPr>
        <p:spPr>
          <a:xfrm>
            <a:off x="1524000" y="4159404"/>
            <a:ext cx="9144000" cy="1098395"/>
          </a:xfrm>
        </p:spPr>
        <p:txBody>
          <a:bodyPr vert="horz" lIns="91440" tIns="45720" rIns="91440" bIns="45720" rtlCol="0">
            <a:normAutofit/>
          </a:bodyPr>
          <a:lstStyle/>
          <a:p>
            <a:pPr algn="ctr"/>
            <a:r>
              <a:rPr lang="en-US" sz="3200" dirty="0">
                <a:solidFill>
                  <a:srgbClr val="FFFFFF"/>
                </a:solidFill>
              </a:rPr>
              <a:t>Through respectful interaction.</a:t>
            </a:r>
          </a:p>
        </p:txBody>
      </p:sp>
      <p:sp>
        <p:nvSpPr>
          <p:cNvPr id="6" name="Date Placeholder 5">
            <a:extLst>
              <a:ext uri="{FF2B5EF4-FFF2-40B4-BE49-F238E27FC236}">
                <a16:creationId xmlns:a16="http://schemas.microsoft.com/office/drawing/2014/main" id="{F74C28C2-18FE-7655-CE7F-6A4A4D5D55B5}"/>
              </a:ext>
            </a:extLst>
          </p:cNvPr>
          <p:cNvSpPr>
            <a:spLocks noGrp="1"/>
          </p:cNvSpPr>
          <p:nvPr>
            <p:ph type="dt" sz="half" idx="10"/>
          </p:nvPr>
        </p:nvSpPr>
        <p:spPr/>
        <p:txBody>
          <a:bodyPr/>
          <a:lstStyle/>
          <a:p>
            <a:r>
              <a:rPr lang="en-US"/>
              <a:t>2022</a:t>
            </a:r>
          </a:p>
        </p:txBody>
      </p:sp>
      <p:sp>
        <p:nvSpPr>
          <p:cNvPr id="7" name="Footer Placeholder 6">
            <a:extLst>
              <a:ext uri="{FF2B5EF4-FFF2-40B4-BE49-F238E27FC236}">
                <a16:creationId xmlns:a16="http://schemas.microsoft.com/office/drawing/2014/main" id="{0CE0BD16-460C-69A9-8EF4-F64D60A8895B}"/>
              </a:ext>
            </a:extLst>
          </p:cNvPr>
          <p:cNvSpPr>
            <a:spLocks noGrp="1"/>
          </p:cNvSpPr>
          <p:nvPr>
            <p:ph type="ftr" sz="quarter" idx="11"/>
          </p:nvPr>
        </p:nvSpPr>
        <p:spPr/>
        <p:txBody>
          <a:bodyPr/>
          <a:lstStyle/>
          <a:p>
            <a:r>
              <a:rPr lang="en-US"/>
              <a:t>© Pingora Consulting</a:t>
            </a:r>
          </a:p>
        </p:txBody>
      </p:sp>
      <p:sp>
        <p:nvSpPr>
          <p:cNvPr id="8" name="Slide Number Placeholder 7">
            <a:extLst>
              <a:ext uri="{FF2B5EF4-FFF2-40B4-BE49-F238E27FC236}">
                <a16:creationId xmlns:a16="http://schemas.microsoft.com/office/drawing/2014/main" id="{D5E3D4B1-FB8B-ED7A-B1CC-15C9264D8214}"/>
              </a:ext>
            </a:extLst>
          </p:cNvPr>
          <p:cNvSpPr>
            <a:spLocks noGrp="1"/>
          </p:cNvSpPr>
          <p:nvPr>
            <p:ph type="sldNum" sz="quarter" idx="12"/>
          </p:nvPr>
        </p:nvSpPr>
        <p:spPr/>
        <p:txBody>
          <a:bodyPr/>
          <a:lstStyle/>
          <a:p>
            <a:fld id="{99A0F2D4-9C58-5448-8005-5DD1AA158DDA}" type="slidenum">
              <a:rPr lang="en-US" smtClean="0"/>
              <a:t>67</a:t>
            </a:fld>
            <a:endParaRPr lang="en-US"/>
          </a:p>
        </p:txBody>
      </p:sp>
    </p:spTree>
    <p:extLst>
      <p:ext uri="{BB962C8B-B14F-4D97-AF65-F5344CB8AC3E}">
        <p14:creationId xmlns:p14="http://schemas.microsoft.com/office/powerpoint/2010/main" val="2830006479"/>
      </p:ext>
    </p:extLst>
  </p:cSld>
  <p:clrMapOvr>
    <a:overrideClrMapping bg1="dk1" tx1="lt1" bg2="dk2" tx2="lt2" accent1="accent1" accent2="accent2" accent3="accent3" accent4="accent4" accent5="accent5" accent6="accent6" hlink="hlink" folHlink="folHlink"/>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3" name="Freeform: Shape 10">
            <a:extLst>
              <a:ext uri="{FF2B5EF4-FFF2-40B4-BE49-F238E27FC236}">
                <a16:creationId xmlns:a16="http://schemas.microsoft.com/office/drawing/2014/main" id="{B82EE72E-7E8F-4034-A2DE-8B01C72275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8426302" cy="6857999"/>
          </a:xfrm>
          <a:custGeom>
            <a:avLst/>
            <a:gdLst>
              <a:gd name="connsiteX0" fmla="*/ 8426302 w 8426302"/>
              <a:gd name="connsiteY0" fmla="*/ 0 h 6857999"/>
              <a:gd name="connsiteX1" fmla="*/ 2456308 w 8426302"/>
              <a:gd name="connsiteY1" fmla="*/ 0 h 6857999"/>
              <a:gd name="connsiteX2" fmla="*/ 2348172 w 8426302"/>
              <a:gd name="connsiteY2" fmla="*/ 84455 h 6857999"/>
              <a:gd name="connsiteX3" fmla="*/ 0 w 8426302"/>
              <a:gd name="connsiteY3" fmla="*/ 5102588 h 6857999"/>
              <a:gd name="connsiteX4" fmla="*/ 205759 w 8426302"/>
              <a:gd name="connsiteY4" fmla="*/ 6735939 h 6857999"/>
              <a:gd name="connsiteX5" fmla="*/ 241239 w 8426302"/>
              <a:gd name="connsiteY5" fmla="*/ 6857999 h 6857999"/>
              <a:gd name="connsiteX6" fmla="*/ 8426302 w 8426302"/>
              <a:gd name="connsiteY6"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6302" h="6857999">
                <a:moveTo>
                  <a:pt x="8426302" y="0"/>
                </a:moveTo>
                <a:lnTo>
                  <a:pt x="2456308" y="0"/>
                </a:lnTo>
                <a:lnTo>
                  <a:pt x="2348172" y="84455"/>
                </a:lnTo>
                <a:cubicBezTo>
                  <a:pt x="913021" y="1283327"/>
                  <a:pt x="0" y="3086334"/>
                  <a:pt x="0" y="5102588"/>
                </a:cubicBezTo>
                <a:cubicBezTo>
                  <a:pt x="0" y="5666575"/>
                  <a:pt x="71438" y="6213877"/>
                  <a:pt x="205759" y="6735939"/>
                </a:cubicBezTo>
                <a:lnTo>
                  <a:pt x="241239" y="6857999"/>
                </a:lnTo>
                <a:lnTo>
                  <a:pt x="8426302" y="6857999"/>
                </a:lnTo>
                <a:close/>
              </a:path>
            </a:pathLst>
          </a:cu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12">
            <a:extLst>
              <a:ext uri="{FF2B5EF4-FFF2-40B4-BE49-F238E27FC236}">
                <a16:creationId xmlns:a16="http://schemas.microsoft.com/office/drawing/2014/main" id="{02EDC4CB-FA76-4333-89CF-8A2D4F27C6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8174932" cy="6857999"/>
          </a:xfrm>
          <a:custGeom>
            <a:avLst/>
            <a:gdLst>
              <a:gd name="connsiteX0" fmla="*/ 8174932 w 8174932"/>
              <a:gd name="connsiteY0" fmla="*/ 0 h 6857999"/>
              <a:gd name="connsiteX1" fmla="*/ 2617360 w 8174932"/>
              <a:gd name="connsiteY1" fmla="*/ 0 h 6857999"/>
              <a:gd name="connsiteX2" fmla="*/ 2286881 w 8174932"/>
              <a:gd name="connsiteY2" fmla="*/ 253363 h 6857999"/>
              <a:gd name="connsiteX3" fmla="*/ 0 w 8174932"/>
              <a:gd name="connsiteY3" fmla="*/ 5102588 h 6857999"/>
              <a:gd name="connsiteX4" fmla="*/ 197846 w 8174932"/>
              <a:gd name="connsiteY4" fmla="*/ 6673117 h 6857999"/>
              <a:gd name="connsiteX5" fmla="*/ 251586 w 8174932"/>
              <a:gd name="connsiteY5" fmla="*/ 6857999 h 6857999"/>
              <a:gd name="connsiteX6" fmla="*/ 8174932 w 8174932"/>
              <a:gd name="connsiteY6"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932" h="6857999">
                <a:moveTo>
                  <a:pt x="8174932" y="0"/>
                </a:moveTo>
                <a:lnTo>
                  <a:pt x="2617360" y="0"/>
                </a:lnTo>
                <a:lnTo>
                  <a:pt x="2286881" y="253363"/>
                </a:lnTo>
                <a:cubicBezTo>
                  <a:pt x="890226" y="1405985"/>
                  <a:pt x="0" y="3150325"/>
                  <a:pt x="0" y="5102588"/>
                </a:cubicBezTo>
                <a:cubicBezTo>
                  <a:pt x="0" y="5644883"/>
                  <a:pt x="68691" y="6171135"/>
                  <a:pt x="197846" y="6673117"/>
                </a:cubicBezTo>
                <a:lnTo>
                  <a:pt x="251586" y="6857999"/>
                </a:lnTo>
                <a:lnTo>
                  <a:pt x="8174932" y="6857999"/>
                </a:lnTo>
                <a:close/>
              </a:path>
            </a:pathLst>
          </a:cu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0BF61A8-7527-FA6D-7F38-6D237017B849}"/>
              </a:ext>
            </a:extLst>
          </p:cNvPr>
          <p:cNvSpPr>
            <a:spLocks noGrp="1"/>
          </p:cNvSpPr>
          <p:nvPr>
            <p:ph type="title"/>
          </p:nvPr>
        </p:nvSpPr>
        <p:spPr>
          <a:xfrm>
            <a:off x="804673" y="2619227"/>
            <a:ext cx="6074592" cy="3150356"/>
          </a:xfrm>
        </p:spPr>
        <p:txBody>
          <a:bodyPr vert="horz" lIns="91440" tIns="45720" rIns="91440" bIns="45720" rtlCol="0" anchor="t">
            <a:normAutofit/>
          </a:bodyPr>
          <a:lstStyle/>
          <a:p>
            <a:r>
              <a:rPr lang="en-US" sz="7200" kern="1200">
                <a:solidFill>
                  <a:srgbClr val="FFFFFF"/>
                </a:solidFill>
                <a:latin typeface="+mj-lt"/>
                <a:ea typeface="+mj-ea"/>
                <a:cs typeface="+mj-cs"/>
              </a:rPr>
              <a:t>YES, AND. . .</a:t>
            </a:r>
          </a:p>
        </p:txBody>
      </p:sp>
      <p:sp>
        <p:nvSpPr>
          <p:cNvPr id="3" name="Text Placeholder 2">
            <a:extLst>
              <a:ext uri="{FF2B5EF4-FFF2-40B4-BE49-F238E27FC236}">
                <a16:creationId xmlns:a16="http://schemas.microsoft.com/office/drawing/2014/main" id="{F119A498-C4D6-FF61-A5A2-3EA51D8EC82E}"/>
              </a:ext>
            </a:extLst>
          </p:cNvPr>
          <p:cNvSpPr>
            <a:spLocks noGrp="1"/>
          </p:cNvSpPr>
          <p:nvPr>
            <p:ph type="body" idx="1"/>
          </p:nvPr>
        </p:nvSpPr>
        <p:spPr>
          <a:xfrm>
            <a:off x="804672" y="1060069"/>
            <a:ext cx="5558914" cy="1279978"/>
          </a:xfrm>
        </p:spPr>
        <p:txBody>
          <a:bodyPr vert="horz" lIns="91440" tIns="45720" rIns="91440" bIns="45720" rtlCol="0" anchor="b">
            <a:normAutofit/>
          </a:bodyPr>
          <a:lstStyle/>
          <a:p>
            <a:r>
              <a:rPr lang="en-US" kern="1200">
                <a:solidFill>
                  <a:srgbClr val="FFFFFF"/>
                </a:solidFill>
                <a:latin typeface="+mn-lt"/>
                <a:ea typeface="+mn-ea"/>
                <a:cs typeface="+mn-cs"/>
              </a:rPr>
              <a:t>Eliminating Yes, But.</a:t>
            </a:r>
          </a:p>
        </p:txBody>
      </p:sp>
      <p:sp>
        <p:nvSpPr>
          <p:cNvPr id="25" name="Freeform: Shape 14">
            <a:extLst>
              <a:ext uri="{FF2B5EF4-FFF2-40B4-BE49-F238E27FC236}">
                <a16:creationId xmlns:a16="http://schemas.microsoft.com/office/drawing/2014/main" id="{277EF58E-5654-4C05-91E1-051658CCCD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734645" y="0"/>
            <a:ext cx="3457354" cy="3047506"/>
          </a:xfrm>
          <a:custGeom>
            <a:avLst/>
            <a:gdLst>
              <a:gd name="connsiteX0" fmla="*/ 67910 w 3457354"/>
              <a:gd name="connsiteY0" fmla="*/ 3047506 h 3047506"/>
              <a:gd name="connsiteX1" fmla="*/ 3457354 w 3457354"/>
              <a:gd name="connsiteY1" fmla="*/ 3047506 h 3047506"/>
              <a:gd name="connsiteX2" fmla="*/ 3457354 w 3457354"/>
              <a:gd name="connsiteY2" fmla="*/ 200864 h 3047506"/>
              <a:gd name="connsiteX3" fmla="*/ 3390429 w 3457354"/>
              <a:gd name="connsiteY3" fmla="*/ 172076 h 3047506"/>
              <a:gd name="connsiteX4" fmla="*/ 2480787 w 3457354"/>
              <a:gd name="connsiteY4" fmla="*/ 0 h 3047506"/>
              <a:gd name="connsiteX5" fmla="*/ 0 w 3457354"/>
              <a:gd name="connsiteY5" fmla="*/ 2480787 h 3047506"/>
              <a:gd name="connsiteX6" fmla="*/ 19931 w 3457354"/>
              <a:gd name="connsiteY6" fmla="*/ 2796748 h 30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7354" h="3047506">
                <a:moveTo>
                  <a:pt x="67910" y="3047506"/>
                </a:moveTo>
                <a:lnTo>
                  <a:pt x="3457354" y="3047506"/>
                </a:lnTo>
                <a:lnTo>
                  <a:pt x="3457354" y="200864"/>
                </a:lnTo>
                <a:lnTo>
                  <a:pt x="3390429" y="172076"/>
                </a:lnTo>
                <a:cubicBezTo>
                  <a:pt x="3108771" y="61012"/>
                  <a:pt x="2801904" y="0"/>
                  <a:pt x="2480787" y="0"/>
                </a:cubicBezTo>
                <a:cubicBezTo>
                  <a:pt x="1110686" y="0"/>
                  <a:pt x="0" y="1110686"/>
                  <a:pt x="0" y="2480787"/>
                </a:cubicBezTo>
                <a:cubicBezTo>
                  <a:pt x="0" y="2587826"/>
                  <a:pt x="6779" y="2693282"/>
                  <a:pt x="19931" y="2796748"/>
                </a:cubicBezTo>
                <a:close/>
              </a:path>
            </a:pathLst>
          </a:cu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16">
            <a:extLst>
              <a:ext uri="{FF2B5EF4-FFF2-40B4-BE49-F238E27FC236}">
                <a16:creationId xmlns:a16="http://schemas.microsoft.com/office/drawing/2014/main" id="{EF0486BD-9355-4C9F-B84E-29D308A263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965594" y="0"/>
            <a:ext cx="3226405" cy="2802444"/>
          </a:xfrm>
          <a:custGeom>
            <a:avLst/>
            <a:gdLst>
              <a:gd name="connsiteX0" fmla="*/ 62951 w 3226405"/>
              <a:gd name="connsiteY0" fmla="*/ 2802444 h 2802444"/>
              <a:gd name="connsiteX1" fmla="*/ 3226405 w 3226405"/>
              <a:gd name="connsiteY1" fmla="*/ 2802444 h 2802444"/>
              <a:gd name="connsiteX2" fmla="*/ 3226405 w 3226405"/>
              <a:gd name="connsiteY2" fmla="*/ 206780 h 2802444"/>
              <a:gd name="connsiteX3" fmla="*/ 3191405 w 3226405"/>
              <a:gd name="connsiteY3" fmla="*/ 190048 h 2802444"/>
              <a:gd name="connsiteX4" fmla="*/ 2278881 w 3226405"/>
              <a:gd name="connsiteY4" fmla="*/ 0 h 2802444"/>
              <a:gd name="connsiteX5" fmla="*/ 0 w 3226405"/>
              <a:gd name="connsiteY5" fmla="*/ 2278880 h 2802444"/>
              <a:gd name="connsiteX6" fmla="*/ 18309 w 3226405"/>
              <a:gd name="connsiteY6" fmla="*/ 2569126 h 280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405" h="2802444">
                <a:moveTo>
                  <a:pt x="62951" y="2802444"/>
                </a:moveTo>
                <a:lnTo>
                  <a:pt x="3226405" y="2802444"/>
                </a:lnTo>
                <a:lnTo>
                  <a:pt x="3226405" y="206780"/>
                </a:lnTo>
                <a:lnTo>
                  <a:pt x="3191405" y="190048"/>
                </a:lnTo>
                <a:cubicBezTo>
                  <a:pt x="2912003" y="67816"/>
                  <a:pt x="2603362" y="0"/>
                  <a:pt x="2278881" y="0"/>
                </a:cubicBezTo>
                <a:cubicBezTo>
                  <a:pt x="1020290" y="0"/>
                  <a:pt x="0" y="1020290"/>
                  <a:pt x="0" y="2278880"/>
                </a:cubicBezTo>
                <a:cubicBezTo>
                  <a:pt x="0" y="2377208"/>
                  <a:pt x="6227" y="2474081"/>
                  <a:pt x="18309" y="256912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Date Placeholder 3">
            <a:extLst>
              <a:ext uri="{FF2B5EF4-FFF2-40B4-BE49-F238E27FC236}">
                <a16:creationId xmlns:a16="http://schemas.microsoft.com/office/drawing/2014/main" id="{C3F667DF-E974-7FB0-AD2B-B33C50E0FE36}"/>
              </a:ext>
            </a:extLst>
          </p:cNvPr>
          <p:cNvSpPr>
            <a:spLocks noGrp="1"/>
          </p:cNvSpPr>
          <p:nvPr>
            <p:ph type="dt" sz="half" idx="10"/>
          </p:nvPr>
        </p:nvSpPr>
        <p:spPr>
          <a:xfrm>
            <a:off x="9069572" y="694944"/>
            <a:ext cx="1766068" cy="365125"/>
          </a:xfrm>
        </p:spPr>
        <p:txBody>
          <a:bodyPr vert="horz" lIns="91440" tIns="45720" rIns="91440" bIns="45720" rtlCol="0" anchor="ctr">
            <a:normAutofit/>
          </a:bodyPr>
          <a:lstStyle/>
          <a:p>
            <a:pPr algn="r">
              <a:spcAft>
                <a:spcPts val="600"/>
              </a:spcAft>
            </a:pPr>
            <a:r>
              <a:rPr lang="en-US">
                <a:solidFill>
                  <a:srgbClr val="FFFFFF"/>
                </a:solidFill>
              </a:rPr>
              <a:t>2022</a:t>
            </a:r>
          </a:p>
        </p:txBody>
      </p:sp>
      <p:sp>
        <p:nvSpPr>
          <p:cNvPr id="6" name="Slide Number Placeholder 5">
            <a:extLst>
              <a:ext uri="{FF2B5EF4-FFF2-40B4-BE49-F238E27FC236}">
                <a16:creationId xmlns:a16="http://schemas.microsoft.com/office/drawing/2014/main" id="{B4537A21-06FB-EC43-B186-B43F040C850B}"/>
              </a:ext>
            </a:extLst>
          </p:cNvPr>
          <p:cNvSpPr>
            <a:spLocks noGrp="1"/>
          </p:cNvSpPr>
          <p:nvPr>
            <p:ph type="sldNum" sz="quarter" idx="12"/>
          </p:nvPr>
        </p:nvSpPr>
        <p:spPr>
          <a:xfrm>
            <a:off x="11082528" y="603504"/>
            <a:ext cx="548640" cy="548640"/>
          </a:xfrm>
          <a:prstGeom prst="ellipse">
            <a:avLst/>
          </a:prstGeom>
          <a:solidFill>
            <a:srgbClr val="808080"/>
          </a:solidFill>
        </p:spPr>
        <p:txBody>
          <a:bodyPr vert="horz" lIns="91440" tIns="45720" rIns="91440" bIns="45720" rtlCol="0" anchor="ctr">
            <a:normAutofit/>
          </a:bodyPr>
          <a:lstStyle/>
          <a:p>
            <a:pPr algn="ctr">
              <a:spcAft>
                <a:spcPts val="600"/>
              </a:spcAft>
            </a:pPr>
            <a:fld id="{640CAAFE-3403-FB44-9CA6-3C2F6EF1CF52}" type="slidenum">
              <a:rPr lang="en-US" sz="1500">
                <a:solidFill>
                  <a:srgbClr val="FFFFFF"/>
                </a:solidFill>
              </a:rPr>
              <a:pPr algn="ctr">
                <a:spcAft>
                  <a:spcPts val="600"/>
                </a:spcAft>
              </a:pPr>
              <a:t>68</a:t>
            </a:fld>
            <a:endParaRPr lang="en-US" sz="1500">
              <a:solidFill>
                <a:srgbClr val="FFFFFF"/>
              </a:solidFill>
            </a:endParaRPr>
          </a:p>
        </p:txBody>
      </p:sp>
      <p:sp>
        <p:nvSpPr>
          <p:cNvPr id="5" name="Footer Placeholder 4">
            <a:extLst>
              <a:ext uri="{FF2B5EF4-FFF2-40B4-BE49-F238E27FC236}">
                <a16:creationId xmlns:a16="http://schemas.microsoft.com/office/drawing/2014/main" id="{8BEBA117-0AD5-9B8A-91DA-FB9FDF491471}"/>
              </a:ext>
            </a:extLst>
          </p:cNvPr>
          <p:cNvSpPr>
            <a:spLocks noGrp="1"/>
          </p:cNvSpPr>
          <p:nvPr>
            <p:ph type="ftr" sz="quarter" idx="11"/>
          </p:nvPr>
        </p:nvSpPr>
        <p:spPr>
          <a:xfrm>
            <a:off x="804672" y="6032122"/>
            <a:ext cx="3637398" cy="365125"/>
          </a:xfrm>
        </p:spPr>
        <p:txBody>
          <a:bodyPr vert="horz" lIns="91440" tIns="45720" rIns="91440" bIns="45720" rtlCol="0" anchor="ctr">
            <a:normAutofit/>
          </a:bodyPr>
          <a:lstStyle/>
          <a:p>
            <a:pPr algn="l">
              <a:spcAft>
                <a:spcPts val="600"/>
              </a:spcAft>
            </a:pPr>
            <a:r>
              <a:rPr lang="en-US" kern="1200">
                <a:solidFill>
                  <a:srgbClr val="FFFFFF">
                    <a:alpha val="80000"/>
                  </a:srgbClr>
                </a:solidFill>
                <a:latin typeface="+mn-lt"/>
                <a:ea typeface="+mn-ea"/>
                <a:cs typeface="+mn-cs"/>
              </a:rPr>
              <a:t>© Pingora Consulting</a:t>
            </a:r>
          </a:p>
        </p:txBody>
      </p:sp>
      <p:sp>
        <p:nvSpPr>
          <p:cNvPr id="27" name="Freeform: Shape 18">
            <a:extLst>
              <a:ext uri="{FF2B5EF4-FFF2-40B4-BE49-F238E27FC236}">
                <a16:creationId xmlns:a16="http://schemas.microsoft.com/office/drawing/2014/main" id="{51440359-9D97-4CE1-8BD3-19308E0404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9600208" y="4700046"/>
            <a:ext cx="2591791" cy="2157954"/>
          </a:xfrm>
          <a:custGeom>
            <a:avLst/>
            <a:gdLst>
              <a:gd name="connsiteX0" fmla="*/ 816638 w 2591791"/>
              <a:gd name="connsiteY0" fmla="*/ 0 h 2157954"/>
              <a:gd name="connsiteX1" fmla="*/ 47036 w 2591791"/>
              <a:gd name="connsiteY1" fmla="*/ 175050 h 2157954"/>
              <a:gd name="connsiteX2" fmla="*/ 0 w 2591791"/>
              <a:gd name="connsiteY2" fmla="*/ 202085 h 2157954"/>
              <a:gd name="connsiteX3" fmla="*/ 0 w 2591791"/>
              <a:gd name="connsiteY3" fmla="*/ 2157954 h 2157954"/>
              <a:gd name="connsiteX4" fmla="*/ 2549286 w 2591791"/>
              <a:gd name="connsiteY4" fmla="*/ 2157954 h 2157954"/>
              <a:gd name="connsiteX5" fmla="*/ 2555727 w 2591791"/>
              <a:gd name="connsiteY5" fmla="*/ 2132909 h 2157954"/>
              <a:gd name="connsiteX6" fmla="*/ 2591791 w 2591791"/>
              <a:gd name="connsiteY6" fmla="*/ 1775153 h 2157954"/>
              <a:gd name="connsiteX7" fmla="*/ 816638 w 2591791"/>
              <a:gd name="connsiteY7" fmla="*/ 0 h 215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1791" h="2157954">
                <a:moveTo>
                  <a:pt x="816638" y="0"/>
                </a:moveTo>
                <a:cubicBezTo>
                  <a:pt x="540903" y="0"/>
                  <a:pt x="279852" y="62867"/>
                  <a:pt x="47036" y="175050"/>
                </a:cubicBezTo>
                <a:lnTo>
                  <a:pt x="0" y="202085"/>
                </a:lnTo>
                <a:lnTo>
                  <a:pt x="0" y="2157954"/>
                </a:lnTo>
                <a:lnTo>
                  <a:pt x="2549286" y="2157954"/>
                </a:lnTo>
                <a:lnTo>
                  <a:pt x="2555727" y="2132909"/>
                </a:lnTo>
                <a:cubicBezTo>
                  <a:pt x="2579373" y="2017351"/>
                  <a:pt x="2591791" y="1897702"/>
                  <a:pt x="2591791" y="1775153"/>
                </a:cubicBezTo>
                <a:cubicBezTo>
                  <a:pt x="2591791" y="794763"/>
                  <a:pt x="1797028" y="0"/>
                  <a:pt x="816638" y="0"/>
                </a:cubicBezTo>
                <a:close/>
              </a:path>
            </a:pathLst>
          </a:cu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0">
            <a:extLst>
              <a:ext uri="{FF2B5EF4-FFF2-40B4-BE49-F238E27FC236}">
                <a16:creationId xmlns:a16="http://schemas.microsoft.com/office/drawing/2014/main" id="{0C7F9830-10E7-405D-AA27-19575930F1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9809717" y="4870796"/>
            <a:ext cx="2382282" cy="1987204"/>
          </a:xfrm>
          <a:custGeom>
            <a:avLst/>
            <a:gdLst>
              <a:gd name="connsiteX0" fmla="*/ 761443 w 2382282"/>
              <a:gd name="connsiteY0" fmla="*/ 0 h 1987204"/>
              <a:gd name="connsiteX1" fmla="*/ 76517 w 2382282"/>
              <a:gd name="connsiteY1" fmla="*/ 151402 h 1987204"/>
              <a:gd name="connsiteX2" fmla="*/ 0 w 2382282"/>
              <a:gd name="connsiteY2" fmla="*/ 191175 h 1987204"/>
              <a:gd name="connsiteX3" fmla="*/ 0 w 2382282"/>
              <a:gd name="connsiteY3" fmla="*/ 1987204 h 1987204"/>
              <a:gd name="connsiteX4" fmla="*/ 2339143 w 2382282"/>
              <a:gd name="connsiteY4" fmla="*/ 1987204 h 1987204"/>
              <a:gd name="connsiteX5" fmla="*/ 2349353 w 2382282"/>
              <a:gd name="connsiteY5" fmla="*/ 1947496 h 1987204"/>
              <a:gd name="connsiteX6" fmla="*/ 2382282 w 2382282"/>
              <a:gd name="connsiteY6" fmla="*/ 1620840 h 1987204"/>
              <a:gd name="connsiteX7" fmla="*/ 761443 w 2382282"/>
              <a:gd name="connsiteY7" fmla="*/ 0 h 198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2282" h="1987204">
                <a:moveTo>
                  <a:pt x="761443" y="0"/>
                </a:moveTo>
                <a:cubicBezTo>
                  <a:pt x="516672" y="0"/>
                  <a:pt x="284573" y="54258"/>
                  <a:pt x="76517" y="151402"/>
                </a:cubicBezTo>
                <a:lnTo>
                  <a:pt x="0" y="191175"/>
                </a:lnTo>
                <a:lnTo>
                  <a:pt x="0" y="1987204"/>
                </a:lnTo>
                <a:lnTo>
                  <a:pt x="2339143" y="1987204"/>
                </a:lnTo>
                <a:lnTo>
                  <a:pt x="2349353" y="1947496"/>
                </a:lnTo>
                <a:cubicBezTo>
                  <a:pt x="2370943" y="1841983"/>
                  <a:pt x="2382282" y="1732735"/>
                  <a:pt x="2382282" y="1620840"/>
                </a:cubicBezTo>
                <a:cubicBezTo>
                  <a:pt x="2382282" y="725675"/>
                  <a:pt x="1656608" y="0"/>
                  <a:pt x="76144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80955576"/>
      </p:ext>
    </p:extLst>
  </p:cSld>
  <p:clrMapOvr>
    <a:overrideClrMapping bg1="dk1" tx1="lt1" bg2="dk2" tx2="lt2" accent1="accent1" accent2="accent2" accent3="accent3" accent4="accent4" accent5="accent5" accent6="accent6" hlink="hlink" folHlink="folHlink"/>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F9B66A9-B033-491D-343F-5B8EF94A950F}"/>
              </a:ext>
            </a:extLst>
          </p:cNvPr>
          <p:cNvSpPr>
            <a:spLocks noGrp="1"/>
          </p:cNvSpPr>
          <p:nvPr>
            <p:ph type="title"/>
          </p:nvPr>
        </p:nvSpPr>
        <p:spPr>
          <a:xfrm>
            <a:off x="838200" y="556995"/>
            <a:ext cx="10515600" cy="1133693"/>
          </a:xfrm>
        </p:spPr>
        <p:txBody>
          <a:bodyPr>
            <a:normAutofit/>
          </a:bodyPr>
          <a:lstStyle/>
          <a:p>
            <a:r>
              <a:rPr lang="en-US" sz="5400" dirty="0"/>
              <a:t>The Goal</a:t>
            </a:r>
          </a:p>
        </p:txBody>
      </p:sp>
      <p:sp>
        <p:nvSpPr>
          <p:cNvPr id="4" name="Date Placeholder 3">
            <a:extLst>
              <a:ext uri="{FF2B5EF4-FFF2-40B4-BE49-F238E27FC236}">
                <a16:creationId xmlns:a16="http://schemas.microsoft.com/office/drawing/2014/main" id="{1E574102-6AC2-0910-9AE0-41EB41F91BF5}"/>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3963F8CE-B463-6708-5B5A-2E7B2AA8342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EC0427DF-4E2C-44A8-4337-80C11170846C}"/>
              </a:ext>
            </a:extLst>
          </p:cNvPr>
          <p:cNvSpPr>
            <a:spLocks noGrp="1"/>
          </p:cNvSpPr>
          <p:nvPr>
            <p:ph type="sldNum" sz="quarter" idx="12"/>
          </p:nvPr>
        </p:nvSpPr>
        <p:spPr>
          <a:xfrm>
            <a:off x="8610600" y="6356350"/>
            <a:ext cx="2743200" cy="365125"/>
          </a:xfrm>
        </p:spPr>
        <p:txBody>
          <a:bodyPr>
            <a:normAutofit/>
          </a:bodyPr>
          <a:lstStyle/>
          <a:p>
            <a:pPr>
              <a:spcAft>
                <a:spcPts val="600"/>
              </a:spcAft>
            </a:pPr>
            <a:fld id="{640CAAFE-3403-FB44-9CA6-3C2F6EF1CF52}" type="slidenum">
              <a:rPr lang="en-US" smtClean="0"/>
              <a:pPr>
                <a:spcAft>
                  <a:spcPts val="600"/>
                </a:spcAft>
              </a:pPr>
              <a:t>69</a:t>
            </a:fld>
            <a:endParaRPr lang="en-US"/>
          </a:p>
        </p:txBody>
      </p:sp>
      <p:graphicFrame>
        <p:nvGraphicFramePr>
          <p:cNvPr id="8" name="Content Placeholder 2">
            <a:extLst>
              <a:ext uri="{FF2B5EF4-FFF2-40B4-BE49-F238E27FC236}">
                <a16:creationId xmlns:a16="http://schemas.microsoft.com/office/drawing/2014/main" id="{5293CBBA-BC59-442E-E335-8D3B280BB813}"/>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25759354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70221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ABC92C50-5F41-B252-9D5B-9FBF461F2480}"/>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3C53D145-EDE6-3A40-2802-6BCDF447478F}"/>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146E746B-2C7A-6A66-88B1-791F96E8E850}"/>
              </a:ext>
            </a:extLst>
          </p:cNvPr>
          <p:cNvSpPr>
            <a:spLocks noGrp="1"/>
          </p:cNvSpPr>
          <p:nvPr>
            <p:ph type="sldNum" sz="quarter" idx="12"/>
          </p:nvPr>
        </p:nvSpPr>
        <p:spPr/>
        <p:txBody>
          <a:bodyPr/>
          <a:lstStyle/>
          <a:p>
            <a:fld id="{99A0F2D4-9C58-5448-8005-5DD1AA158DDA}" type="slidenum">
              <a:rPr lang="en-US" smtClean="0"/>
              <a:t>7</a:t>
            </a:fld>
            <a:endParaRPr lang="en-US"/>
          </a:p>
        </p:txBody>
      </p:sp>
      <p:pic>
        <p:nvPicPr>
          <p:cNvPr id="2" name="Picture 1" descr="Graph illustrating exclusionary practices according to recent Civil Rights Data Collection from 2017 to 2018.">
            <a:extLst>
              <a:ext uri="{FF2B5EF4-FFF2-40B4-BE49-F238E27FC236}">
                <a16:creationId xmlns:a16="http://schemas.microsoft.com/office/drawing/2014/main" id="{716379D4-ADAA-DBAA-57B2-CC4348587A34}"/>
              </a:ext>
            </a:extLst>
          </p:cNvPr>
          <p:cNvPicPr>
            <a:picLocks noChangeAspect="1"/>
          </p:cNvPicPr>
          <p:nvPr/>
        </p:nvPicPr>
        <p:blipFill rotWithShape="1">
          <a:blip r:embed="rId3"/>
          <a:srcRect b="7227"/>
          <a:stretch/>
        </p:blipFill>
        <p:spPr>
          <a:xfrm>
            <a:off x="242711" y="136525"/>
            <a:ext cx="11616541" cy="6062052"/>
          </a:xfrm>
          <a:prstGeom prst="rect">
            <a:avLst/>
          </a:prstGeom>
        </p:spPr>
      </p:pic>
      <p:sp>
        <p:nvSpPr>
          <p:cNvPr id="3" name="Title 2">
            <a:extLst>
              <a:ext uri="{FF2B5EF4-FFF2-40B4-BE49-F238E27FC236}">
                <a16:creationId xmlns:a16="http://schemas.microsoft.com/office/drawing/2014/main" id="{4DA4A2BC-9D7A-2999-15A5-61A49EC46C74}"/>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Exclusionary Practices</a:t>
            </a:r>
          </a:p>
        </p:txBody>
      </p:sp>
    </p:spTree>
    <p:extLst>
      <p:ext uri="{BB962C8B-B14F-4D97-AF65-F5344CB8AC3E}">
        <p14:creationId xmlns:p14="http://schemas.microsoft.com/office/powerpoint/2010/main" val="370915380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4522B21E-B2B9-4C72-9A71-C87EFD1374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5EB7D2A2-F448-44D4-938C-DC84CBCB3B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871AEA07-1E14-44B4-8E55-64EF049CD6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F0F83C9B-33AA-6B5A-0AA0-B5AEE3049A69}"/>
              </a:ext>
            </a:extLst>
          </p:cNvPr>
          <p:cNvSpPr>
            <a:spLocks noGrp="1"/>
          </p:cNvSpPr>
          <p:nvPr>
            <p:ph type="title"/>
          </p:nvPr>
        </p:nvSpPr>
        <p:spPr>
          <a:xfrm>
            <a:off x="1524000" y="1293338"/>
            <a:ext cx="9144000" cy="3274592"/>
          </a:xfrm>
        </p:spPr>
        <p:txBody>
          <a:bodyPr vert="horz" lIns="91440" tIns="45720" rIns="91440" bIns="45720" rtlCol="0" anchor="ctr">
            <a:normAutofit/>
          </a:bodyPr>
          <a:lstStyle/>
          <a:p>
            <a:pPr algn="ctr"/>
            <a:r>
              <a:rPr lang="en-US" sz="7200" kern="1200">
                <a:solidFill>
                  <a:schemeClr val="tx1"/>
                </a:solidFill>
                <a:latin typeface="+mj-lt"/>
                <a:ea typeface="+mj-ea"/>
                <a:cs typeface="+mj-cs"/>
              </a:rPr>
              <a:t>The “Yes and” approach makes me listen to what you are really saying.</a:t>
            </a:r>
          </a:p>
        </p:txBody>
      </p:sp>
      <p:cxnSp>
        <p:nvCxnSpPr>
          <p:cNvPr id="18" name="Straight Connector 17">
            <a:extLst>
              <a:ext uri="{FF2B5EF4-FFF2-40B4-BE49-F238E27FC236}">
                <a16:creationId xmlns:a16="http://schemas.microsoft.com/office/drawing/2014/main" id="{F7C8EA93-3210-4C62-99E9-153C275E3A8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7954956F-DC45-5C13-81D7-207E1321174E}"/>
              </a:ext>
            </a:extLst>
          </p:cNvPr>
          <p:cNvSpPr>
            <a:spLocks noGrp="1"/>
          </p:cNvSpPr>
          <p:nvPr>
            <p:ph type="dt" sz="half" idx="10"/>
          </p:nvPr>
        </p:nvSpPr>
        <p:spPr>
          <a:xfrm>
            <a:off x="838200" y="6492240"/>
            <a:ext cx="2743200" cy="365125"/>
          </a:xfrm>
        </p:spPr>
        <p:txBody>
          <a:bodyPr vert="horz" lIns="91440" tIns="45720" rIns="91440" bIns="45720" rtlCol="0" anchor="ct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31E0AC21-0E69-5D46-539D-BDF3BAC4E409}"/>
              </a:ext>
            </a:extLst>
          </p:cNvPr>
          <p:cNvSpPr>
            <a:spLocks noGrp="1"/>
          </p:cNvSpPr>
          <p:nvPr>
            <p:ph type="ftr" sz="quarter" idx="11"/>
          </p:nvPr>
        </p:nvSpPr>
        <p:spPr>
          <a:xfrm>
            <a:off x="4038600" y="649224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3946BD03-12A3-3972-D5AF-5841410FAB99}"/>
              </a:ext>
            </a:extLst>
          </p:cNvPr>
          <p:cNvSpPr>
            <a:spLocks noGrp="1"/>
          </p:cNvSpPr>
          <p:nvPr>
            <p:ph type="sldNum" sz="quarter" idx="12"/>
          </p:nvPr>
        </p:nvSpPr>
        <p:spPr>
          <a:xfrm>
            <a:off x="8610600" y="6492240"/>
            <a:ext cx="2743200" cy="365125"/>
          </a:xfrm>
        </p:spPr>
        <p:txBody>
          <a:bodyPr vert="horz" lIns="91440" tIns="45720" rIns="91440" bIns="45720" rtlCol="0" anchor="ctr">
            <a:normAutofit/>
          </a:bodyPr>
          <a:lstStyle/>
          <a:p>
            <a:pPr>
              <a:spcAft>
                <a:spcPts val="600"/>
              </a:spcAft>
            </a:pPr>
            <a:fld id="{640CAAFE-3403-FB44-9CA6-3C2F6EF1CF52}" type="slidenum">
              <a:rPr lang="en-US" smtClean="0"/>
              <a:pPr>
                <a:spcAft>
                  <a:spcPts val="600"/>
                </a:spcAft>
              </a:pPr>
              <a:t>70</a:t>
            </a:fld>
            <a:endParaRPr lang="en-US"/>
          </a:p>
        </p:txBody>
      </p:sp>
    </p:spTree>
    <p:extLst>
      <p:ext uri="{BB962C8B-B14F-4D97-AF65-F5344CB8AC3E}">
        <p14:creationId xmlns:p14="http://schemas.microsoft.com/office/powerpoint/2010/main" val="312140510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B819A166-7571-4003-A6B8-B62034C3ED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09320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2386A646-CA2B-7E3E-A9A4-4500F55E661C}"/>
              </a:ext>
            </a:extLst>
          </p:cNvPr>
          <p:cNvSpPr>
            <a:spLocks noGrp="1"/>
          </p:cNvSpPr>
          <p:nvPr>
            <p:ph type="title"/>
          </p:nvPr>
        </p:nvSpPr>
        <p:spPr>
          <a:xfrm>
            <a:off x="524741" y="620392"/>
            <a:ext cx="3808268" cy="5504688"/>
          </a:xfrm>
        </p:spPr>
        <p:txBody>
          <a:bodyPr>
            <a:normAutofit/>
          </a:bodyPr>
          <a:lstStyle/>
          <a:p>
            <a:r>
              <a:rPr lang="en-US" sz="5400" dirty="0">
                <a:solidFill>
                  <a:schemeClr val="bg1"/>
                </a:solidFill>
              </a:rPr>
              <a:t>Increase interaction.</a:t>
            </a:r>
          </a:p>
        </p:txBody>
      </p:sp>
      <p:sp>
        <p:nvSpPr>
          <p:cNvPr id="4" name="Date Placeholder 3">
            <a:extLst>
              <a:ext uri="{FF2B5EF4-FFF2-40B4-BE49-F238E27FC236}">
                <a16:creationId xmlns:a16="http://schemas.microsoft.com/office/drawing/2014/main" id="{F6990FD2-06C8-F1EA-CB85-445BDE251F51}"/>
              </a:ext>
            </a:extLst>
          </p:cNvPr>
          <p:cNvSpPr>
            <a:spLocks noGrp="1"/>
          </p:cNvSpPr>
          <p:nvPr>
            <p:ph type="dt" sz="half" idx="10"/>
          </p:nvPr>
        </p:nvSpPr>
        <p:spPr>
          <a:xfrm>
            <a:off x="593763" y="6356350"/>
            <a:ext cx="2743200" cy="365125"/>
          </a:xfrm>
        </p:spPr>
        <p:txBody>
          <a:bodyPr>
            <a:normAutofit/>
          </a:bodyPr>
          <a:lstStyle/>
          <a:p>
            <a:pPr>
              <a:spcAft>
                <a:spcPts val="600"/>
              </a:spcAft>
            </a:pPr>
            <a:r>
              <a:rPr lang="en-US">
                <a:solidFill>
                  <a:schemeClr val="bg1">
                    <a:lumMod val="85000"/>
                  </a:schemeClr>
                </a:solidFill>
              </a:rPr>
              <a:t>2022</a:t>
            </a:r>
          </a:p>
        </p:txBody>
      </p:sp>
      <p:sp>
        <p:nvSpPr>
          <p:cNvPr id="5" name="Footer Placeholder 4">
            <a:extLst>
              <a:ext uri="{FF2B5EF4-FFF2-40B4-BE49-F238E27FC236}">
                <a16:creationId xmlns:a16="http://schemas.microsoft.com/office/drawing/2014/main" id="{B51ED31D-72D1-3535-8E8E-51E42AFD9826}"/>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D37976AD-3942-C057-B379-DFD4BA0AB30C}"/>
              </a:ext>
            </a:extLst>
          </p:cNvPr>
          <p:cNvSpPr>
            <a:spLocks noGrp="1"/>
          </p:cNvSpPr>
          <p:nvPr>
            <p:ph type="sldNum" sz="quarter" idx="12"/>
          </p:nvPr>
        </p:nvSpPr>
        <p:spPr>
          <a:xfrm>
            <a:off x="8610600" y="6356350"/>
            <a:ext cx="2743200" cy="365125"/>
          </a:xfrm>
        </p:spPr>
        <p:txBody>
          <a:bodyPr>
            <a:normAutofit/>
          </a:bodyPr>
          <a:lstStyle/>
          <a:p>
            <a:pPr>
              <a:spcAft>
                <a:spcPts val="600"/>
              </a:spcAft>
            </a:pPr>
            <a:fld id="{640CAAFE-3403-FB44-9CA6-3C2F6EF1CF52}" type="slidenum">
              <a:rPr lang="en-US" smtClean="0"/>
              <a:pPr>
                <a:spcAft>
                  <a:spcPts val="600"/>
                </a:spcAft>
              </a:pPr>
              <a:t>71</a:t>
            </a:fld>
            <a:endParaRPr lang="en-US"/>
          </a:p>
        </p:txBody>
      </p:sp>
      <p:graphicFrame>
        <p:nvGraphicFramePr>
          <p:cNvPr id="8" name="Content Placeholder 2">
            <a:extLst>
              <a:ext uri="{FF2B5EF4-FFF2-40B4-BE49-F238E27FC236}">
                <a16:creationId xmlns:a16="http://schemas.microsoft.com/office/drawing/2014/main" id="{BF9A59CF-BCD5-5428-D283-54D555236C0F}"/>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285905654"/>
              </p:ext>
            </p:extLst>
          </p:nvPr>
        </p:nvGraphicFramePr>
        <p:xfrm>
          <a:off x="5468389" y="620392"/>
          <a:ext cx="6263640" cy="5504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18000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8C79B-441E-A22B-D4A3-0C263D6ABD69}"/>
              </a:ext>
            </a:extLst>
          </p:cNvPr>
          <p:cNvSpPr>
            <a:spLocks noGrp="1"/>
          </p:cNvSpPr>
          <p:nvPr>
            <p:ph type="title"/>
          </p:nvPr>
        </p:nvSpPr>
        <p:spPr/>
        <p:txBody>
          <a:bodyPr>
            <a:normAutofit/>
          </a:bodyPr>
          <a:lstStyle/>
          <a:p>
            <a:r>
              <a:rPr lang="en-US" sz="5400" dirty="0"/>
              <a:t>Collaboration</a:t>
            </a:r>
          </a:p>
        </p:txBody>
      </p:sp>
      <p:graphicFrame>
        <p:nvGraphicFramePr>
          <p:cNvPr id="5" name="Content Placeholder 2">
            <a:extLst>
              <a:ext uri="{FF2B5EF4-FFF2-40B4-BE49-F238E27FC236}">
                <a16:creationId xmlns:a16="http://schemas.microsoft.com/office/drawing/2014/main" id="{7FE08831-E444-F9B1-E565-53A7D1DBD085}"/>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754012352"/>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Date Placeholder 3">
            <a:extLst>
              <a:ext uri="{FF2B5EF4-FFF2-40B4-BE49-F238E27FC236}">
                <a16:creationId xmlns:a16="http://schemas.microsoft.com/office/drawing/2014/main" id="{CFEEFF48-011A-A59B-063A-F49EFC2DBC57}"/>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2634880A-5ECE-6EAA-1F02-991AD62CE7B9}"/>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CF83AD4F-7941-FA18-CC08-173086B96D37}"/>
              </a:ext>
            </a:extLst>
          </p:cNvPr>
          <p:cNvSpPr>
            <a:spLocks noGrp="1"/>
          </p:cNvSpPr>
          <p:nvPr>
            <p:ph type="sldNum" sz="quarter" idx="12"/>
          </p:nvPr>
        </p:nvSpPr>
        <p:spPr/>
        <p:txBody>
          <a:bodyPr/>
          <a:lstStyle/>
          <a:p>
            <a:fld id="{99A0F2D4-9C58-5448-8005-5DD1AA158DDA}" type="slidenum">
              <a:rPr lang="en-US" smtClean="0"/>
              <a:t>72</a:t>
            </a:fld>
            <a:endParaRPr lang="en-US"/>
          </a:p>
        </p:txBody>
      </p:sp>
    </p:spTree>
    <p:extLst>
      <p:ext uri="{BB962C8B-B14F-4D97-AF65-F5344CB8AC3E}">
        <p14:creationId xmlns:p14="http://schemas.microsoft.com/office/powerpoint/2010/main" val="356719224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1">
            <a:extLst>
              <a:ext uri="{FF2B5EF4-FFF2-40B4-BE49-F238E27FC236}">
                <a16:creationId xmlns:a16="http://schemas.microsoft.com/office/drawing/2014/main" id="{DBF61EA3-B236-439E-9C0B-340980D56B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EA8EBA2-9282-697A-22DB-1A61A1474471}"/>
              </a:ext>
            </a:extLst>
          </p:cNvPr>
          <p:cNvSpPr>
            <a:spLocks noGrp="1"/>
          </p:cNvSpPr>
          <p:nvPr>
            <p:ph type="title"/>
          </p:nvPr>
        </p:nvSpPr>
        <p:spPr>
          <a:xfrm>
            <a:off x="808638" y="386930"/>
            <a:ext cx="9236700" cy="1188950"/>
          </a:xfrm>
        </p:spPr>
        <p:txBody>
          <a:bodyPr anchor="b">
            <a:normAutofit/>
          </a:bodyPr>
          <a:lstStyle/>
          <a:p>
            <a:r>
              <a:rPr lang="en-US" sz="5400" b="0" i="0" u="none" strike="noStrike" dirty="0">
                <a:effectLst/>
              </a:rPr>
              <a:t>It might sound something like:</a:t>
            </a:r>
          </a:p>
        </p:txBody>
      </p:sp>
      <p:grpSp>
        <p:nvGrpSpPr>
          <p:cNvPr id="20" name="Group 13">
            <a:extLst>
              <a:ext uri="{FF2B5EF4-FFF2-40B4-BE49-F238E27FC236}">
                <a16:creationId xmlns:a16="http://schemas.microsoft.com/office/drawing/2014/main" id="{28FAF094-D087-493F-8DF9-A486C2D6BBA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 y="1998368"/>
            <a:ext cx="11695083" cy="782176"/>
            <a:chOff x="-2" y="1998368"/>
            <a:chExt cx="11695083" cy="782176"/>
          </a:xfrm>
        </p:grpSpPr>
        <p:sp>
          <p:nvSpPr>
            <p:cNvPr id="15" name="Rectangle 14">
              <a:extLst>
                <a:ext uri="{FF2B5EF4-FFF2-40B4-BE49-F238E27FC236}">
                  <a16:creationId xmlns:a16="http://schemas.microsoft.com/office/drawing/2014/main" id="{8D7C88D8-5509-4514-925A-9CE148E5CB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15">
              <a:extLst>
                <a:ext uri="{FF2B5EF4-FFF2-40B4-BE49-F238E27FC236}">
                  <a16:creationId xmlns:a16="http://schemas.microsoft.com/office/drawing/2014/main" id="{7275593D-F75E-4426-AE3E-2CDEFD228D2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17">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147845"/>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6">
            <a:extLst>
              <a:ext uri="{FF2B5EF4-FFF2-40B4-BE49-F238E27FC236}">
                <a16:creationId xmlns:a16="http://schemas.microsoft.com/office/drawing/2014/main" id="{5FA6F6D8-6BBB-8F9C-3F22-EF5AB728D5C2}"/>
              </a:ext>
            </a:extLst>
          </p:cNvPr>
          <p:cNvSpPr>
            <a:spLocks noGrp="1"/>
          </p:cNvSpPr>
          <p:nvPr>
            <p:ph idx="1"/>
          </p:nvPr>
        </p:nvSpPr>
        <p:spPr>
          <a:xfrm>
            <a:off x="838200" y="2389218"/>
            <a:ext cx="10143668" cy="3435531"/>
          </a:xfrm>
        </p:spPr>
        <p:txBody>
          <a:bodyPr anchor="ctr">
            <a:normAutofit/>
          </a:bodyPr>
          <a:lstStyle/>
          <a:p>
            <a:r>
              <a:rPr lang="en-US" sz="2400" b="0" i="0" u="none" strike="noStrike" dirty="0">
                <a:effectLst/>
              </a:rPr>
              <a:t>Person A: I have an idea for a new cupcake.</a:t>
            </a:r>
          </a:p>
          <a:p>
            <a:r>
              <a:rPr lang="en-US" sz="2400" b="0" i="0" u="none" strike="noStrike" dirty="0">
                <a:effectLst/>
              </a:rPr>
              <a:t>Person B: Yes, and that cupcake will have amazing icing.</a:t>
            </a:r>
          </a:p>
          <a:p>
            <a:r>
              <a:rPr lang="en-US" sz="2400" b="0" i="0" u="none" strike="noStrike" dirty="0">
                <a:effectLst/>
              </a:rPr>
              <a:t>Person C: Yes, and that icing will be all natural.</a:t>
            </a:r>
          </a:p>
          <a:p>
            <a:r>
              <a:rPr lang="en-US" sz="2400" b="0" i="0" u="none" strike="noStrike" dirty="0">
                <a:effectLst/>
              </a:rPr>
              <a:t>Person D: Yes, and those all-natural flavors will also have all of your daily vitamins.</a:t>
            </a:r>
          </a:p>
          <a:p>
            <a:pPr marL="457200" lvl="1" indent="0">
              <a:buNone/>
            </a:pPr>
            <a:r>
              <a:rPr lang="en-US" sz="2000" i="1" dirty="0"/>
              <a:t>Leading with a “Yes, And”, </a:t>
            </a:r>
            <a:r>
              <a:rPr lang="en-US" sz="2000" dirty="0"/>
              <a:t>The Engaging Educator, Forbes (2017).</a:t>
            </a:r>
            <a:endParaRPr lang="en-US" sz="2000" b="0" u="none" strike="noStrike" dirty="0">
              <a:effectLst/>
            </a:endParaRPr>
          </a:p>
        </p:txBody>
      </p:sp>
      <p:sp>
        <p:nvSpPr>
          <p:cNvPr id="4" name="Date Placeholder 3">
            <a:extLst>
              <a:ext uri="{FF2B5EF4-FFF2-40B4-BE49-F238E27FC236}">
                <a16:creationId xmlns:a16="http://schemas.microsoft.com/office/drawing/2014/main" id="{495562B2-EB78-F5DD-C380-D2006B9BDFCA}"/>
              </a:ext>
            </a:extLst>
          </p:cNvPr>
          <p:cNvSpPr>
            <a:spLocks noGrp="1"/>
          </p:cNvSpPr>
          <p:nvPr>
            <p:ph type="dt" sz="half" idx="10"/>
          </p:nvPr>
        </p:nvSpPr>
        <p:spPr>
          <a:xfrm>
            <a:off x="838200" y="649224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298CEC29-EE19-2D65-A189-10B3457E951F}"/>
              </a:ext>
            </a:extLst>
          </p:cNvPr>
          <p:cNvSpPr>
            <a:spLocks noGrp="1"/>
          </p:cNvSpPr>
          <p:nvPr>
            <p:ph type="ftr" sz="quarter" idx="11"/>
          </p:nvPr>
        </p:nvSpPr>
        <p:spPr>
          <a:xfrm>
            <a:off x="4038600" y="649224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812B01D5-152C-7093-C7E5-8636CB427F58}"/>
              </a:ext>
            </a:extLst>
          </p:cNvPr>
          <p:cNvSpPr>
            <a:spLocks noGrp="1"/>
          </p:cNvSpPr>
          <p:nvPr>
            <p:ph type="sldNum" sz="quarter" idx="12"/>
          </p:nvPr>
        </p:nvSpPr>
        <p:spPr>
          <a:xfrm>
            <a:off x="8610600" y="6492240"/>
            <a:ext cx="2743200" cy="365125"/>
          </a:xfrm>
        </p:spPr>
        <p:txBody>
          <a:bodyPr>
            <a:normAutofit/>
          </a:bodyPr>
          <a:lstStyle/>
          <a:p>
            <a:pPr>
              <a:spcAft>
                <a:spcPts val="600"/>
              </a:spcAft>
            </a:pPr>
            <a:fld id="{640CAAFE-3403-FB44-9CA6-3C2F6EF1CF52}" type="slidenum">
              <a:rPr lang="en-US" smtClean="0"/>
              <a:pPr>
                <a:spcAft>
                  <a:spcPts val="600"/>
                </a:spcAft>
              </a:pPr>
              <a:t>73</a:t>
            </a:fld>
            <a:endParaRPr lang="en-US"/>
          </a:p>
        </p:txBody>
      </p:sp>
    </p:spTree>
    <p:extLst>
      <p:ext uri="{BB962C8B-B14F-4D97-AF65-F5344CB8AC3E}">
        <p14:creationId xmlns:p14="http://schemas.microsoft.com/office/powerpoint/2010/main" val="4953693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91626DB-E7E9-2FB5-D763-59B20A090B4F}"/>
              </a:ext>
            </a:extLst>
          </p:cNvPr>
          <p:cNvSpPr>
            <a:spLocks noGrp="1"/>
          </p:cNvSpPr>
          <p:nvPr>
            <p:ph type="title"/>
          </p:nvPr>
        </p:nvSpPr>
        <p:spPr>
          <a:xfrm>
            <a:off x="838200" y="365125"/>
            <a:ext cx="10515600" cy="1325563"/>
          </a:xfrm>
        </p:spPr>
        <p:txBody>
          <a:bodyPr>
            <a:normAutofit/>
          </a:bodyPr>
          <a:lstStyle/>
          <a:p>
            <a:r>
              <a:rPr lang="en-US" sz="5400" dirty="0"/>
              <a:t>Simple</a:t>
            </a:r>
          </a:p>
        </p:txBody>
      </p:sp>
      <p:sp>
        <p:nvSpPr>
          <p:cNvPr id="13"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842933A-A991-394D-3C82-97CA2848D84C}"/>
              </a:ext>
            </a:extLst>
          </p:cNvPr>
          <p:cNvSpPr>
            <a:spLocks noGrp="1"/>
          </p:cNvSpPr>
          <p:nvPr>
            <p:ph idx="1"/>
          </p:nvPr>
        </p:nvSpPr>
        <p:spPr>
          <a:xfrm>
            <a:off x="838200" y="1929384"/>
            <a:ext cx="10515600" cy="4251960"/>
          </a:xfrm>
        </p:spPr>
        <p:txBody>
          <a:bodyPr>
            <a:normAutofit/>
          </a:bodyPr>
          <a:lstStyle/>
          <a:p>
            <a:r>
              <a:rPr lang="en-US" b="0" i="0" u="none" strike="noStrike" dirty="0">
                <a:effectLst/>
                <a:latin typeface="utopia-std"/>
              </a:rPr>
              <a:t>“Yes, and…” – Two simple words.  </a:t>
            </a:r>
          </a:p>
          <a:p>
            <a:r>
              <a:rPr lang="en-US" b="0" i="0" u="none" strike="noStrike" dirty="0">
                <a:effectLst/>
                <a:latin typeface="utopia-std"/>
              </a:rPr>
              <a:t>Separate, each serves a function.  </a:t>
            </a:r>
          </a:p>
          <a:p>
            <a:r>
              <a:rPr lang="en-US" b="0" i="0" u="none" strike="noStrike" dirty="0">
                <a:effectLst/>
                <a:latin typeface="utopia-std"/>
              </a:rPr>
              <a:t>“Yes” – affirmation, positive confirmation, consent; </a:t>
            </a:r>
          </a:p>
          <a:p>
            <a:r>
              <a:rPr lang="en-US" b="0" i="0" u="none" strike="noStrike" dirty="0">
                <a:effectLst/>
                <a:latin typeface="utopia-std"/>
              </a:rPr>
              <a:t>“And” – an addition to, a transition, a connector.</a:t>
            </a:r>
          </a:p>
          <a:p>
            <a:r>
              <a:rPr lang="en-US" dirty="0">
                <a:latin typeface="utopia-std"/>
              </a:rPr>
              <a:t>W</a:t>
            </a:r>
            <a:r>
              <a:rPr lang="en-US" b="0" i="0" u="none" strike="noStrike" dirty="0">
                <a:effectLst/>
                <a:latin typeface="utopia-std"/>
              </a:rPr>
              <a:t>hen used together, they serve as the cornerstone of communication and the bedrock of brainstorming. </a:t>
            </a:r>
          </a:p>
          <a:p>
            <a:pPr marL="0" indent="0">
              <a:buNone/>
            </a:pPr>
            <a:endParaRPr lang="en-US" b="0" i="0" u="none" strike="noStrike" dirty="0">
              <a:effectLst/>
              <a:latin typeface="utopia-std"/>
            </a:endParaRPr>
          </a:p>
          <a:p>
            <a:pPr marL="457200" lvl="1" indent="0">
              <a:buNone/>
            </a:pPr>
            <a:r>
              <a:rPr lang="en-US" sz="1600" i="1" u="none" strike="noStrike" dirty="0">
                <a:effectLst/>
                <a:latin typeface="reckless"/>
              </a:rPr>
              <a:t>Why “Yes, and…” Might Be the Most Valuable Phrase in Business.  Big Think (2013).</a:t>
            </a:r>
          </a:p>
          <a:p>
            <a:pPr marL="0" indent="0">
              <a:buNone/>
            </a:pPr>
            <a:endParaRPr lang="en-US" dirty="0"/>
          </a:p>
        </p:txBody>
      </p:sp>
      <p:sp>
        <p:nvSpPr>
          <p:cNvPr id="4" name="Date Placeholder 3">
            <a:extLst>
              <a:ext uri="{FF2B5EF4-FFF2-40B4-BE49-F238E27FC236}">
                <a16:creationId xmlns:a16="http://schemas.microsoft.com/office/drawing/2014/main" id="{5069006F-3FD2-EA7F-FECD-FDE7F2E793AA}"/>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B98382CF-CBC1-B9DA-D360-41469EFED321}"/>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25A92BE8-2EDD-A523-8F1C-89A88D73428A}"/>
              </a:ext>
            </a:extLst>
          </p:cNvPr>
          <p:cNvSpPr>
            <a:spLocks noGrp="1"/>
          </p:cNvSpPr>
          <p:nvPr>
            <p:ph type="sldNum" sz="quarter" idx="12"/>
          </p:nvPr>
        </p:nvSpPr>
        <p:spPr>
          <a:xfrm>
            <a:off x="8610600" y="6356350"/>
            <a:ext cx="2743200" cy="365125"/>
          </a:xfrm>
        </p:spPr>
        <p:txBody>
          <a:bodyPr>
            <a:normAutofit/>
          </a:bodyPr>
          <a:lstStyle/>
          <a:p>
            <a:pPr>
              <a:spcAft>
                <a:spcPts val="600"/>
              </a:spcAft>
            </a:pPr>
            <a:fld id="{640CAAFE-3403-FB44-9CA6-3C2F6EF1CF52}" type="slidenum">
              <a:rPr lang="en-US" smtClean="0"/>
              <a:pPr>
                <a:spcAft>
                  <a:spcPts val="600"/>
                </a:spcAft>
              </a:pPr>
              <a:t>74</a:t>
            </a:fld>
            <a:endParaRPr lang="en-US"/>
          </a:p>
        </p:txBody>
      </p:sp>
    </p:spTree>
    <p:extLst>
      <p:ext uri="{BB962C8B-B14F-4D97-AF65-F5344CB8AC3E}">
        <p14:creationId xmlns:p14="http://schemas.microsoft.com/office/powerpoint/2010/main" val="369435004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Hands-on top of each other">
            <a:extLst>
              <a:ext uri="{FF2B5EF4-FFF2-40B4-BE49-F238E27FC236}">
                <a16:creationId xmlns:a16="http://schemas.microsoft.com/office/drawing/2014/main" id="{8D59D051-4961-35BC-7BBA-FE10A3F56668}"/>
              </a:ext>
            </a:extLst>
          </p:cNvPr>
          <p:cNvPicPr>
            <a:picLocks noChangeAspect="1"/>
          </p:cNvPicPr>
          <p:nvPr/>
        </p:nvPicPr>
        <p:blipFill rotWithShape="1">
          <a:blip r:embed="rId2">
            <a:alphaModFix/>
            <a:extLst>
              <a:ext uri="{BEBA8EAE-BF5A-486C-A8C5-ECC9F3942E4B}">
                <a14:imgProps xmlns:a14="http://schemas.microsoft.com/office/drawing/2010/main">
                  <a14:imgLayer r:embed="rId3">
                    <a14:imgEffect>
                      <a14:brightnessContrast bright="-40000" contrast="40000"/>
                    </a14:imgEffect>
                  </a14:imgLayer>
                </a14:imgProps>
              </a:ext>
            </a:extLst>
          </a:blip>
          <a:srcRect l="22222" r="1" b="1"/>
          <a:stretch/>
        </p:blipFill>
        <p:spPr>
          <a:xfrm>
            <a:off x="-3047" y="10"/>
            <a:ext cx="12191999" cy="6857990"/>
          </a:xfrm>
          <a:prstGeom prst="rect">
            <a:avLst/>
          </a:prstGeom>
        </p:spPr>
      </p:pic>
      <p:sp>
        <p:nvSpPr>
          <p:cNvPr id="8" name="Title 7">
            <a:extLst>
              <a:ext uri="{FF2B5EF4-FFF2-40B4-BE49-F238E27FC236}">
                <a16:creationId xmlns:a16="http://schemas.microsoft.com/office/drawing/2014/main" id="{5E35A778-AB89-50E6-8BC7-52770EF928CD}"/>
              </a:ext>
            </a:extLst>
          </p:cNvPr>
          <p:cNvSpPr>
            <a:spLocks noGrp="1"/>
          </p:cNvSpPr>
          <p:nvPr>
            <p:ph type="title"/>
          </p:nvPr>
        </p:nvSpPr>
        <p:spPr>
          <a:xfrm>
            <a:off x="1097280" y="325550"/>
            <a:ext cx="10058400" cy="3574778"/>
          </a:xfrm>
          <a:effectLst>
            <a:outerShdw blurRad="50800" dist="38100" dir="2700000" algn="tl" rotWithShape="0">
              <a:prstClr val="black">
                <a:alpha val="40000"/>
              </a:prstClr>
            </a:outerShdw>
          </a:effectLst>
        </p:spPr>
        <p:txBody>
          <a:bodyPr vert="horz" lIns="91440" tIns="45720" rIns="91440" bIns="45720" rtlCol="0" anchor="b">
            <a:normAutofit/>
          </a:bodyPr>
          <a:lstStyle/>
          <a:p>
            <a:pPr algn="ctr"/>
            <a:r>
              <a:rPr lang="en-US" dirty="0">
                <a:solidFill>
                  <a:srgbClr val="FFFFFF"/>
                </a:solidFill>
              </a:rPr>
              <a:t>EXERCISE</a:t>
            </a:r>
          </a:p>
        </p:txBody>
      </p:sp>
      <p:sp>
        <p:nvSpPr>
          <p:cNvPr id="9" name="Text Placeholder 8">
            <a:extLst>
              <a:ext uri="{FF2B5EF4-FFF2-40B4-BE49-F238E27FC236}">
                <a16:creationId xmlns:a16="http://schemas.microsoft.com/office/drawing/2014/main" id="{81C3962B-5DD6-E2F1-0C4B-9694D06BC0AD}"/>
              </a:ext>
            </a:extLst>
          </p:cNvPr>
          <p:cNvSpPr>
            <a:spLocks noGrp="1"/>
          </p:cNvSpPr>
          <p:nvPr>
            <p:ph type="body" idx="1"/>
          </p:nvPr>
        </p:nvSpPr>
        <p:spPr>
          <a:xfrm>
            <a:off x="1100051" y="4072043"/>
            <a:ext cx="10058400" cy="1710337"/>
          </a:xfrm>
          <a:effectLst>
            <a:outerShdw blurRad="50800" dist="38100" dir="2700000" algn="tl" rotWithShape="0">
              <a:prstClr val="black">
                <a:alpha val="40000"/>
              </a:prstClr>
            </a:outerShdw>
          </a:effectLst>
        </p:spPr>
        <p:txBody>
          <a:bodyPr vert="horz" lIns="91440" tIns="45720" rIns="91440" bIns="45720" rtlCol="0">
            <a:normAutofit fontScale="92500" lnSpcReduction="10000"/>
          </a:bodyPr>
          <a:lstStyle/>
          <a:p>
            <a:pPr algn="ctr"/>
            <a:r>
              <a:rPr lang="en-US" sz="2800" dirty="0">
                <a:solidFill>
                  <a:srgbClr val="FFFFFF"/>
                </a:solidFill>
              </a:rPr>
              <a:t>Work with your table (4+ people) to practice ”Yes, and” strategies to increase conversation.    </a:t>
            </a:r>
          </a:p>
          <a:p>
            <a:pPr algn="ctr"/>
            <a:r>
              <a:rPr lang="en-US" sz="2800" dirty="0">
                <a:solidFill>
                  <a:srgbClr val="FFFFFF"/>
                </a:solidFill>
              </a:rPr>
              <a:t>Be prepared to share!</a:t>
            </a:r>
          </a:p>
          <a:p>
            <a:pPr algn="ctr"/>
            <a:r>
              <a:rPr lang="en-US" sz="2800" dirty="0">
                <a:solidFill>
                  <a:srgbClr val="FFFFFF"/>
                </a:solidFill>
              </a:rPr>
              <a:t>5 minutes</a:t>
            </a:r>
          </a:p>
          <a:p>
            <a:pPr algn="ctr"/>
            <a:endParaRPr lang="en-US" sz="2800" dirty="0">
              <a:solidFill>
                <a:srgbClr val="FFFFFF"/>
              </a:solidFill>
            </a:endParaRPr>
          </a:p>
        </p:txBody>
      </p:sp>
      <p:sp>
        <p:nvSpPr>
          <p:cNvPr id="5" name="Date Placeholder 4">
            <a:extLst>
              <a:ext uri="{FF2B5EF4-FFF2-40B4-BE49-F238E27FC236}">
                <a16:creationId xmlns:a16="http://schemas.microsoft.com/office/drawing/2014/main" id="{40AE5494-BF94-4360-B2E0-96995A0245B8}"/>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rgbClr val="FFFFFF"/>
                </a:solidFill>
                <a:latin typeface="Calibri" panose="020F0502020204030204"/>
              </a:rPr>
              <a:t>2022</a:t>
            </a:r>
          </a:p>
        </p:txBody>
      </p:sp>
      <p:sp>
        <p:nvSpPr>
          <p:cNvPr id="6" name="Footer Placeholder 5">
            <a:extLst>
              <a:ext uri="{FF2B5EF4-FFF2-40B4-BE49-F238E27FC236}">
                <a16:creationId xmlns:a16="http://schemas.microsoft.com/office/drawing/2014/main" id="{FBBC9893-34A6-BC95-2B8E-8BF0BB6C384C}"/>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7" name="Slide Number Placeholder 6">
            <a:extLst>
              <a:ext uri="{FF2B5EF4-FFF2-40B4-BE49-F238E27FC236}">
                <a16:creationId xmlns:a16="http://schemas.microsoft.com/office/drawing/2014/main" id="{C0FFDA0D-9BE6-9258-C92D-AB6A502122D7}"/>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640CAAFE-3403-FB44-9CA6-3C2F6EF1CF52}" type="slidenum">
              <a:rPr lang="en-US">
                <a:solidFill>
                  <a:srgbClr val="FFFFFF"/>
                </a:solidFill>
                <a:latin typeface="Calibri" panose="020F0502020204030204"/>
              </a:rPr>
              <a:pPr>
                <a:spcAft>
                  <a:spcPts val="600"/>
                </a:spcAft>
                <a:defRPr/>
              </a:pPr>
              <a:t>75</a:t>
            </a:fld>
            <a:endParaRPr lang="en-US">
              <a:solidFill>
                <a:srgbClr val="FFFFFF"/>
              </a:solidFill>
              <a:latin typeface="Calibri" panose="020F0502020204030204"/>
            </a:endParaRPr>
          </a:p>
        </p:txBody>
      </p:sp>
    </p:spTree>
    <p:extLst>
      <p:ext uri="{BB962C8B-B14F-4D97-AF65-F5344CB8AC3E}">
        <p14:creationId xmlns:p14="http://schemas.microsoft.com/office/powerpoint/2010/main" val="366191658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4522B21E-B2B9-4C72-9A71-C87EFD1374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EB7D2A2-F448-44D4-938C-DC84CBCB3B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871AEA07-1E14-44B4-8E55-64EF049CD6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DAC99FC-E0DF-C7CB-4813-021F15B01544}"/>
              </a:ext>
            </a:extLst>
          </p:cNvPr>
          <p:cNvSpPr>
            <a:spLocks noGrp="1"/>
          </p:cNvSpPr>
          <p:nvPr>
            <p:ph type="title"/>
          </p:nvPr>
        </p:nvSpPr>
        <p:spPr>
          <a:xfrm>
            <a:off x="1524000" y="1293338"/>
            <a:ext cx="9144000" cy="3274592"/>
          </a:xfrm>
        </p:spPr>
        <p:txBody>
          <a:bodyPr vert="horz" lIns="91440" tIns="45720" rIns="91440" bIns="45720" rtlCol="0" anchor="ctr">
            <a:normAutofit/>
          </a:bodyPr>
          <a:lstStyle/>
          <a:p>
            <a:pPr algn="ctr"/>
            <a:r>
              <a:rPr lang="en-US" sz="7200" kern="1200">
                <a:solidFill>
                  <a:schemeClr val="tx1"/>
                </a:solidFill>
                <a:latin typeface="+mj-lt"/>
                <a:ea typeface="+mj-ea"/>
                <a:cs typeface="+mj-cs"/>
              </a:rPr>
              <a:t>Questionnaires</a:t>
            </a:r>
          </a:p>
        </p:txBody>
      </p:sp>
      <p:sp>
        <p:nvSpPr>
          <p:cNvPr id="3" name="Text Placeholder 2">
            <a:extLst>
              <a:ext uri="{FF2B5EF4-FFF2-40B4-BE49-F238E27FC236}">
                <a16:creationId xmlns:a16="http://schemas.microsoft.com/office/drawing/2014/main" id="{FE160F56-126E-C461-11A4-90AA78923D82}"/>
              </a:ext>
            </a:extLst>
          </p:cNvPr>
          <p:cNvSpPr>
            <a:spLocks noGrp="1"/>
          </p:cNvSpPr>
          <p:nvPr>
            <p:ph type="body" idx="1"/>
          </p:nvPr>
        </p:nvSpPr>
        <p:spPr>
          <a:xfrm>
            <a:off x="1524000" y="5514052"/>
            <a:ext cx="9144000" cy="651910"/>
          </a:xfrm>
        </p:spPr>
        <p:txBody>
          <a:bodyPr vert="horz" lIns="91440" tIns="45720" rIns="91440" bIns="45720" rtlCol="0" anchor="ctr">
            <a:normAutofit/>
          </a:bodyPr>
          <a:lstStyle/>
          <a:p>
            <a:pPr algn="ctr"/>
            <a:r>
              <a:rPr lang="en-US" sz="3200" kern="1200" dirty="0">
                <a:solidFill>
                  <a:schemeClr val="tx1"/>
                </a:solidFill>
                <a:latin typeface="+mn-lt"/>
                <a:ea typeface="+mn-ea"/>
                <a:cs typeface="+mn-cs"/>
              </a:rPr>
              <a:t>To close gaps.</a:t>
            </a:r>
          </a:p>
        </p:txBody>
      </p:sp>
      <p:cxnSp>
        <p:nvCxnSpPr>
          <p:cNvPr id="14" name="Straight Connector 13">
            <a:extLst>
              <a:ext uri="{FF2B5EF4-FFF2-40B4-BE49-F238E27FC236}">
                <a16:creationId xmlns:a16="http://schemas.microsoft.com/office/drawing/2014/main" id="{F7C8EA93-3210-4C62-99E9-153C275E3A8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2C28610A-C1B0-8815-52A4-084FA59F70FA}"/>
              </a:ext>
            </a:extLst>
          </p:cNvPr>
          <p:cNvSpPr>
            <a:spLocks noGrp="1"/>
          </p:cNvSpPr>
          <p:nvPr>
            <p:ph type="dt" sz="half" idx="10"/>
          </p:nvPr>
        </p:nvSpPr>
        <p:spPr/>
        <p:txBody>
          <a:bodyPr/>
          <a:lstStyle/>
          <a:p>
            <a:r>
              <a:rPr lang="en-US"/>
              <a:t>2022</a:t>
            </a:r>
          </a:p>
        </p:txBody>
      </p:sp>
      <p:sp>
        <p:nvSpPr>
          <p:cNvPr id="5" name="Footer Placeholder 4">
            <a:extLst>
              <a:ext uri="{FF2B5EF4-FFF2-40B4-BE49-F238E27FC236}">
                <a16:creationId xmlns:a16="http://schemas.microsoft.com/office/drawing/2014/main" id="{73D4FE82-531C-989C-6C13-8AF321343AD0}"/>
              </a:ext>
            </a:extLst>
          </p:cNvPr>
          <p:cNvSpPr>
            <a:spLocks noGrp="1"/>
          </p:cNvSpPr>
          <p:nvPr>
            <p:ph type="ftr" sz="quarter" idx="11"/>
          </p:nvPr>
        </p:nvSpPr>
        <p:spPr/>
        <p:txBody>
          <a:bodyPr/>
          <a:lstStyle/>
          <a:p>
            <a:r>
              <a:rPr lang="en-US"/>
              <a:t>© Pingora Consulting</a:t>
            </a:r>
          </a:p>
        </p:txBody>
      </p:sp>
      <p:sp>
        <p:nvSpPr>
          <p:cNvPr id="6" name="Slide Number Placeholder 5">
            <a:extLst>
              <a:ext uri="{FF2B5EF4-FFF2-40B4-BE49-F238E27FC236}">
                <a16:creationId xmlns:a16="http://schemas.microsoft.com/office/drawing/2014/main" id="{901BAB1E-3408-A126-86CA-206559A47D39}"/>
              </a:ext>
            </a:extLst>
          </p:cNvPr>
          <p:cNvSpPr>
            <a:spLocks noGrp="1"/>
          </p:cNvSpPr>
          <p:nvPr>
            <p:ph type="sldNum" sz="quarter" idx="12"/>
          </p:nvPr>
        </p:nvSpPr>
        <p:spPr/>
        <p:txBody>
          <a:bodyPr/>
          <a:lstStyle/>
          <a:p>
            <a:fld id="{99A0F2D4-9C58-5448-8005-5DD1AA158DDA}" type="slidenum">
              <a:rPr lang="en-US" smtClean="0"/>
              <a:t>76</a:t>
            </a:fld>
            <a:endParaRPr lang="en-US"/>
          </a:p>
        </p:txBody>
      </p:sp>
    </p:spTree>
    <p:extLst>
      <p:ext uri="{BB962C8B-B14F-4D97-AF65-F5344CB8AC3E}">
        <p14:creationId xmlns:p14="http://schemas.microsoft.com/office/powerpoint/2010/main" val="365111817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CC231C8-C761-4B31-9B1C-C6D19248C6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EAFD9D6-C268-8C4C-86D0-A9BD0F10589A}"/>
              </a:ext>
            </a:extLst>
          </p:cNvPr>
          <p:cNvSpPr>
            <a:spLocks noGrp="1"/>
          </p:cNvSpPr>
          <p:nvPr>
            <p:ph type="title"/>
          </p:nvPr>
        </p:nvSpPr>
        <p:spPr>
          <a:xfrm>
            <a:off x="838199" y="557189"/>
            <a:ext cx="4397679" cy="5567891"/>
          </a:xfrm>
        </p:spPr>
        <p:txBody>
          <a:bodyPr>
            <a:normAutofit/>
          </a:bodyPr>
          <a:lstStyle/>
          <a:p>
            <a:r>
              <a:rPr lang="en-US" sz="5400" dirty="0"/>
              <a:t>Use Questionnaires</a:t>
            </a:r>
          </a:p>
        </p:txBody>
      </p:sp>
      <p:sp>
        <p:nvSpPr>
          <p:cNvPr id="7" name="Date Placeholder 6">
            <a:extLst>
              <a:ext uri="{FF2B5EF4-FFF2-40B4-BE49-F238E27FC236}">
                <a16:creationId xmlns:a16="http://schemas.microsoft.com/office/drawing/2014/main" id="{9D10216F-E8EC-054B-B97D-EDAE69A7F108}"/>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4" name="Footer Placeholder 3">
            <a:extLst>
              <a:ext uri="{FF2B5EF4-FFF2-40B4-BE49-F238E27FC236}">
                <a16:creationId xmlns:a16="http://schemas.microsoft.com/office/drawing/2014/main" id="{E9F2C802-23D4-D04C-93C1-35449F037E1A}"/>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8" name="Slide Number Placeholder 7">
            <a:extLst>
              <a:ext uri="{FF2B5EF4-FFF2-40B4-BE49-F238E27FC236}">
                <a16:creationId xmlns:a16="http://schemas.microsoft.com/office/drawing/2014/main" id="{063C024D-7EF3-2744-BC2C-E2B8DCB091BC}"/>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smtClean="0"/>
              <a:pPr>
                <a:spcAft>
                  <a:spcPts val="600"/>
                </a:spcAft>
              </a:pPr>
              <a:t>77</a:t>
            </a:fld>
            <a:endParaRPr lang="en-US"/>
          </a:p>
        </p:txBody>
      </p:sp>
      <p:graphicFrame>
        <p:nvGraphicFramePr>
          <p:cNvPr id="5" name="Content Placeholder 2">
            <a:extLst>
              <a:ext uri="{FF2B5EF4-FFF2-40B4-BE49-F238E27FC236}">
                <a16:creationId xmlns:a16="http://schemas.microsoft.com/office/drawing/2014/main" id="{B7B9296B-829F-4617-84CC-FBE4B33FE620}"/>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666687258"/>
              </p:ext>
            </p:extLst>
          </p:nvPr>
        </p:nvGraphicFramePr>
        <p:xfrm>
          <a:off x="5093208" y="620392"/>
          <a:ext cx="6263640" cy="5504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31104687"/>
      </p:ext>
    </p:extLst>
  </p:cSld>
  <p:clrMapOvr>
    <a:masterClrMapping/>
  </p:clrMapOvr>
  <p:transition spd="slow">
    <p:push dir="u"/>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B43039-BBE4-B04E-B48C-BEEA3E9496BF}"/>
              </a:ext>
            </a:extLst>
          </p:cNvPr>
          <p:cNvSpPr>
            <a:spLocks noGrp="1"/>
          </p:cNvSpPr>
          <p:nvPr>
            <p:ph type="title"/>
          </p:nvPr>
        </p:nvSpPr>
        <p:spPr>
          <a:xfrm>
            <a:off x="286309" y="1710481"/>
            <a:ext cx="4691743" cy="3437038"/>
          </a:xfrm>
        </p:spPr>
        <p:txBody>
          <a:bodyPr>
            <a:normAutofit/>
          </a:bodyPr>
          <a:lstStyle/>
          <a:p>
            <a:r>
              <a:rPr lang="en-US" sz="5400" dirty="0"/>
              <a:t>DON’T Use Questionnaires</a:t>
            </a:r>
          </a:p>
        </p:txBody>
      </p:sp>
      <p:graphicFrame>
        <p:nvGraphicFramePr>
          <p:cNvPr id="5" name="Content Placeholder 2">
            <a:extLst>
              <a:ext uri="{FF2B5EF4-FFF2-40B4-BE49-F238E27FC236}">
                <a16:creationId xmlns:a16="http://schemas.microsoft.com/office/drawing/2014/main" id="{D1700ECB-1D62-45D5-BF6E-2B5EB13766B5}"/>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963900562"/>
              </p:ext>
            </p:extLst>
          </p:nvPr>
        </p:nvGraphicFramePr>
        <p:xfrm>
          <a:off x="5167229" y="304407"/>
          <a:ext cx="6586975" cy="58952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Footer Placeholder 3">
            <a:extLst>
              <a:ext uri="{FF2B5EF4-FFF2-40B4-BE49-F238E27FC236}">
                <a16:creationId xmlns:a16="http://schemas.microsoft.com/office/drawing/2014/main" id="{B7F97E0A-A29E-EB4D-93FD-FED830F243E5}"/>
              </a:ext>
            </a:extLst>
          </p:cNvPr>
          <p:cNvSpPr>
            <a:spLocks noGrp="1"/>
          </p:cNvSpPr>
          <p:nvPr>
            <p:ph type="ftr" sz="quarter" idx="11"/>
          </p:nvPr>
        </p:nvSpPr>
        <p:spPr/>
        <p:txBody>
          <a:bodyPr/>
          <a:lstStyle/>
          <a:p>
            <a:r>
              <a:rPr lang="en-US"/>
              <a:t>© Pingora Consulting</a:t>
            </a:r>
            <a:endParaRPr lang="en-US" dirty="0"/>
          </a:p>
        </p:txBody>
      </p:sp>
      <p:sp>
        <p:nvSpPr>
          <p:cNvPr id="7" name="Date Placeholder 6">
            <a:extLst>
              <a:ext uri="{FF2B5EF4-FFF2-40B4-BE49-F238E27FC236}">
                <a16:creationId xmlns:a16="http://schemas.microsoft.com/office/drawing/2014/main" id="{F7F17FFC-3F8B-7D44-87AE-06681D1837A0}"/>
              </a:ext>
            </a:extLst>
          </p:cNvPr>
          <p:cNvSpPr>
            <a:spLocks noGrp="1"/>
          </p:cNvSpPr>
          <p:nvPr>
            <p:ph type="dt" sz="half" idx="10"/>
          </p:nvPr>
        </p:nvSpPr>
        <p:spPr/>
        <p:txBody>
          <a:bodyPr/>
          <a:lstStyle/>
          <a:p>
            <a:r>
              <a:rPr lang="en-US"/>
              <a:t>2022</a:t>
            </a:r>
            <a:endParaRPr lang="en-US" dirty="0"/>
          </a:p>
        </p:txBody>
      </p:sp>
      <p:sp>
        <p:nvSpPr>
          <p:cNvPr id="8" name="Slide Number Placeholder 7">
            <a:extLst>
              <a:ext uri="{FF2B5EF4-FFF2-40B4-BE49-F238E27FC236}">
                <a16:creationId xmlns:a16="http://schemas.microsoft.com/office/drawing/2014/main" id="{634B89B2-A092-E84F-BA48-0A609E802178}"/>
              </a:ext>
            </a:extLst>
          </p:cNvPr>
          <p:cNvSpPr>
            <a:spLocks noGrp="1"/>
          </p:cNvSpPr>
          <p:nvPr>
            <p:ph type="sldNum" sz="quarter" idx="12"/>
          </p:nvPr>
        </p:nvSpPr>
        <p:spPr/>
        <p:txBody>
          <a:bodyPr/>
          <a:lstStyle/>
          <a:p>
            <a:fld id="{49ABCAEC-7D34-E549-A96E-FCEDAADBE4B0}" type="slidenum">
              <a:rPr lang="en-US" smtClean="0"/>
              <a:t>78</a:t>
            </a:fld>
            <a:endParaRPr lang="en-US"/>
          </a:p>
        </p:txBody>
      </p:sp>
    </p:spTree>
    <p:extLst>
      <p:ext uri="{BB962C8B-B14F-4D97-AF65-F5344CB8AC3E}">
        <p14:creationId xmlns:p14="http://schemas.microsoft.com/office/powerpoint/2010/main" val="542680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graphicEl>
                                              <a:dgm id="{8CE70774-3E5C-468A-B526-7D7079095BE7}"/>
                                            </p:graphicEl>
                                          </p:spTgt>
                                        </p:tgtEl>
                                        <p:attrNameLst>
                                          <p:attrName>style.visibility</p:attrName>
                                        </p:attrNameLst>
                                      </p:cBhvr>
                                      <p:to>
                                        <p:strVal val="visible"/>
                                      </p:to>
                                    </p:set>
                                    <p:anim calcmode="lin" valueType="num">
                                      <p:cBhvr additive="base">
                                        <p:cTn id="7" dur="500"/>
                                        <p:tgtEl>
                                          <p:spTgt spid="5">
                                            <p:graphicEl>
                                              <a:dgm id="{8CE70774-3E5C-468A-B526-7D7079095BE7}"/>
                                            </p:graphicEl>
                                          </p:spTgt>
                                        </p:tgtEl>
                                        <p:attrNameLst>
                                          <p:attrName>ppt_y</p:attrName>
                                        </p:attrNameLst>
                                      </p:cBhvr>
                                      <p:tavLst>
                                        <p:tav tm="0">
                                          <p:val>
                                            <p:strVal val="#ppt_y+#ppt_h*1.125000"/>
                                          </p:val>
                                        </p:tav>
                                        <p:tav tm="100000">
                                          <p:val>
                                            <p:strVal val="#ppt_y"/>
                                          </p:val>
                                        </p:tav>
                                      </p:tavLst>
                                    </p:anim>
                                    <p:animEffect transition="in" filter="wipe(up)">
                                      <p:cBhvr>
                                        <p:cTn id="8" dur="500"/>
                                        <p:tgtEl>
                                          <p:spTgt spid="5">
                                            <p:graphicEl>
                                              <a:dgm id="{8CE70774-3E5C-468A-B526-7D7079095BE7}"/>
                                            </p:graphicEl>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5">
                                            <p:graphicEl>
                                              <a:dgm id="{4B636436-777B-46CA-A481-E849BAD30AB5}"/>
                                            </p:graphicEl>
                                          </p:spTgt>
                                        </p:tgtEl>
                                        <p:attrNameLst>
                                          <p:attrName>style.visibility</p:attrName>
                                        </p:attrNameLst>
                                      </p:cBhvr>
                                      <p:to>
                                        <p:strVal val="visible"/>
                                      </p:to>
                                    </p:set>
                                    <p:anim calcmode="lin" valueType="num">
                                      <p:cBhvr additive="base">
                                        <p:cTn id="11" dur="500"/>
                                        <p:tgtEl>
                                          <p:spTgt spid="5">
                                            <p:graphicEl>
                                              <a:dgm id="{4B636436-777B-46CA-A481-E849BAD30AB5}"/>
                                            </p:graphicEl>
                                          </p:spTgt>
                                        </p:tgtEl>
                                        <p:attrNameLst>
                                          <p:attrName>ppt_y</p:attrName>
                                        </p:attrNameLst>
                                      </p:cBhvr>
                                      <p:tavLst>
                                        <p:tav tm="0">
                                          <p:val>
                                            <p:strVal val="#ppt_y+#ppt_h*1.125000"/>
                                          </p:val>
                                        </p:tav>
                                        <p:tav tm="100000">
                                          <p:val>
                                            <p:strVal val="#ppt_y"/>
                                          </p:val>
                                        </p:tav>
                                      </p:tavLst>
                                    </p:anim>
                                    <p:animEffect transition="in" filter="wipe(up)">
                                      <p:cBhvr>
                                        <p:cTn id="12" dur="500"/>
                                        <p:tgtEl>
                                          <p:spTgt spid="5">
                                            <p:graphicEl>
                                              <a:dgm id="{4B636436-777B-46CA-A481-E849BAD30AB5}"/>
                                            </p:graphic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5">
                                            <p:graphicEl>
                                              <a:dgm id="{9E660591-EE15-463D-9954-3CFEF619DBD7}"/>
                                            </p:graphicEl>
                                          </p:spTgt>
                                        </p:tgtEl>
                                        <p:attrNameLst>
                                          <p:attrName>style.visibility</p:attrName>
                                        </p:attrNameLst>
                                      </p:cBhvr>
                                      <p:to>
                                        <p:strVal val="visible"/>
                                      </p:to>
                                    </p:set>
                                    <p:anim calcmode="lin" valueType="num">
                                      <p:cBhvr additive="base">
                                        <p:cTn id="15" dur="500"/>
                                        <p:tgtEl>
                                          <p:spTgt spid="5">
                                            <p:graphicEl>
                                              <a:dgm id="{9E660591-EE15-463D-9954-3CFEF619DBD7}"/>
                                            </p:graphicEl>
                                          </p:spTgt>
                                        </p:tgtEl>
                                        <p:attrNameLst>
                                          <p:attrName>ppt_y</p:attrName>
                                        </p:attrNameLst>
                                      </p:cBhvr>
                                      <p:tavLst>
                                        <p:tav tm="0">
                                          <p:val>
                                            <p:strVal val="#ppt_y+#ppt_h*1.125000"/>
                                          </p:val>
                                        </p:tav>
                                        <p:tav tm="100000">
                                          <p:val>
                                            <p:strVal val="#ppt_y"/>
                                          </p:val>
                                        </p:tav>
                                      </p:tavLst>
                                    </p:anim>
                                    <p:animEffect transition="in" filter="wipe(up)">
                                      <p:cBhvr>
                                        <p:cTn id="16" dur="500"/>
                                        <p:tgtEl>
                                          <p:spTgt spid="5">
                                            <p:graphicEl>
                                              <a:dgm id="{9E660591-EE15-463D-9954-3CFEF619DBD7}"/>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12" presetClass="entr" presetSubtype="4" fill="hold" grpId="0" nodeType="clickEffect">
                                  <p:stCondLst>
                                    <p:cond delay="0"/>
                                  </p:stCondLst>
                                  <p:childTnLst>
                                    <p:set>
                                      <p:cBhvr>
                                        <p:cTn id="20" dur="1" fill="hold">
                                          <p:stCondLst>
                                            <p:cond delay="0"/>
                                          </p:stCondLst>
                                        </p:cTn>
                                        <p:tgtEl>
                                          <p:spTgt spid="5">
                                            <p:graphicEl>
                                              <a:dgm id="{485BA012-8E87-444C-8763-955C489620AE}"/>
                                            </p:graphicEl>
                                          </p:spTgt>
                                        </p:tgtEl>
                                        <p:attrNameLst>
                                          <p:attrName>style.visibility</p:attrName>
                                        </p:attrNameLst>
                                      </p:cBhvr>
                                      <p:to>
                                        <p:strVal val="visible"/>
                                      </p:to>
                                    </p:set>
                                    <p:anim calcmode="lin" valueType="num">
                                      <p:cBhvr additive="base">
                                        <p:cTn id="21" dur="500"/>
                                        <p:tgtEl>
                                          <p:spTgt spid="5">
                                            <p:graphicEl>
                                              <a:dgm id="{485BA012-8E87-444C-8763-955C489620AE}"/>
                                            </p:graphicEl>
                                          </p:spTgt>
                                        </p:tgtEl>
                                        <p:attrNameLst>
                                          <p:attrName>ppt_y</p:attrName>
                                        </p:attrNameLst>
                                      </p:cBhvr>
                                      <p:tavLst>
                                        <p:tav tm="0">
                                          <p:val>
                                            <p:strVal val="#ppt_y+#ppt_h*1.125000"/>
                                          </p:val>
                                        </p:tav>
                                        <p:tav tm="100000">
                                          <p:val>
                                            <p:strVal val="#ppt_y"/>
                                          </p:val>
                                        </p:tav>
                                      </p:tavLst>
                                    </p:anim>
                                    <p:animEffect transition="in" filter="wipe(up)">
                                      <p:cBhvr>
                                        <p:cTn id="22" dur="500"/>
                                        <p:tgtEl>
                                          <p:spTgt spid="5">
                                            <p:graphicEl>
                                              <a:dgm id="{485BA012-8E87-444C-8763-955C489620AE}"/>
                                            </p:graphicEl>
                                          </p:spTgt>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5">
                                            <p:graphicEl>
                                              <a:dgm id="{08ECA0F8-83FF-47CC-ABCA-666E3A9B5A99}"/>
                                            </p:graphicEl>
                                          </p:spTgt>
                                        </p:tgtEl>
                                        <p:attrNameLst>
                                          <p:attrName>style.visibility</p:attrName>
                                        </p:attrNameLst>
                                      </p:cBhvr>
                                      <p:to>
                                        <p:strVal val="visible"/>
                                      </p:to>
                                    </p:set>
                                    <p:anim calcmode="lin" valueType="num">
                                      <p:cBhvr additive="base">
                                        <p:cTn id="25" dur="500"/>
                                        <p:tgtEl>
                                          <p:spTgt spid="5">
                                            <p:graphicEl>
                                              <a:dgm id="{08ECA0F8-83FF-47CC-ABCA-666E3A9B5A99}"/>
                                            </p:graphicEl>
                                          </p:spTgt>
                                        </p:tgtEl>
                                        <p:attrNameLst>
                                          <p:attrName>ppt_y</p:attrName>
                                        </p:attrNameLst>
                                      </p:cBhvr>
                                      <p:tavLst>
                                        <p:tav tm="0">
                                          <p:val>
                                            <p:strVal val="#ppt_y+#ppt_h*1.125000"/>
                                          </p:val>
                                        </p:tav>
                                        <p:tav tm="100000">
                                          <p:val>
                                            <p:strVal val="#ppt_y"/>
                                          </p:val>
                                        </p:tav>
                                      </p:tavLst>
                                    </p:anim>
                                    <p:animEffect transition="in" filter="wipe(up)">
                                      <p:cBhvr>
                                        <p:cTn id="26" dur="500"/>
                                        <p:tgtEl>
                                          <p:spTgt spid="5">
                                            <p:graphicEl>
                                              <a:dgm id="{08ECA0F8-83FF-47CC-ABCA-666E3A9B5A99}"/>
                                            </p:graphicEl>
                                          </p:spTgt>
                                        </p:tgtEl>
                                      </p:cBhvr>
                                    </p:animEffect>
                                  </p:childTnLst>
                                </p:cTn>
                              </p:par>
                              <p:par>
                                <p:cTn id="27" presetID="12" presetClass="entr" presetSubtype="4" fill="hold" grpId="0" nodeType="withEffect">
                                  <p:stCondLst>
                                    <p:cond delay="0"/>
                                  </p:stCondLst>
                                  <p:childTnLst>
                                    <p:set>
                                      <p:cBhvr>
                                        <p:cTn id="28" dur="1" fill="hold">
                                          <p:stCondLst>
                                            <p:cond delay="0"/>
                                          </p:stCondLst>
                                        </p:cTn>
                                        <p:tgtEl>
                                          <p:spTgt spid="5">
                                            <p:graphicEl>
                                              <a:dgm id="{F7C8CCCE-BDBF-4AFD-A747-22DFDE5DC093}"/>
                                            </p:graphicEl>
                                          </p:spTgt>
                                        </p:tgtEl>
                                        <p:attrNameLst>
                                          <p:attrName>style.visibility</p:attrName>
                                        </p:attrNameLst>
                                      </p:cBhvr>
                                      <p:to>
                                        <p:strVal val="visible"/>
                                      </p:to>
                                    </p:set>
                                    <p:anim calcmode="lin" valueType="num">
                                      <p:cBhvr additive="base">
                                        <p:cTn id="29" dur="500"/>
                                        <p:tgtEl>
                                          <p:spTgt spid="5">
                                            <p:graphicEl>
                                              <a:dgm id="{F7C8CCCE-BDBF-4AFD-A747-22DFDE5DC093}"/>
                                            </p:graphicEl>
                                          </p:spTgt>
                                        </p:tgtEl>
                                        <p:attrNameLst>
                                          <p:attrName>ppt_y</p:attrName>
                                        </p:attrNameLst>
                                      </p:cBhvr>
                                      <p:tavLst>
                                        <p:tav tm="0">
                                          <p:val>
                                            <p:strVal val="#ppt_y+#ppt_h*1.125000"/>
                                          </p:val>
                                        </p:tav>
                                        <p:tav tm="100000">
                                          <p:val>
                                            <p:strVal val="#ppt_y"/>
                                          </p:val>
                                        </p:tav>
                                      </p:tavLst>
                                    </p:anim>
                                    <p:animEffect transition="in" filter="wipe(up)">
                                      <p:cBhvr>
                                        <p:cTn id="30" dur="500"/>
                                        <p:tgtEl>
                                          <p:spTgt spid="5">
                                            <p:graphicEl>
                                              <a:dgm id="{F7C8CCCE-BDBF-4AFD-A747-22DFDE5DC093}"/>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4" fill="hold" grpId="0" nodeType="clickEffect">
                                  <p:stCondLst>
                                    <p:cond delay="0"/>
                                  </p:stCondLst>
                                  <p:childTnLst>
                                    <p:set>
                                      <p:cBhvr>
                                        <p:cTn id="34" dur="1" fill="hold">
                                          <p:stCondLst>
                                            <p:cond delay="0"/>
                                          </p:stCondLst>
                                        </p:cTn>
                                        <p:tgtEl>
                                          <p:spTgt spid="5">
                                            <p:graphicEl>
                                              <a:dgm id="{13DBC9E0-B5BA-4775-AEFD-DCA572CA945A}"/>
                                            </p:graphicEl>
                                          </p:spTgt>
                                        </p:tgtEl>
                                        <p:attrNameLst>
                                          <p:attrName>style.visibility</p:attrName>
                                        </p:attrNameLst>
                                      </p:cBhvr>
                                      <p:to>
                                        <p:strVal val="visible"/>
                                      </p:to>
                                    </p:set>
                                    <p:anim calcmode="lin" valueType="num">
                                      <p:cBhvr additive="base">
                                        <p:cTn id="35" dur="500"/>
                                        <p:tgtEl>
                                          <p:spTgt spid="5">
                                            <p:graphicEl>
                                              <a:dgm id="{13DBC9E0-B5BA-4775-AEFD-DCA572CA945A}"/>
                                            </p:graphicEl>
                                          </p:spTgt>
                                        </p:tgtEl>
                                        <p:attrNameLst>
                                          <p:attrName>ppt_y</p:attrName>
                                        </p:attrNameLst>
                                      </p:cBhvr>
                                      <p:tavLst>
                                        <p:tav tm="0">
                                          <p:val>
                                            <p:strVal val="#ppt_y+#ppt_h*1.125000"/>
                                          </p:val>
                                        </p:tav>
                                        <p:tav tm="100000">
                                          <p:val>
                                            <p:strVal val="#ppt_y"/>
                                          </p:val>
                                        </p:tav>
                                      </p:tavLst>
                                    </p:anim>
                                    <p:animEffect transition="in" filter="wipe(up)">
                                      <p:cBhvr>
                                        <p:cTn id="36" dur="500"/>
                                        <p:tgtEl>
                                          <p:spTgt spid="5">
                                            <p:graphicEl>
                                              <a:dgm id="{13DBC9E0-B5BA-4775-AEFD-DCA572CA945A}"/>
                                            </p:graphicEl>
                                          </p:spTgt>
                                        </p:tgtEl>
                                      </p:cBhvr>
                                    </p:animEffect>
                                  </p:childTnLst>
                                </p:cTn>
                              </p:par>
                              <p:par>
                                <p:cTn id="37" presetID="12" presetClass="entr" presetSubtype="4" fill="hold" grpId="0" nodeType="withEffect">
                                  <p:stCondLst>
                                    <p:cond delay="0"/>
                                  </p:stCondLst>
                                  <p:childTnLst>
                                    <p:set>
                                      <p:cBhvr>
                                        <p:cTn id="38" dur="1" fill="hold">
                                          <p:stCondLst>
                                            <p:cond delay="0"/>
                                          </p:stCondLst>
                                        </p:cTn>
                                        <p:tgtEl>
                                          <p:spTgt spid="5">
                                            <p:graphicEl>
                                              <a:dgm id="{7122F98A-339A-4ABE-9DAD-9425570A92FD}"/>
                                            </p:graphicEl>
                                          </p:spTgt>
                                        </p:tgtEl>
                                        <p:attrNameLst>
                                          <p:attrName>style.visibility</p:attrName>
                                        </p:attrNameLst>
                                      </p:cBhvr>
                                      <p:to>
                                        <p:strVal val="visible"/>
                                      </p:to>
                                    </p:set>
                                    <p:anim calcmode="lin" valueType="num">
                                      <p:cBhvr additive="base">
                                        <p:cTn id="39" dur="500"/>
                                        <p:tgtEl>
                                          <p:spTgt spid="5">
                                            <p:graphicEl>
                                              <a:dgm id="{7122F98A-339A-4ABE-9DAD-9425570A92FD}"/>
                                            </p:graphicEl>
                                          </p:spTgt>
                                        </p:tgtEl>
                                        <p:attrNameLst>
                                          <p:attrName>ppt_y</p:attrName>
                                        </p:attrNameLst>
                                      </p:cBhvr>
                                      <p:tavLst>
                                        <p:tav tm="0">
                                          <p:val>
                                            <p:strVal val="#ppt_y+#ppt_h*1.125000"/>
                                          </p:val>
                                        </p:tav>
                                        <p:tav tm="100000">
                                          <p:val>
                                            <p:strVal val="#ppt_y"/>
                                          </p:val>
                                        </p:tav>
                                      </p:tavLst>
                                    </p:anim>
                                    <p:animEffect transition="in" filter="wipe(up)">
                                      <p:cBhvr>
                                        <p:cTn id="40" dur="500"/>
                                        <p:tgtEl>
                                          <p:spTgt spid="5">
                                            <p:graphicEl>
                                              <a:dgm id="{7122F98A-339A-4ABE-9DAD-9425570A92FD}"/>
                                            </p:graphicEl>
                                          </p:spTgt>
                                        </p:tgtEl>
                                      </p:cBhvr>
                                    </p:animEffect>
                                  </p:childTnLst>
                                </p:cTn>
                              </p:par>
                              <p:par>
                                <p:cTn id="41" presetID="12" presetClass="entr" presetSubtype="4" fill="hold" grpId="0" nodeType="withEffect">
                                  <p:stCondLst>
                                    <p:cond delay="0"/>
                                  </p:stCondLst>
                                  <p:childTnLst>
                                    <p:set>
                                      <p:cBhvr>
                                        <p:cTn id="42" dur="1" fill="hold">
                                          <p:stCondLst>
                                            <p:cond delay="0"/>
                                          </p:stCondLst>
                                        </p:cTn>
                                        <p:tgtEl>
                                          <p:spTgt spid="5">
                                            <p:graphicEl>
                                              <a:dgm id="{AC4656DF-4DB2-4FC4-9420-51B1AEA69C04}"/>
                                            </p:graphicEl>
                                          </p:spTgt>
                                        </p:tgtEl>
                                        <p:attrNameLst>
                                          <p:attrName>style.visibility</p:attrName>
                                        </p:attrNameLst>
                                      </p:cBhvr>
                                      <p:to>
                                        <p:strVal val="visible"/>
                                      </p:to>
                                    </p:set>
                                    <p:anim calcmode="lin" valueType="num">
                                      <p:cBhvr additive="base">
                                        <p:cTn id="43" dur="500"/>
                                        <p:tgtEl>
                                          <p:spTgt spid="5">
                                            <p:graphicEl>
                                              <a:dgm id="{AC4656DF-4DB2-4FC4-9420-51B1AEA69C04}"/>
                                            </p:graphicEl>
                                          </p:spTgt>
                                        </p:tgtEl>
                                        <p:attrNameLst>
                                          <p:attrName>ppt_y</p:attrName>
                                        </p:attrNameLst>
                                      </p:cBhvr>
                                      <p:tavLst>
                                        <p:tav tm="0">
                                          <p:val>
                                            <p:strVal val="#ppt_y+#ppt_h*1.125000"/>
                                          </p:val>
                                        </p:tav>
                                        <p:tav tm="100000">
                                          <p:val>
                                            <p:strVal val="#ppt_y"/>
                                          </p:val>
                                        </p:tav>
                                      </p:tavLst>
                                    </p:anim>
                                    <p:animEffect transition="in" filter="wipe(up)">
                                      <p:cBhvr>
                                        <p:cTn id="44" dur="500"/>
                                        <p:tgtEl>
                                          <p:spTgt spid="5">
                                            <p:graphicEl>
                                              <a:dgm id="{AC4656DF-4DB2-4FC4-9420-51B1AEA69C0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7" name="Rectangle 16">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Rectangle 20">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DDC581F-2557-1145-80C1-40D6D4056C67}"/>
              </a:ext>
            </a:extLst>
          </p:cNvPr>
          <p:cNvSpPr>
            <a:spLocks noGrp="1"/>
          </p:cNvSpPr>
          <p:nvPr>
            <p:ph type="title"/>
          </p:nvPr>
        </p:nvSpPr>
        <p:spPr>
          <a:xfrm>
            <a:off x="1043631" y="809898"/>
            <a:ext cx="10173010" cy="1554480"/>
          </a:xfrm>
        </p:spPr>
        <p:txBody>
          <a:bodyPr vert="horz" lIns="91440" tIns="45720" rIns="91440" bIns="45720" rtlCol="0" anchor="ctr">
            <a:normAutofit/>
          </a:bodyPr>
          <a:lstStyle/>
          <a:p>
            <a:r>
              <a:rPr lang="en-US" sz="5400" kern="1200" dirty="0">
                <a:latin typeface="+mj-lt"/>
                <a:ea typeface="+mj-ea"/>
                <a:cs typeface="+mj-cs"/>
              </a:rPr>
              <a:t>Decide who to survey.</a:t>
            </a:r>
          </a:p>
        </p:txBody>
      </p:sp>
      <p:cxnSp>
        <p:nvCxnSpPr>
          <p:cNvPr id="23" name="Straight Connector 22">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7" name="Date Placeholder 6">
            <a:extLst>
              <a:ext uri="{FF2B5EF4-FFF2-40B4-BE49-F238E27FC236}">
                <a16:creationId xmlns:a16="http://schemas.microsoft.com/office/drawing/2014/main" id="{5C25CC7B-F19C-6D4F-A308-F9D596253E34}"/>
              </a:ext>
            </a:extLst>
          </p:cNvPr>
          <p:cNvSpPr>
            <a:spLocks noGrp="1"/>
          </p:cNvSpPr>
          <p:nvPr>
            <p:ph type="dt" sz="half" idx="10"/>
          </p:nvPr>
        </p:nvSpPr>
        <p:spPr>
          <a:xfrm>
            <a:off x="838200" y="649224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78EE1A3E-34E1-C94D-B7EB-B0DAC5503A53}"/>
              </a:ext>
            </a:extLst>
          </p:cNvPr>
          <p:cNvSpPr>
            <a:spLocks noGrp="1"/>
          </p:cNvSpPr>
          <p:nvPr>
            <p:ph type="ftr" sz="quarter" idx="11"/>
          </p:nvPr>
        </p:nvSpPr>
        <p:spPr>
          <a:xfrm>
            <a:off x="4038600" y="6492240"/>
            <a:ext cx="4114800" cy="365125"/>
          </a:xfrm>
        </p:spPr>
        <p:txBody>
          <a:bodyPr>
            <a:normAutofit/>
          </a:bodyPr>
          <a:lstStyle/>
          <a:p>
            <a:pPr>
              <a:spcAft>
                <a:spcPts val="600"/>
              </a:spcAft>
            </a:pPr>
            <a:r>
              <a:rPr lang="en-US"/>
              <a:t>© Pingora Consulting</a:t>
            </a:r>
          </a:p>
        </p:txBody>
      </p:sp>
      <p:sp>
        <p:nvSpPr>
          <p:cNvPr id="8" name="Slide Number Placeholder 7">
            <a:extLst>
              <a:ext uri="{FF2B5EF4-FFF2-40B4-BE49-F238E27FC236}">
                <a16:creationId xmlns:a16="http://schemas.microsoft.com/office/drawing/2014/main" id="{23E8B115-379B-AD40-A4F2-D416117414CF}"/>
              </a:ext>
            </a:extLst>
          </p:cNvPr>
          <p:cNvSpPr>
            <a:spLocks noGrp="1"/>
          </p:cNvSpPr>
          <p:nvPr>
            <p:ph type="sldNum" sz="quarter" idx="12"/>
          </p:nvPr>
        </p:nvSpPr>
        <p:spPr>
          <a:xfrm>
            <a:off x="8610600" y="6492240"/>
            <a:ext cx="2743200" cy="365125"/>
          </a:xfrm>
        </p:spPr>
        <p:txBody>
          <a:bodyPr>
            <a:normAutofit/>
          </a:bodyPr>
          <a:lstStyle/>
          <a:p>
            <a:pPr>
              <a:spcAft>
                <a:spcPts val="600"/>
              </a:spcAft>
            </a:pPr>
            <a:fld id="{49ABCAEC-7D34-E549-A96E-FCEDAADBE4B0}" type="slidenum">
              <a:rPr lang="en-US" smtClean="0"/>
              <a:pPr>
                <a:spcAft>
                  <a:spcPts val="600"/>
                </a:spcAft>
              </a:pPr>
              <a:t>79</a:t>
            </a:fld>
            <a:endParaRPr lang="en-US"/>
          </a:p>
        </p:txBody>
      </p:sp>
      <p:graphicFrame>
        <p:nvGraphicFramePr>
          <p:cNvPr id="10" name="Content Placeholder 2">
            <a:extLst>
              <a:ext uri="{FF2B5EF4-FFF2-40B4-BE49-F238E27FC236}">
                <a16:creationId xmlns:a16="http://schemas.microsoft.com/office/drawing/2014/main" id="{AA01C8CB-251F-BE35-A997-7A95233EA197}"/>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296666851"/>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81769781"/>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35F60170-91B4-45F0-B88B-9C07AEC464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2C7D7C94-41C0-4614-8A18-941174D4D2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18"/>
            <a:ext cx="12192000" cy="685800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7">
            <a:extLst>
              <a:ext uri="{FF2B5EF4-FFF2-40B4-BE49-F238E27FC236}">
                <a16:creationId xmlns:a16="http://schemas.microsoft.com/office/drawing/2014/main" id="{30ECD67E-07CA-5D55-1EA9-B5FB62058CEB}"/>
              </a:ext>
            </a:extLst>
          </p:cNvPr>
          <p:cNvSpPr>
            <a:spLocks noGrp="1"/>
          </p:cNvSpPr>
          <p:nvPr>
            <p:ph type="title"/>
          </p:nvPr>
        </p:nvSpPr>
        <p:spPr>
          <a:xfrm>
            <a:off x="732568" y="1238032"/>
            <a:ext cx="9611581" cy="2558305"/>
          </a:xfrm>
        </p:spPr>
        <p:txBody>
          <a:bodyPr vert="horz" lIns="91440" tIns="45720" rIns="91440" bIns="45720" rtlCol="0" anchor="b">
            <a:normAutofit/>
          </a:bodyPr>
          <a:lstStyle/>
          <a:p>
            <a:r>
              <a:rPr lang="en-US" sz="5400" kern="1200" dirty="0">
                <a:solidFill>
                  <a:schemeClr val="tx2"/>
                </a:solidFill>
                <a:latin typeface="+mj-lt"/>
                <a:ea typeface="+mj-ea"/>
                <a:cs typeface="+mj-cs"/>
              </a:rPr>
              <a:t>What is “culture” anyway?</a:t>
            </a:r>
          </a:p>
        </p:txBody>
      </p:sp>
      <p:sp>
        <p:nvSpPr>
          <p:cNvPr id="9" name="Text Placeholder 8">
            <a:extLst>
              <a:ext uri="{FF2B5EF4-FFF2-40B4-BE49-F238E27FC236}">
                <a16:creationId xmlns:a16="http://schemas.microsoft.com/office/drawing/2014/main" id="{003F7A2F-1541-761D-5959-728A225F5733}"/>
              </a:ext>
            </a:extLst>
          </p:cNvPr>
          <p:cNvSpPr>
            <a:spLocks noGrp="1"/>
          </p:cNvSpPr>
          <p:nvPr>
            <p:ph type="body" idx="1"/>
          </p:nvPr>
        </p:nvSpPr>
        <p:spPr>
          <a:xfrm>
            <a:off x="732567" y="4067745"/>
            <a:ext cx="5769131" cy="2244609"/>
          </a:xfrm>
        </p:spPr>
        <p:txBody>
          <a:bodyPr vert="horz" lIns="91440" tIns="45720" rIns="91440" bIns="45720" rtlCol="0" anchor="t">
            <a:normAutofit/>
          </a:bodyPr>
          <a:lstStyle/>
          <a:p>
            <a:r>
              <a:rPr lang="en-US" sz="2200" kern="1200">
                <a:solidFill>
                  <a:schemeClr val="tx2"/>
                </a:solidFill>
                <a:latin typeface="+mn-lt"/>
                <a:ea typeface="+mn-ea"/>
                <a:cs typeface="+mn-cs"/>
              </a:rPr>
              <a:t>Embracing “Cultural Diversity” in Mediation, Malcolm Sher (2015).</a:t>
            </a:r>
          </a:p>
        </p:txBody>
      </p:sp>
      <p:sp>
        <p:nvSpPr>
          <p:cNvPr id="6" name="Footer Placeholder 5">
            <a:extLst>
              <a:ext uri="{FF2B5EF4-FFF2-40B4-BE49-F238E27FC236}">
                <a16:creationId xmlns:a16="http://schemas.microsoft.com/office/drawing/2014/main" id="{29743D11-1AA9-F1E1-42D8-CE9E0EE94694}"/>
              </a:ext>
            </a:extLst>
          </p:cNvPr>
          <p:cNvSpPr>
            <a:spLocks noGrp="1"/>
          </p:cNvSpPr>
          <p:nvPr>
            <p:ph type="ftr" sz="quarter" idx="11"/>
          </p:nvPr>
        </p:nvSpPr>
        <p:spPr>
          <a:xfrm>
            <a:off x="914400" y="545642"/>
            <a:ext cx="3474720" cy="240175"/>
          </a:xfrm>
        </p:spPr>
        <p:txBody>
          <a:bodyPr vert="horz" lIns="91440" tIns="45720" rIns="91440" bIns="45720" rtlCol="0" anchor="ctr">
            <a:normAutofit/>
          </a:bodyPr>
          <a:lstStyle/>
          <a:p>
            <a:pPr algn="l">
              <a:lnSpc>
                <a:spcPct val="90000"/>
              </a:lnSpc>
              <a:spcAft>
                <a:spcPts val="600"/>
              </a:spcAft>
            </a:pPr>
            <a:r>
              <a:rPr lang="en-US" sz="1000" kern="1200">
                <a:solidFill>
                  <a:schemeClr val="tx2"/>
                </a:solidFill>
                <a:latin typeface="+mn-lt"/>
                <a:ea typeface="+mn-ea"/>
                <a:cs typeface="+mn-cs"/>
              </a:rPr>
              <a:t>© Pingora Consulting</a:t>
            </a:r>
          </a:p>
        </p:txBody>
      </p:sp>
      <p:cxnSp>
        <p:nvCxnSpPr>
          <p:cNvPr id="18" name="Straight Connector 17">
            <a:extLst>
              <a:ext uri="{FF2B5EF4-FFF2-40B4-BE49-F238E27FC236}">
                <a16:creationId xmlns:a16="http://schemas.microsoft.com/office/drawing/2014/main" id="{61F6FBC1-6409-4059-B87B-1BE513242FE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32568" y="246028"/>
            <a:ext cx="255495" cy="546559"/>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4A67DDEC-3B4A-7805-BAA9-0A35DEE27EC7}"/>
              </a:ext>
            </a:extLst>
          </p:cNvPr>
          <p:cNvSpPr>
            <a:spLocks noGrp="1"/>
          </p:cNvSpPr>
          <p:nvPr>
            <p:ph type="sldNum" sz="quarter" idx="12"/>
          </p:nvPr>
        </p:nvSpPr>
        <p:spPr>
          <a:xfrm>
            <a:off x="0" y="0"/>
            <a:ext cx="777240" cy="731520"/>
          </a:xfrm>
        </p:spPr>
        <p:txBody>
          <a:bodyPr vert="horz" lIns="91440" tIns="45720" rIns="91440" bIns="45720" rtlCol="0" anchor="ctr">
            <a:normAutofit/>
          </a:bodyPr>
          <a:lstStyle/>
          <a:p>
            <a:pPr>
              <a:spcAft>
                <a:spcPts val="600"/>
              </a:spcAft>
            </a:pPr>
            <a:fld id="{49ABCAEC-7D34-E549-A96E-FCEDAADBE4B0}" type="slidenum">
              <a:rPr lang="en-US" sz="2200">
                <a:solidFill>
                  <a:schemeClr val="tx2"/>
                </a:solidFill>
              </a:rPr>
              <a:pPr>
                <a:spcAft>
                  <a:spcPts val="600"/>
                </a:spcAft>
              </a:pPr>
              <a:t>8</a:t>
            </a:fld>
            <a:endParaRPr lang="en-US" sz="2200">
              <a:solidFill>
                <a:schemeClr val="tx2"/>
              </a:solidFill>
            </a:endParaRPr>
          </a:p>
        </p:txBody>
      </p:sp>
      <p:sp>
        <p:nvSpPr>
          <p:cNvPr id="5" name="Date Placeholder 4">
            <a:extLst>
              <a:ext uri="{FF2B5EF4-FFF2-40B4-BE49-F238E27FC236}">
                <a16:creationId xmlns:a16="http://schemas.microsoft.com/office/drawing/2014/main" id="{1A3F5B50-A8B7-AFED-E411-8D45E86D99DF}"/>
              </a:ext>
            </a:extLst>
          </p:cNvPr>
          <p:cNvSpPr>
            <a:spLocks noGrp="1"/>
          </p:cNvSpPr>
          <p:nvPr>
            <p:ph type="dt" sz="half" idx="10"/>
          </p:nvPr>
        </p:nvSpPr>
        <p:spPr>
          <a:xfrm rot="5400000">
            <a:off x="8778240" y="2971800"/>
            <a:ext cx="5943600" cy="457200"/>
          </a:xfrm>
        </p:spPr>
        <p:txBody>
          <a:bodyPr vert="horz" lIns="91440" tIns="45720" rIns="91440" bIns="45720" rtlCol="0" anchor="ctr">
            <a:normAutofit/>
          </a:bodyPr>
          <a:lstStyle/>
          <a:p>
            <a:pPr>
              <a:spcAft>
                <a:spcPts val="600"/>
              </a:spcAft>
            </a:pPr>
            <a:r>
              <a:rPr lang="en-US" sz="1000">
                <a:solidFill>
                  <a:schemeClr val="tx1"/>
                </a:solidFill>
              </a:rPr>
              <a:t>2022</a:t>
            </a:r>
          </a:p>
        </p:txBody>
      </p:sp>
      <p:cxnSp>
        <p:nvCxnSpPr>
          <p:cNvPr id="20" name="Straight Connector 19">
            <a:extLst>
              <a:ext uri="{FF2B5EF4-FFF2-40B4-BE49-F238E27FC236}">
                <a16:creationId xmlns:a16="http://schemas.microsoft.com/office/drawing/2014/main" id="{E6A98E26-C7DC-48E3-8F50-FBF7F3C50F4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40441" y="6522756"/>
            <a:ext cx="10717187" cy="0"/>
          </a:xfrm>
          <a:prstGeom prst="line">
            <a:avLst/>
          </a:prstGeom>
          <a:ln w="12700" cap="sq">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65B3D45F-509E-43F3-B685-A5E78AD0D8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2829917" y="6400800"/>
            <a:ext cx="338328" cy="240175"/>
            <a:chOff x="4089400" y="933450"/>
            <a:chExt cx="338328" cy="341938"/>
          </a:xfrm>
        </p:grpSpPr>
        <p:cxnSp>
          <p:nvCxnSpPr>
            <p:cNvPr id="23" name="Straight Connector 22">
              <a:extLst>
                <a:ext uri="{FF2B5EF4-FFF2-40B4-BE49-F238E27FC236}">
                  <a16:creationId xmlns:a16="http://schemas.microsoft.com/office/drawing/2014/main" id="{6C53B0F8-0414-437D-87C2-23F48DF9CE3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4258564" y="933450"/>
              <a:ext cx="0" cy="34193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0B56551-40C7-4552-A11A-6D86B7EB085B}"/>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4089400" y="1104419"/>
              <a:ext cx="33832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6542497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CC231C8-C761-4B31-9B1C-C6D19248C6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990EF0E-5B7B-AD44-A4F0-0705293DB7A0}"/>
              </a:ext>
            </a:extLst>
          </p:cNvPr>
          <p:cNvSpPr>
            <a:spLocks noGrp="1"/>
          </p:cNvSpPr>
          <p:nvPr>
            <p:ph type="title"/>
          </p:nvPr>
        </p:nvSpPr>
        <p:spPr>
          <a:xfrm>
            <a:off x="838200" y="557189"/>
            <a:ext cx="3374136" cy="5567891"/>
          </a:xfrm>
        </p:spPr>
        <p:txBody>
          <a:bodyPr vert="horz" lIns="91440" tIns="45720" rIns="91440" bIns="45720" rtlCol="0">
            <a:normAutofit/>
          </a:bodyPr>
          <a:lstStyle/>
          <a:p>
            <a:r>
              <a:rPr lang="en-US" sz="5400" kern="1200" dirty="0">
                <a:latin typeface="+mj-lt"/>
                <a:ea typeface="+mj-ea"/>
                <a:cs typeface="+mj-cs"/>
              </a:rPr>
              <a:t>DON’T survey:</a:t>
            </a:r>
          </a:p>
        </p:txBody>
      </p:sp>
      <p:sp>
        <p:nvSpPr>
          <p:cNvPr id="7" name="Date Placeholder 6">
            <a:extLst>
              <a:ext uri="{FF2B5EF4-FFF2-40B4-BE49-F238E27FC236}">
                <a16:creationId xmlns:a16="http://schemas.microsoft.com/office/drawing/2014/main" id="{262269E0-188A-5E4A-BFA0-EEA8979D67C8}"/>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4" name="Footer Placeholder 3">
            <a:extLst>
              <a:ext uri="{FF2B5EF4-FFF2-40B4-BE49-F238E27FC236}">
                <a16:creationId xmlns:a16="http://schemas.microsoft.com/office/drawing/2014/main" id="{01315AA8-0669-4843-8CC0-FA5A6D2BC7E0}"/>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8" name="Slide Number Placeholder 7">
            <a:extLst>
              <a:ext uri="{FF2B5EF4-FFF2-40B4-BE49-F238E27FC236}">
                <a16:creationId xmlns:a16="http://schemas.microsoft.com/office/drawing/2014/main" id="{0CD65E72-CDDF-7042-A4A8-8674FFDBBE03}"/>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smtClean="0"/>
              <a:pPr>
                <a:spcAft>
                  <a:spcPts val="600"/>
                </a:spcAft>
              </a:pPr>
              <a:t>80</a:t>
            </a:fld>
            <a:endParaRPr lang="en-US"/>
          </a:p>
        </p:txBody>
      </p:sp>
      <p:graphicFrame>
        <p:nvGraphicFramePr>
          <p:cNvPr id="5" name="Content Placeholder 2">
            <a:extLst>
              <a:ext uri="{FF2B5EF4-FFF2-40B4-BE49-F238E27FC236}">
                <a16:creationId xmlns:a16="http://schemas.microsoft.com/office/drawing/2014/main" id="{D2E81519-576F-4A2E-8C5D-67811480FC8B}"/>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35752240"/>
              </p:ext>
            </p:extLst>
          </p:nvPr>
        </p:nvGraphicFramePr>
        <p:xfrm>
          <a:off x="5093208" y="620392"/>
          <a:ext cx="6263640" cy="5504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56341735"/>
      </p:ext>
    </p:extLst>
  </p:cSld>
  <p:clrMapOvr>
    <a:masterClrMapping/>
  </p:clrMapOvr>
  <p:transition spd="slow">
    <p:push dir="u"/>
  </p:transition>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ECB98FB-20C7-BB4F-A9A5-DAB1C62EDD50}"/>
              </a:ext>
            </a:extLst>
          </p:cNvPr>
          <p:cNvSpPr>
            <a:spLocks noGrp="1"/>
          </p:cNvSpPr>
          <p:nvPr>
            <p:ph type="title"/>
          </p:nvPr>
        </p:nvSpPr>
        <p:spPr>
          <a:xfrm>
            <a:off x="640080" y="325369"/>
            <a:ext cx="4368602" cy="1956841"/>
          </a:xfrm>
        </p:spPr>
        <p:txBody>
          <a:bodyPr anchor="b">
            <a:normAutofit/>
          </a:bodyPr>
          <a:lstStyle/>
          <a:p>
            <a:r>
              <a:rPr lang="en-US" sz="5400" dirty="0"/>
              <a:t>Practice Pointers</a:t>
            </a:r>
          </a:p>
        </p:txBody>
      </p:sp>
      <p:sp>
        <p:nvSpPr>
          <p:cNvPr id="16"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F8713651-19E1-4A42-9560-A9D3FB7B7D70}"/>
              </a:ext>
            </a:extLst>
          </p:cNvPr>
          <p:cNvSpPr>
            <a:spLocks noGrp="1"/>
          </p:cNvSpPr>
          <p:nvPr>
            <p:ph idx="1"/>
          </p:nvPr>
        </p:nvSpPr>
        <p:spPr>
          <a:xfrm>
            <a:off x="640080" y="2872899"/>
            <a:ext cx="4670097" cy="3320668"/>
          </a:xfrm>
        </p:spPr>
        <p:txBody>
          <a:bodyPr>
            <a:normAutofit/>
          </a:bodyPr>
          <a:lstStyle/>
          <a:p>
            <a:r>
              <a:rPr lang="en-US" sz="3200" dirty="0"/>
              <a:t>Respect busy schedules.</a:t>
            </a:r>
          </a:p>
          <a:p>
            <a:r>
              <a:rPr lang="en-US" sz="3200" dirty="0"/>
              <a:t>Limit questions to 10 or less.  </a:t>
            </a:r>
          </a:p>
          <a:p>
            <a:r>
              <a:rPr lang="en-US" sz="3200" dirty="0"/>
              <a:t>Always provide a return date/time deadline.</a:t>
            </a:r>
          </a:p>
        </p:txBody>
      </p:sp>
      <p:sp>
        <p:nvSpPr>
          <p:cNvPr id="7" name="Date Placeholder 6">
            <a:extLst>
              <a:ext uri="{FF2B5EF4-FFF2-40B4-BE49-F238E27FC236}">
                <a16:creationId xmlns:a16="http://schemas.microsoft.com/office/drawing/2014/main" id="{E114638B-9715-574C-96A5-66AF96601DA3}"/>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pic>
        <p:nvPicPr>
          <p:cNvPr id="5" name="Picture 4" descr="A picture containing icon&#10;&#10;Description automatically generated">
            <a:extLst>
              <a:ext uri="{FF2B5EF4-FFF2-40B4-BE49-F238E27FC236}">
                <a16:creationId xmlns:a16="http://schemas.microsoft.com/office/drawing/2014/main" id="{58A2E2E6-ADEC-8643-8CE8-EE62CA1310A3}"/>
              </a:ext>
            </a:extLst>
          </p:cNvPr>
          <p:cNvPicPr>
            <a:picLocks noChangeAspect="1"/>
          </p:cNvPicPr>
          <p:nvPr/>
        </p:nvPicPr>
        <p:blipFill rotWithShape="1">
          <a:blip r:embed="rId2">
            <a:extLst>
              <a:ext uri="{28A0092B-C50C-407E-A947-70E740481C1C}">
                <a14:useLocalDpi xmlns:a14="http://schemas.microsoft.com/office/drawing/2010/main" val="0"/>
              </a:ext>
            </a:extLst>
          </a:blip>
          <a:srcRect t="302" r="-1"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6" name="Footer Placeholder 5">
            <a:extLst>
              <a:ext uri="{FF2B5EF4-FFF2-40B4-BE49-F238E27FC236}">
                <a16:creationId xmlns:a16="http://schemas.microsoft.com/office/drawing/2014/main" id="{C1A6208E-75C3-A644-92F2-92128FDFE4F3}"/>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 Pingora Consulting</a:t>
            </a:r>
          </a:p>
        </p:txBody>
      </p:sp>
      <p:sp>
        <p:nvSpPr>
          <p:cNvPr id="9" name="Slide Number Placeholder 8">
            <a:extLst>
              <a:ext uri="{FF2B5EF4-FFF2-40B4-BE49-F238E27FC236}">
                <a16:creationId xmlns:a16="http://schemas.microsoft.com/office/drawing/2014/main" id="{6425B21B-909E-684F-851D-6B2943090C8E}"/>
              </a:ext>
            </a:extLst>
          </p:cNvPr>
          <p:cNvSpPr>
            <a:spLocks noGrp="1"/>
          </p:cNvSpPr>
          <p:nvPr>
            <p:ph type="sldNum" sz="quarter" idx="12"/>
          </p:nvPr>
        </p:nvSpPr>
        <p:spPr>
          <a:xfrm>
            <a:off x="10439400" y="6356350"/>
            <a:ext cx="914400" cy="365125"/>
          </a:xfrm>
        </p:spPr>
        <p:txBody>
          <a:bodyPr>
            <a:normAutofit/>
          </a:bodyPr>
          <a:lstStyle/>
          <a:p>
            <a:pPr>
              <a:spcAft>
                <a:spcPts val="600"/>
              </a:spcAft>
            </a:pPr>
            <a:fld id="{49ABCAEC-7D34-E549-A96E-FCEDAADBE4B0}" type="slidenum">
              <a:rPr lang="en-US">
                <a:solidFill>
                  <a:srgbClr val="FFFFFF"/>
                </a:solidFill>
              </a:rPr>
              <a:pPr>
                <a:spcAft>
                  <a:spcPts val="600"/>
                </a:spcAft>
              </a:pPr>
              <a:t>81</a:t>
            </a:fld>
            <a:endParaRPr lang="en-US">
              <a:solidFill>
                <a:srgbClr val="FFFFFF"/>
              </a:solidFill>
            </a:endParaRPr>
          </a:p>
        </p:txBody>
      </p:sp>
    </p:spTree>
    <p:extLst>
      <p:ext uri="{BB962C8B-B14F-4D97-AF65-F5344CB8AC3E}">
        <p14:creationId xmlns:p14="http://schemas.microsoft.com/office/powerpoint/2010/main" val="3571261842"/>
      </p:ext>
    </p:extLst>
  </p:cSld>
  <p:clrMapOvr>
    <a:masterClrMapping/>
  </p:clrMapOvr>
  <p:transition spd="slow">
    <p:push dir="u"/>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ECB98FB-20C7-BB4F-A9A5-DAB1C62EDD50}"/>
              </a:ext>
            </a:extLst>
          </p:cNvPr>
          <p:cNvSpPr>
            <a:spLocks noGrp="1"/>
          </p:cNvSpPr>
          <p:nvPr>
            <p:ph type="title"/>
          </p:nvPr>
        </p:nvSpPr>
        <p:spPr>
          <a:xfrm>
            <a:off x="640080" y="325369"/>
            <a:ext cx="4368602" cy="1956841"/>
          </a:xfrm>
        </p:spPr>
        <p:txBody>
          <a:bodyPr anchor="b">
            <a:normAutofit/>
          </a:bodyPr>
          <a:lstStyle/>
          <a:p>
            <a:r>
              <a:rPr lang="en-US" sz="5400" dirty="0"/>
              <a:t>Practice Pointers</a:t>
            </a:r>
          </a:p>
        </p:txBody>
      </p:sp>
      <p:sp>
        <p:nvSpPr>
          <p:cNvPr id="16"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F8713651-19E1-4A42-9560-A9D3FB7B7D70}"/>
              </a:ext>
            </a:extLst>
          </p:cNvPr>
          <p:cNvSpPr>
            <a:spLocks noGrp="1"/>
          </p:cNvSpPr>
          <p:nvPr>
            <p:ph idx="1"/>
          </p:nvPr>
        </p:nvSpPr>
        <p:spPr>
          <a:xfrm>
            <a:off x="640080" y="2872899"/>
            <a:ext cx="4243589" cy="3320668"/>
          </a:xfrm>
        </p:spPr>
        <p:txBody>
          <a:bodyPr>
            <a:normAutofit/>
          </a:bodyPr>
          <a:lstStyle/>
          <a:p>
            <a:r>
              <a:rPr lang="en-US" sz="3200" dirty="0"/>
              <a:t>Translate when needed.</a:t>
            </a:r>
          </a:p>
          <a:p>
            <a:r>
              <a:rPr lang="en-US" sz="3200" dirty="0"/>
              <a:t>Provide a scribe when needed.</a:t>
            </a:r>
          </a:p>
        </p:txBody>
      </p:sp>
      <p:sp>
        <p:nvSpPr>
          <p:cNvPr id="7" name="Date Placeholder 6">
            <a:extLst>
              <a:ext uri="{FF2B5EF4-FFF2-40B4-BE49-F238E27FC236}">
                <a16:creationId xmlns:a16="http://schemas.microsoft.com/office/drawing/2014/main" id="{E114638B-9715-574C-96A5-66AF96601DA3}"/>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pic>
        <p:nvPicPr>
          <p:cNvPr id="5" name="Picture 4" descr="A picture containing icon&#10;&#10;Description automatically generated">
            <a:extLst>
              <a:ext uri="{FF2B5EF4-FFF2-40B4-BE49-F238E27FC236}">
                <a16:creationId xmlns:a16="http://schemas.microsoft.com/office/drawing/2014/main" id="{58A2E2E6-ADEC-8643-8CE8-EE62CA1310A3}"/>
              </a:ext>
            </a:extLst>
          </p:cNvPr>
          <p:cNvPicPr>
            <a:picLocks noChangeAspect="1"/>
          </p:cNvPicPr>
          <p:nvPr/>
        </p:nvPicPr>
        <p:blipFill rotWithShape="1">
          <a:blip r:embed="rId2">
            <a:extLst>
              <a:ext uri="{28A0092B-C50C-407E-A947-70E740481C1C}">
                <a14:useLocalDpi xmlns:a14="http://schemas.microsoft.com/office/drawing/2010/main" val="0"/>
              </a:ext>
            </a:extLst>
          </a:blip>
          <a:srcRect t="302" r="-1"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6" name="Footer Placeholder 5">
            <a:extLst>
              <a:ext uri="{FF2B5EF4-FFF2-40B4-BE49-F238E27FC236}">
                <a16:creationId xmlns:a16="http://schemas.microsoft.com/office/drawing/2014/main" id="{C1A6208E-75C3-A644-92F2-92128FDFE4F3}"/>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 Pingora Consulting</a:t>
            </a:r>
          </a:p>
        </p:txBody>
      </p:sp>
      <p:sp>
        <p:nvSpPr>
          <p:cNvPr id="9" name="Slide Number Placeholder 8">
            <a:extLst>
              <a:ext uri="{FF2B5EF4-FFF2-40B4-BE49-F238E27FC236}">
                <a16:creationId xmlns:a16="http://schemas.microsoft.com/office/drawing/2014/main" id="{6425B21B-909E-684F-851D-6B2943090C8E}"/>
              </a:ext>
            </a:extLst>
          </p:cNvPr>
          <p:cNvSpPr>
            <a:spLocks noGrp="1"/>
          </p:cNvSpPr>
          <p:nvPr>
            <p:ph type="sldNum" sz="quarter" idx="12"/>
          </p:nvPr>
        </p:nvSpPr>
        <p:spPr>
          <a:xfrm>
            <a:off x="10439400" y="6356350"/>
            <a:ext cx="914400" cy="365125"/>
          </a:xfrm>
        </p:spPr>
        <p:txBody>
          <a:bodyPr>
            <a:normAutofit/>
          </a:bodyPr>
          <a:lstStyle/>
          <a:p>
            <a:pPr>
              <a:spcAft>
                <a:spcPts val="600"/>
              </a:spcAft>
            </a:pPr>
            <a:fld id="{49ABCAEC-7D34-E549-A96E-FCEDAADBE4B0}" type="slidenum">
              <a:rPr lang="en-US">
                <a:solidFill>
                  <a:srgbClr val="FFFFFF"/>
                </a:solidFill>
              </a:rPr>
              <a:pPr>
                <a:spcAft>
                  <a:spcPts val="600"/>
                </a:spcAft>
              </a:pPr>
              <a:t>82</a:t>
            </a:fld>
            <a:endParaRPr lang="en-US">
              <a:solidFill>
                <a:srgbClr val="FFFFFF"/>
              </a:solidFill>
            </a:endParaRPr>
          </a:p>
        </p:txBody>
      </p:sp>
    </p:spTree>
    <p:extLst>
      <p:ext uri="{BB962C8B-B14F-4D97-AF65-F5344CB8AC3E}">
        <p14:creationId xmlns:p14="http://schemas.microsoft.com/office/powerpoint/2010/main" val="2912669652"/>
      </p:ext>
    </p:extLst>
  </p:cSld>
  <p:clrMapOvr>
    <a:masterClrMapping/>
  </p:clrMapOvr>
  <p:transition spd="slow">
    <p:push dir="u"/>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5A31E0BA-FDBB-4748-B067-61156BC2330C}"/>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738795682"/>
              </p:ext>
            </p:extLst>
          </p:nvPr>
        </p:nvGraphicFramePr>
        <p:xfrm>
          <a:off x="750517" y="555866"/>
          <a:ext cx="10515600" cy="54744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Date Placeholder 5">
            <a:extLst>
              <a:ext uri="{FF2B5EF4-FFF2-40B4-BE49-F238E27FC236}">
                <a16:creationId xmlns:a16="http://schemas.microsoft.com/office/drawing/2014/main" id="{F7D123BA-363A-E1EF-C52E-0DCC3E8A503F}"/>
              </a:ext>
            </a:extLst>
          </p:cNvPr>
          <p:cNvSpPr>
            <a:spLocks noGrp="1"/>
          </p:cNvSpPr>
          <p:nvPr>
            <p:ph type="dt" sz="half" idx="10"/>
          </p:nvPr>
        </p:nvSpPr>
        <p:spPr/>
        <p:txBody>
          <a:bodyPr/>
          <a:lstStyle/>
          <a:p>
            <a:r>
              <a:rPr lang="en-US"/>
              <a:t>2022</a:t>
            </a:r>
          </a:p>
        </p:txBody>
      </p:sp>
      <p:sp>
        <p:nvSpPr>
          <p:cNvPr id="7" name="Footer Placeholder 6">
            <a:extLst>
              <a:ext uri="{FF2B5EF4-FFF2-40B4-BE49-F238E27FC236}">
                <a16:creationId xmlns:a16="http://schemas.microsoft.com/office/drawing/2014/main" id="{58A50794-126A-CBA6-9306-DB53878572F8}"/>
              </a:ext>
            </a:extLst>
          </p:cNvPr>
          <p:cNvSpPr>
            <a:spLocks noGrp="1"/>
          </p:cNvSpPr>
          <p:nvPr>
            <p:ph type="ftr" sz="quarter" idx="11"/>
          </p:nvPr>
        </p:nvSpPr>
        <p:spPr/>
        <p:txBody>
          <a:bodyPr/>
          <a:lstStyle/>
          <a:p>
            <a:r>
              <a:rPr lang="en-US"/>
              <a:t>© Pingora Consulting</a:t>
            </a:r>
          </a:p>
        </p:txBody>
      </p:sp>
      <p:sp>
        <p:nvSpPr>
          <p:cNvPr id="8" name="Slide Number Placeholder 7">
            <a:extLst>
              <a:ext uri="{FF2B5EF4-FFF2-40B4-BE49-F238E27FC236}">
                <a16:creationId xmlns:a16="http://schemas.microsoft.com/office/drawing/2014/main" id="{4595BCDF-3E78-3B1D-6544-5D0A5AF6248C}"/>
              </a:ext>
            </a:extLst>
          </p:cNvPr>
          <p:cNvSpPr>
            <a:spLocks noGrp="1"/>
          </p:cNvSpPr>
          <p:nvPr>
            <p:ph type="sldNum" sz="quarter" idx="12"/>
          </p:nvPr>
        </p:nvSpPr>
        <p:spPr/>
        <p:txBody>
          <a:bodyPr/>
          <a:lstStyle/>
          <a:p>
            <a:fld id="{99A0F2D4-9C58-5448-8005-5DD1AA158DDA}" type="slidenum">
              <a:rPr lang="en-US" smtClean="0"/>
              <a:t>83</a:t>
            </a:fld>
            <a:endParaRPr lang="en-US"/>
          </a:p>
        </p:txBody>
      </p:sp>
      <p:sp>
        <p:nvSpPr>
          <p:cNvPr id="2" name="Title 1">
            <a:extLst>
              <a:ext uri="{FF2B5EF4-FFF2-40B4-BE49-F238E27FC236}">
                <a16:creationId xmlns:a16="http://schemas.microsoft.com/office/drawing/2014/main" id="{EB4BC59D-3475-B66F-0A31-A0A6A1C9B854}"/>
              </a:ext>
            </a:extLst>
          </p:cNvPr>
          <p:cNvSpPr>
            <a:spLocks noGrp="1"/>
          </p:cNvSpPr>
          <p:nvPr>
            <p:ph type="title"/>
          </p:nvPr>
        </p:nvSpPr>
        <p:spPr>
          <a:xfrm>
            <a:off x="838200" y="-1325563"/>
            <a:ext cx="10515600" cy="1325563"/>
          </a:xfrm>
        </p:spPr>
        <p:txBody>
          <a:bodyPr vert="horz" lIns="91440" tIns="45720" rIns="91440" bIns="45720" rtlCol="0" anchor="b">
            <a:normAutofit/>
          </a:bodyPr>
          <a:lstStyle/>
          <a:p>
            <a:r>
              <a:rPr lang="en-US" dirty="0"/>
              <a:t>It is a Fact!</a:t>
            </a:r>
          </a:p>
        </p:txBody>
      </p:sp>
    </p:spTree>
    <p:extLst>
      <p:ext uri="{BB962C8B-B14F-4D97-AF65-F5344CB8AC3E}">
        <p14:creationId xmlns:p14="http://schemas.microsoft.com/office/powerpoint/2010/main" val="206719954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A2E7C1E-2B5A-4BBA-AE51-1CD8C19309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6">
            <a:extLst>
              <a:ext uri="{FF2B5EF4-FFF2-40B4-BE49-F238E27FC236}">
                <a16:creationId xmlns:a16="http://schemas.microsoft.com/office/drawing/2014/main" id="{43DF76B1-5174-4FAF-9D19-FFEE984268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38200" y="720953"/>
            <a:ext cx="10515600" cy="5416094"/>
          </a:xfrm>
          <a:custGeom>
            <a:avLst/>
            <a:gdLst>
              <a:gd name="connsiteX0" fmla="*/ 0 w 10515600"/>
              <a:gd name="connsiteY0" fmla="*/ 0 h 5416094"/>
              <a:gd name="connsiteX1" fmla="*/ 552069 w 10515600"/>
              <a:gd name="connsiteY1" fmla="*/ 0 h 5416094"/>
              <a:gd name="connsiteX2" fmla="*/ 893826 w 10515600"/>
              <a:gd name="connsiteY2" fmla="*/ 0 h 5416094"/>
              <a:gd name="connsiteX3" fmla="*/ 1761363 w 10515600"/>
              <a:gd name="connsiteY3" fmla="*/ 0 h 5416094"/>
              <a:gd name="connsiteX4" fmla="*/ 2313432 w 10515600"/>
              <a:gd name="connsiteY4" fmla="*/ 0 h 5416094"/>
              <a:gd name="connsiteX5" fmla="*/ 2865501 w 10515600"/>
              <a:gd name="connsiteY5" fmla="*/ 0 h 5416094"/>
              <a:gd name="connsiteX6" fmla="*/ 3733038 w 10515600"/>
              <a:gd name="connsiteY6" fmla="*/ 0 h 5416094"/>
              <a:gd name="connsiteX7" fmla="*/ 4179951 w 10515600"/>
              <a:gd name="connsiteY7" fmla="*/ 0 h 5416094"/>
              <a:gd name="connsiteX8" fmla="*/ 5047488 w 10515600"/>
              <a:gd name="connsiteY8" fmla="*/ 0 h 5416094"/>
              <a:gd name="connsiteX9" fmla="*/ 5915025 w 10515600"/>
              <a:gd name="connsiteY9" fmla="*/ 0 h 5416094"/>
              <a:gd name="connsiteX10" fmla="*/ 6572250 w 10515600"/>
              <a:gd name="connsiteY10" fmla="*/ 0 h 5416094"/>
              <a:gd name="connsiteX11" fmla="*/ 7439787 w 10515600"/>
              <a:gd name="connsiteY11" fmla="*/ 0 h 5416094"/>
              <a:gd name="connsiteX12" fmla="*/ 7991856 w 10515600"/>
              <a:gd name="connsiteY12" fmla="*/ 0 h 5416094"/>
              <a:gd name="connsiteX13" fmla="*/ 8543925 w 10515600"/>
              <a:gd name="connsiteY13" fmla="*/ 0 h 5416094"/>
              <a:gd name="connsiteX14" fmla="*/ 9306306 w 10515600"/>
              <a:gd name="connsiteY14" fmla="*/ 0 h 5416094"/>
              <a:gd name="connsiteX15" fmla="*/ 9858375 w 10515600"/>
              <a:gd name="connsiteY15" fmla="*/ 0 h 5416094"/>
              <a:gd name="connsiteX16" fmla="*/ 10515600 w 10515600"/>
              <a:gd name="connsiteY16" fmla="*/ 0 h 5416094"/>
              <a:gd name="connsiteX17" fmla="*/ 10515600 w 10515600"/>
              <a:gd name="connsiteY17" fmla="*/ 785334 h 5416094"/>
              <a:gd name="connsiteX18" fmla="*/ 10515600 w 10515600"/>
              <a:gd name="connsiteY18" fmla="*/ 1516506 h 5416094"/>
              <a:gd name="connsiteX19" fmla="*/ 10515600 w 10515600"/>
              <a:gd name="connsiteY19" fmla="*/ 2247679 h 5416094"/>
              <a:gd name="connsiteX20" fmla="*/ 10515600 w 10515600"/>
              <a:gd name="connsiteY20" fmla="*/ 2762208 h 5416094"/>
              <a:gd name="connsiteX21" fmla="*/ 10515600 w 10515600"/>
              <a:gd name="connsiteY21" fmla="*/ 3330898 h 5416094"/>
              <a:gd name="connsiteX22" fmla="*/ 10515600 w 10515600"/>
              <a:gd name="connsiteY22" fmla="*/ 4062071 h 5416094"/>
              <a:gd name="connsiteX23" fmla="*/ 10515600 w 10515600"/>
              <a:gd name="connsiteY23" fmla="*/ 4684921 h 5416094"/>
              <a:gd name="connsiteX24" fmla="*/ 10515600 w 10515600"/>
              <a:gd name="connsiteY24" fmla="*/ 5416094 h 5416094"/>
              <a:gd name="connsiteX25" fmla="*/ 9753219 w 10515600"/>
              <a:gd name="connsiteY25" fmla="*/ 5416094 h 5416094"/>
              <a:gd name="connsiteX26" fmla="*/ 9411462 w 10515600"/>
              <a:gd name="connsiteY26" fmla="*/ 5416094 h 5416094"/>
              <a:gd name="connsiteX27" fmla="*/ 8754237 w 10515600"/>
              <a:gd name="connsiteY27" fmla="*/ 5416094 h 5416094"/>
              <a:gd name="connsiteX28" fmla="*/ 8307324 w 10515600"/>
              <a:gd name="connsiteY28" fmla="*/ 5416094 h 5416094"/>
              <a:gd name="connsiteX29" fmla="*/ 7544943 w 10515600"/>
              <a:gd name="connsiteY29" fmla="*/ 5416094 h 5416094"/>
              <a:gd name="connsiteX30" fmla="*/ 7098030 w 10515600"/>
              <a:gd name="connsiteY30" fmla="*/ 5416094 h 5416094"/>
              <a:gd name="connsiteX31" fmla="*/ 6335649 w 10515600"/>
              <a:gd name="connsiteY31" fmla="*/ 5416094 h 5416094"/>
              <a:gd name="connsiteX32" fmla="*/ 5993892 w 10515600"/>
              <a:gd name="connsiteY32" fmla="*/ 5416094 h 5416094"/>
              <a:gd name="connsiteX33" fmla="*/ 5231511 w 10515600"/>
              <a:gd name="connsiteY33" fmla="*/ 5416094 h 5416094"/>
              <a:gd name="connsiteX34" fmla="*/ 4784598 w 10515600"/>
              <a:gd name="connsiteY34" fmla="*/ 5416094 h 5416094"/>
              <a:gd name="connsiteX35" fmla="*/ 4442841 w 10515600"/>
              <a:gd name="connsiteY35" fmla="*/ 5416094 h 5416094"/>
              <a:gd name="connsiteX36" fmla="*/ 3995928 w 10515600"/>
              <a:gd name="connsiteY36" fmla="*/ 5416094 h 5416094"/>
              <a:gd name="connsiteX37" fmla="*/ 3233547 w 10515600"/>
              <a:gd name="connsiteY37" fmla="*/ 5416094 h 5416094"/>
              <a:gd name="connsiteX38" fmla="*/ 2786634 w 10515600"/>
              <a:gd name="connsiteY38" fmla="*/ 5416094 h 5416094"/>
              <a:gd name="connsiteX39" fmla="*/ 2444877 w 10515600"/>
              <a:gd name="connsiteY39" fmla="*/ 5416094 h 5416094"/>
              <a:gd name="connsiteX40" fmla="*/ 1997964 w 10515600"/>
              <a:gd name="connsiteY40" fmla="*/ 5416094 h 5416094"/>
              <a:gd name="connsiteX41" fmla="*/ 1445895 w 10515600"/>
              <a:gd name="connsiteY41" fmla="*/ 5416094 h 5416094"/>
              <a:gd name="connsiteX42" fmla="*/ 788670 w 10515600"/>
              <a:gd name="connsiteY42" fmla="*/ 5416094 h 5416094"/>
              <a:gd name="connsiteX43" fmla="*/ 0 w 10515600"/>
              <a:gd name="connsiteY43" fmla="*/ 5416094 h 5416094"/>
              <a:gd name="connsiteX44" fmla="*/ 0 w 10515600"/>
              <a:gd name="connsiteY44" fmla="*/ 4630760 h 5416094"/>
              <a:gd name="connsiteX45" fmla="*/ 0 w 10515600"/>
              <a:gd name="connsiteY45" fmla="*/ 3953749 h 5416094"/>
              <a:gd name="connsiteX46" fmla="*/ 0 w 10515600"/>
              <a:gd name="connsiteY46" fmla="*/ 3276737 h 5416094"/>
              <a:gd name="connsiteX47" fmla="*/ 0 w 10515600"/>
              <a:gd name="connsiteY47" fmla="*/ 2599725 h 5416094"/>
              <a:gd name="connsiteX48" fmla="*/ 0 w 10515600"/>
              <a:gd name="connsiteY48" fmla="*/ 1922713 h 5416094"/>
              <a:gd name="connsiteX49" fmla="*/ 0 w 10515600"/>
              <a:gd name="connsiteY49" fmla="*/ 1299863 h 5416094"/>
              <a:gd name="connsiteX50" fmla="*/ 0 w 10515600"/>
              <a:gd name="connsiteY50" fmla="*/ 0 h 541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515600" h="5416094"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24919" y="196329"/>
                  <a:pt x="10549062" y="488432"/>
                  <a:pt x="10515600" y="785334"/>
                </a:cubicBezTo>
                <a:cubicBezTo>
                  <a:pt x="10482138" y="1082236"/>
                  <a:pt x="10536385" y="1323726"/>
                  <a:pt x="10515600" y="1516506"/>
                </a:cubicBezTo>
                <a:cubicBezTo>
                  <a:pt x="10494815" y="1709286"/>
                  <a:pt x="10546328" y="2097632"/>
                  <a:pt x="10515600" y="2247679"/>
                </a:cubicBezTo>
                <a:cubicBezTo>
                  <a:pt x="10484872" y="2397726"/>
                  <a:pt x="10491771" y="2577292"/>
                  <a:pt x="10515600" y="2762208"/>
                </a:cubicBezTo>
                <a:cubicBezTo>
                  <a:pt x="10539429" y="2947124"/>
                  <a:pt x="10511007" y="3105736"/>
                  <a:pt x="10515600" y="3330898"/>
                </a:cubicBezTo>
                <a:cubicBezTo>
                  <a:pt x="10520194" y="3556060"/>
                  <a:pt x="10497393" y="3882611"/>
                  <a:pt x="10515600" y="4062071"/>
                </a:cubicBezTo>
                <a:cubicBezTo>
                  <a:pt x="10533807" y="4241531"/>
                  <a:pt x="10544791" y="4505155"/>
                  <a:pt x="10515600" y="4684921"/>
                </a:cubicBezTo>
                <a:cubicBezTo>
                  <a:pt x="10486410" y="4864687"/>
                  <a:pt x="10497356" y="5246484"/>
                  <a:pt x="10515600" y="5416094"/>
                </a:cubicBezTo>
                <a:cubicBezTo>
                  <a:pt x="10245623" y="5445692"/>
                  <a:pt x="10029676" y="5415505"/>
                  <a:pt x="9753219" y="5416094"/>
                </a:cubicBezTo>
                <a:cubicBezTo>
                  <a:pt x="9476762" y="5416683"/>
                  <a:pt x="9553148" y="5422760"/>
                  <a:pt x="9411462" y="5416094"/>
                </a:cubicBezTo>
                <a:cubicBezTo>
                  <a:pt x="9269776" y="5409428"/>
                  <a:pt x="8927709" y="5385012"/>
                  <a:pt x="8754237" y="5416094"/>
                </a:cubicBezTo>
                <a:cubicBezTo>
                  <a:pt x="8580766" y="5447176"/>
                  <a:pt x="8413264" y="5410024"/>
                  <a:pt x="8307324" y="5416094"/>
                </a:cubicBezTo>
                <a:cubicBezTo>
                  <a:pt x="8201384" y="5422164"/>
                  <a:pt x="7912690" y="5421686"/>
                  <a:pt x="7544943" y="5416094"/>
                </a:cubicBezTo>
                <a:cubicBezTo>
                  <a:pt x="7177196" y="5410502"/>
                  <a:pt x="7304235" y="5418502"/>
                  <a:pt x="7098030" y="5416094"/>
                </a:cubicBezTo>
                <a:cubicBezTo>
                  <a:pt x="6891825" y="5413686"/>
                  <a:pt x="6541479" y="5434609"/>
                  <a:pt x="6335649" y="5416094"/>
                </a:cubicBezTo>
                <a:cubicBezTo>
                  <a:pt x="6129819" y="5397579"/>
                  <a:pt x="6106541" y="5402791"/>
                  <a:pt x="5993892" y="5416094"/>
                </a:cubicBezTo>
                <a:cubicBezTo>
                  <a:pt x="5881243" y="5429397"/>
                  <a:pt x="5545248" y="5437743"/>
                  <a:pt x="5231511" y="5416094"/>
                </a:cubicBezTo>
                <a:cubicBezTo>
                  <a:pt x="4917774" y="5394445"/>
                  <a:pt x="4963237" y="5426599"/>
                  <a:pt x="4784598" y="5416094"/>
                </a:cubicBezTo>
                <a:cubicBezTo>
                  <a:pt x="4605959" y="5405589"/>
                  <a:pt x="4605904" y="5406658"/>
                  <a:pt x="4442841" y="5416094"/>
                </a:cubicBezTo>
                <a:cubicBezTo>
                  <a:pt x="4279778" y="5425530"/>
                  <a:pt x="4177180" y="5426138"/>
                  <a:pt x="3995928" y="5416094"/>
                </a:cubicBezTo>
                <a:cubicBezTo>
                  <a:pt x="3814676" y="5406050"/>
                  <a:pt x="3516440" y="5429234"/>
                  <a:pt x="3233547" y="5416094"/>
                </a:cubicBezTo>
                <a:cubicBezTo>
                  <a:pt x="2950654" y="5402954"/>
                  <a:pt x="2884354" y="5436103"/>
                  <a:pt x="2786634" y="5416094"/>
                </a:cubicBezTo>
                <a:cubicBezTo>
                  <a:pt x="2688914" y="5396085"/>
                  <a:pt x="2522958" y="5423232"/>
                  <a:pt x="2444877" y="5416094"/>
                </a:cubicBezTo>
                <a:cubicBezTo>
                  <a:pt x="2366796" y="5408956"/>
                  <a:pt x="2104768" y="5395479"/>
                  <a:pt x="1997964" y="5416094"/>
                </a:cubicBezTo>
                <a:cubicBezTo>
                  <a:pt x="1891160" y="5436709"/>
                  <a:pt x="1573016" y="5412376"/>
                  <a:pt x="1445895" y="5416094"/>
                </a:cubicBezTo>
                <a:cubicBezTo>
                  <a:pt x="1318774" y="5419812"/>
                  <a:pt x="986443" y="5400529"/>
                  <a:pt x="788670" y="5416094"/>
                </a:cubicBezTo>
                <a:cubicBezTo>
                  <a:pt x="590897" y="5431659"/>
                  <a:pt x="363709" y="5381266"/>
                  <a:pt x="0" y="5416094"/>
                </a:cubicBezTo>
                <a:cubicBezTo>
                  <a:pt x="-22973" y="5218643"/>
                  <a:pt x="-26699" y="5010779"/>
                  <a:pt x="0" y="4630760"/>
                </a:cubicBezTo>
                <a:cubicBezTo>
                  <a:pt x="26699" y="4250741"/>
                  <a:pt x="-15389" y="4196664"/>
                  <a:pt x="0" y="3953749"/>
                </a:cubicBezTo>
                <a:cubicBezTo>
                  <a:pt x="15389" y="3710834"/>
                  <a:pt x="468" y="3611311"/>
                  <a:pt x="0" y="3276737"/>
                </a:cubicBezTo>
                <a:cubicBezTo>
                  <a:pt x="-468" y="2942163"/>
                  <a:pt x="15360" y="2781998"/>
                  <a:pt x="0" y="2599725"/>
                </a:cubicBezTo>
                <a:cubicBezTo>
                  <a:pt x="-15360" y="2417452"/>
                  <a:pt x="14816" y="2100232"/>
                  <a:pt x="0" y="1922713"/>
                </a:cubicBezTo>
                <a:cubicBezTo>
                  <a:pt x="-14816" y="1745194"/>
                  <a:pt x="-24648" y="1604167"/>
                  <a:pt x="0" y="1299863"/>
                </a:cubicBezTo>
                <a:cubicBezTo>
                  <a:pt x="24648" y="995559"/>
                  <a:pt x="2182" y="279525"/>
                  <a:pt x="0" y="0"/>
                </a:cubicBezTo>
                <a:close/>
              </a:path>
            </a:pathLst>
          </a:custGeom>
          <a:noFill/>
          <a:ln w="4762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ind Facts&#10;Gather enough information to be able to say, &quot;Yes, this is a fact.&quot;">
            <a:extLst>
              <a:ext uri="{FF2B5EF4-FFF2-40B4-BE49-F238E27FC236}">
                <a16:creationId xmlns:a16="http://schemas.microsoft.com/office/drawing/2014/main" id="{806939E7-081F-7AD1-75A0-EE78DA0A9FE0}"/>
              </a:ext>
            </a:extLst>
          </p:cNvPr>
          <p:cNvPicPr>
            <a:picLocks noChangeAspect="1"/>
          </p:cNvPicPr>
          <p:nvPr/>
        </p:nvPicPr>
        <p:blipFill>
          <a:blip r:embed="rId3"/>
          <a:stretch>
            <a:fillRect/>
          </a:stretch>
        </p:blipFill>
        <p:spPr>
          <a:xfrm>
            <a:off x="1642276" y="914400"/>
            <a:ext cx="8831247" cy="4968819"/>
          </a:xfrm>
          <a:prstGeom prst="rect">
            <a:avLst/>
          </a:prstGeom>
        </p:spPr>
      </p:pic>
      <p:sp>
        <p:nvSpPr>
          <p:cNvPr id="2" name="Date Placeholder 1">
            <a:extLst>
              <a:ext uri="{FF2B5EF4-FFF2-40B4-BE49-F238E27FC236}">
                <a16:creationId xmlns:a16="http://schemas.microsoft.com/office/drawing/2014/main" id="{CA57E4B2-A4C9-11BA-8FF4-D7732EDFAF6B}"/>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B648BE1C-C6FB-077D-BED2-059B7AB51437}"/>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AA907EFC-5CA0-C958-B32F-BC37B150A82D}"/>
              </a:ext>
            </a:extLst>
          </p:cNvPr>
          <p:cNvSpPr>
            <a:spLocks noGrp="1"/>
          </p:cNvSpPr>
          <p:nvPr>
            <p:ph type="sldNum" sz="quarter" idx="12"/>
          </p:nvPr>
        </p:nvSpPr>
        <p:spPr>
          <a:xfrm>
            <a:off x="8610600" y="6356350"/>
            <a:ext cx="2743200" cy="365125"/>
          </a:xfrm>
        </p:spPr>
        <p:txBody>
          <a:bodyPr>
            <a:normAutofit/>
          </a:bodyPr>
          <a:lstStyle/>
          <a:p>
            <a:pPr>
              <a:spcAft>
                <a:spcPts val="600"/>
              </a:spcAft>
            </a:pPr>
            <a:fld id="{99A0F2D4-9C58-5448-8005-5DD1AA158DDA}" type="slidenum">
              <a:rPr lang="en-US" smtClean="0"/>
              <a:pPr>
                <a:spcAft>
                  <a:spcPts val="600"/>
                </a:spcAft>
              </a:pPr>
              <a:t>84</a:t>
            </a:fld>
            <a:endParaRPr lang="en-US"/>
          </a:p>
        </p:txBody>
      </p:sp>
      <p:sp>
        <p:nvSpPr>
          <p:cNvPr id="6" name="Title 5">
            <a:extLst>
              <a:ext uri="{FF2B5EF4-FFF2-40B4-BE49-F238E27FC236}">
                <a16:creationId xmlns:a16="http://schemas.microsoft.com/office/drawing/2014/main" id="{0EF661B1-A48A-E6EE-456F-89FDA4F3238E}"/>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Find Facts</a:t>
            </a:r>
          </a:p>
        </p:txBody>
      </p:sp>
    </p:spTree>
    <p:extLst>
      <p:ext uri="{BB962C8B-B14F-4D97-AF65-F5344CB8AC3E}">
        <p14:creationId xmlns:p14="http://schemas.microsoft.com/office/powerpoint/2010/main" val="340084017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DCC231C8-C761-4B31-9B1C-C6D19248C6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a:extLst>
              <a:ext uri="{FF2B5EF4-FFF2-40B4-BE49-F238E27FC236}">
                <a16:creationId xmlns:a16="http://schemas.microsoft.com/office/drawing/2014/main" id="{2E273581-CEF3-F14E-8EB9-FDD6268D6DEA}"/>
              </a:ext>
            </a:extLst>
          </p:cNvPr>
          <p:cNvSpPr>
            <a:spLocks noGrp="1"/>
          </p:cNvSpPr>
          <p:nvPr>
            <p:ph type="title"/>
          </p:nvPr>
        </p:nvSpPr>
        <p:spPr>
          <a:xfrm>
            <a:off x="838199" y="557189"/>
            <a:ext cx="3727537" cy="5567891"/>
          </a:xfrm>
        </p:spPr>
        <p:txBody>
          <a:bodyPr vert="horz" lIns="91440" tIns="45720" rIns="91440" bIns="45720" rtlCol="0" anchor="ctr">
            <a:normAutofit/>
          </a:bodyPr>
          <a:lstStyle/>
          <a:p>
            <a:r>
              <a:rPr lang="en-US" sz="5400" kern="1200" dirty="0">
                <a:solidFill>
                  <a:schemeClr val="tx1"/>
                </a:solidFill>
                <a:latin typeface="+mj-lt"/>
                <a:ea typeface="+mj-ea"/>
                <a:cs typeface="+mj-cs"/>
              </a:rPr>
              <a:t>The Components</a:t>
            </a:r>
          </a:p>
        </p:txBody>
      </p:sp>
      <p:sp>
        <p:nvSpPr>
          <p:cNvPr id="2" name="Date Placeholder 1">
            <a:extLst>
              <a:ext uri="{FF2B5EF4-FFF2-40B4-BE49-F238E27FC236}">
                <a16:creationId xmlns:a16="http://schemas.microsoft.com/office/drawing/2014/main" id="{3C8AC686-ADA2-6B42-8EEE-4A316B267B8F}"/>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pPr>
            <a:r>
              <a:rPr lang="en-US"/>
              <a:t>2022</a:t>
            </a:r>
          </a:p>
        </p:txBody>
      </p:sp>
      <p:sp>
        <p:nvSpPr>
          <p:cNvPr id="4" name="Footer Placeholder 3">
            <a:extLst>
              <a:ext uri="{FF2B5EF4-FFF2-40B4-BE49-F238E27FC236}">
                <a16:creationId xmlns:a16="http://schemas.microsoft.com/office/drawing/2014/main" id="{87A29D07-BBA1-2C43-B31B-AF96A495403F}"/>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b="0" i="0" kern="1200">
                <a:solidFill>
                  <a:schemeClr val="tx1">
                    <a:tint val="75000"/>
                  </a:schemeClr>
                </a:solidFill>
                <a:latin typeface="+mn-lt"/>
                <a:ea typeface="+mn-ea"/>
                <a:cs typeface="+mn-cs"/>
              </a:rPr>
              <a:t>© Pingora Consulting</a:t>
            </a:r>
          </a:p>
        </p:txBody>
      </p:sp>
      <p:sp>
        <p:nvSpPr>
          <p:cNvPr id="6" name="Slide Number Placeholder 5">
            <a:extLst>
              <a:ext uri="{FF2B5EF4-FFF2-40B4-BE49-F238E27FC236}">
                <a16:creationId xmlns:a16="http://schemas.microsoft.com/office/drawing/2014/main" id="{AAB6AD05-82DE-AD49-ABEC-6CE48694D802}"/>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49ABCAEC-7D34-E549-A96E-FCEDAADBE4B0}" type="slidenum">
              <a:rPr lang="en-US" smtClean="0"/>
              <a:pPr>
                <a:spcAft>
                  <a:spcPts val="600"/>
                </a:spcAft>
              </a:pPr>
              <a:t>85</a:t>
            </a:fld>
            <a:endParaRPr lang="en-US"/>
          </a:p>
        </p:txBody>
      </p:sp>
      <p:sp>
        <p:nvSpPr>
          <p:cNvPr id="9" name="Right Arrow 8" descr="Arrow pointing to Findings of Fact">
            <a:extLst>
              <a:ext uri="{FF2B5EF4-FFF2-40B4-BE49-F238E27FC236}">
                <a16:creationId xmlns:a16="http://schemas.microsoft.com/office/drawing/2014/main" id="{AFBEAF9C-FB66-C846-8CD5-17E7DFE0827E}"/>
              </a:ext>
              <a:ext uri="{C183D7F6-B498-43B3-948B-1728B52AA6E4}">
                <adec:decorative xmlns:adec="http://schemas.microsoft.com/office/drawing/2017/decorative" val="0"/>
              </a:ext>
            </a:extLst>
          </p:cNvPr>
          <p:cNvSpPr/>
          <p:nvPr/>
        </p:nvSpPr>
        <p:spPr>
          <a:xfrm>
            <a:off x="3304675" y="976630"/>
            <a:ext cx="1737360" cy="50707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8" name="Diagram 7">
            <a:extLst>
              <a:ext uri="{FF2B5EF4-FFF2-40B4-BE49-F238E27FC236}">
                <a16:creationId xmlns:a16="http://schemas.microsoft.com/office/drawing/2014/main" id="{AEA27907-DDE4-3041-BE34-30360FA6445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394900716"/>
              </p:ext>
            </p:extLst>
          </p:nvPr>
        </p:nvGraphicFramePr>
        <p:xfrm>
          <a:off x="5093208" y="620392"/>
          <a:ext cx="6263640" cy="5504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66451325"/>
      </p:ext>
    </p:extLst>
  </p:cSld>
  <p:clrMapOvr>
    <a:masterClrMapping/>
  </p:clrMapOvr>
  <p:transition spd="slow">
    <p:cove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con&#10;&#10;Description automatically generated">
            <a:extLst>
              <a:ext uri="{FF2B5EF4-FFF2-40B4-BE49-F238E27FC236}">
                <a16:creationId xmlns:a16="http://schemas.microsoft.com/office/drawing/2014/main" id="{901AC7C9-2BF6-D241-A77A-5712A769CB70}"/>
              </a:ext>
            </a:extLst>
          </p:cNvPr>
          <p:cNvPicPr>
            <a:picLocks noChangeAspect="1"/>
          </p:cNvPicPr>
          <p:nvPr/>
        </p:nvPicPr>
        <p:blipFill rotWithShape="1">
          <a:blip r:embed="rId2">
            <a:alphaModFix amt="50000"/>
            <a:extLst>
              <a:ext uri="{28A0092B-C50C-407E-A947-70E740481C1C}">
                <a14:useLocalDpi xmlns:a14="http://schemas.microsoft.com/office/drawing/2010/main" val="0"/>
              </a:ext>
            </a:extLst>
          </a:blip>
          <a:srcRect r="1" b="10047"/>
          <a:stretch/>
        </p:blipFill>
        <p:spPr>
          <a:xfrm>
            <a:off x="20" y="1"/>
            <a:ext cx="12191980" cy="6857999"/>
          </a:xfrm>
          <a:prstGeom prst="rect">
            <a:avLst/>
          </a:prstGeom>
        </p:spPr>
      </p:pic>
      <p:sp>
        <p:nvSpPr>
          <p:cNvPr id="13" name="Title 1">
            <a:extLst>
              <a:ext uri="{FF2B5EF4-FFF2-40B4-BE49-F238E27FC236}">
                <a16:creationId xmlns:a16="http://schemas.microsoft.com/office/drawing/2014/main" id="{75645869-4D8D-4B90-9A6E-BF0554AE30F0}"/>
              </a:ext>
            </a:extLst>
          </p:cNvPr>
          <p:cNvSpPr>
            <a:spLocks noGrp="1"/>
          </p:cNvSpPr>
          <p:nvPr>
            <p:ph type="title"/>
          </p:nvPr>
        </p:nvSpPr>
        <p:spPr>
          <a:xfrm>
            <a:off x="1524000" y="1122362"/>
            <a:ext cx="9144000" cy="2900518"/>
          </a:xfrm>
        </p:spPr>
        <p:txBody>
          <a:bodyPr vert="horz" lIns="91440" tIns="45720" rIns="91440" bIns="45720" rtlCol="0" anchor="b">
            <a:normAutofit/>
          </a:bodyPr>
          <a:lstStyle/>
          <a:p>
            <a:pPr algn="ctr"/>
            <a:r>
              <a:rPr lang="en-US" sz="6000" dirty="0">
                <a:solidFill>
                  <a:srgbClr val="FFFFFF"/>
                </a:solidFill>
              </a:rPr>
              <a:t>The Hunt for Facts</a:t>
            </a:r>
          </a:p>
        </p:txBody>
      </p:sp>
      <p:sp>
        <p:nvSpPr>
          <p:cNvPr id="3" name="Date Placeholder 2">
            <a:extLst>
              <a:ext uri="{FF2B5EF4-FFF2-40B4-BE49-F238E27FC236}">
                <a16:creationId xmlns:a16="http://schemas.microsoft.com/office/drawing/2014/main" id="{1694EA45-2C9E-1047-9CF7-87BB0D29C028}"/>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rgbClr val="FFFFFF"/>
                </a:solidFill>
                <a:latin typeface="Calibri" panose="020F0502020204030204"/>
              </a:rPr>
              <a:t>2022</a:t>
            </a:r>
          </a:p>
        </p:txBody>
      </p:sp>
      <p:sp>
        <p:nvSpPr>
          <p:cNvPr id="2" name="Footer Placeholder 1">
            <a:extLst>
              <a:ext uri="{FF2B5EF4-FFF2-40B4-BE49-F238E27FC236}">
                <a16:creationId xmlns:a16="http://schemas.microsoft.com/office/drawing/2014/main" id="{63CFDA85-079E-D948-9F02-828B7F42E8A1}"/>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 Pingora Consulting</a:t>
            </a:r>
          </a:p>
        </p:txBody>
      </p:sp>
      <p:sp>
        <p:nvSpPr>
          <p:cNvPr id="7" name="Slide Number Placeholder 6">
            <a:extLst>
              <a:ext uri="{FF2B5EF4-FFF2-40B4-BE49-F238E27FC236}">
                <a16:creationId xmlns:a16="http://schemas.microsoft.com/office/drawing/2014/main" id="{C82ADF08-F7FD-604D-9CF2-83BA23D663B3}"/>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49ABCAEC-7D34-E549-A96E-FCEDAADBE4B0}" type="slidenum">
              <a:rPr lang="en-US">
                <a:solidFill>
                  <a:srgbClr val="FFFFFF"/>
                </a:solidFill>
                <a:latin typeface="Calibri" panose="020F0502020204030204"/>
              </a:rPr>
              <a:pPr>
                <a:spcAft>
                  <a:spcPts val="600"/>
                </a:spcAft>
                <a:defRPr/>
              </a:pPr>
              <a:t>86</a:t>
            </a:fld>
            <a:endParaRPr lang="en-US">
              <a:solidFill>
                <a:srgbClr val="FFFFFF"/>
              </a:solidFill>
              <a:latin typeface="Calibri" panose="020F0502020204030204"/>
            </a:endParaRPr>
          </a:p>
        </p:txBody>
      </p:sp>
    </p:spTree>
    <p:extLst>
      <p:ext uri="{BB962C8B-B14F-4D97-AF65-F5344CB8AC3E}">
        <p14:creationId xmlns:p14="http://schemas.microsoft.com/office/powerpoint/2010/main" val="1873795952"/>
      </p:ext>
    </p:extLst>
  </p:cSld>
  <p:clrMapOvr>
    <a:overrideClrMapping bg1="dk1" tx1="lt1" bg2="dk2" tx2="lt2" accent1="accent1" accent2="accent2" accent3="accent3" accent4="accent4" accent5="accent5" accent6="accent6" hlink="hlink" folHlink="folHlink"/>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13"/>
                                        </p:tgtEl>
                                        <p:attrNameLst>
                                          <p:attrName>style.visibility</p:attrName>
                                        </p:attrNameLst>
                                      </p:cBhvr>
                                      <p:to>
                                        <p:strVal val="visible"/>
                                      </p:to>
                                    </p:set>
                                    <p:animEffect transition="in" filter="fade">
                                      <p:cBhvr>
                                        <p:cTn id="7" dur="7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6ECD15B-80F1-2A48-AEAC-4231E52E39FA}"/>
              </a:ext>
            </a:extLst>
          </p:cNvPr>
          <p:cNvSpPr>
            <a:spLocks noGrp="1"/>
          </p:cNvSpPr>
          <p:nvPr>
            <p:ph type="title"/>
          </p:nvPr>
        </p:nvSpPr>
        <p:spPr>
          <a:xfrm>
            <a:off x="589560" y="856180"/>
            <a:ext cx="4560584" cy="1128068"/>
          </a:xfrm>
        </p:spPr>
        <p:txBody>
          <a:bodyPr anchor="ctr">
            <a:normAutofit/>
          </a:bodyPr>
          <a:lstStyle/>
          <a:p>
            <a:r>
              <a:rPr lang="en-US" sz="5400" dirty="0"/>
              <a:t>What is a Fact?</a:t>
            </a:r>
          </a:p>
        </p:txBody>
      </p:sp>
      <p:grpSp>
        <p:nvGrpSpPr>
          <p:cNvPr id="16" name="Group 15">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7" name="Rectangle 16">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Rectangle 19">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87851F49-F97B-384D-849E-31CB392BFC7F}"/>
              </a:ext>
            </a:extLst>
          </p:cNvPr>
          <p:cNvSpPr>
            <a:spLocks noGrp="1"/>
          </p:cNvSpPr>
          <p:nvPr>
            <p:ph idx="1"/>
          </p:nvPr>
        </p:nvSpPr>
        <p:spPr>
          <a:xfrm>
            <a:off x="590719" y="2330505"/>
            <a:ext cx="4559425" cy="3979585"/>
          </a:xfrm>
        </p:spPr>
        <p:txBody>
          <a:bodyPr anchor="ctr">
            <a:normAutofit/>
          </a:bodyPr>
          <a:lstStyle/>
          <a:p>
            <a:r>
              <a:rPr lang="en-US" dirty="0"/>
              <a:t>Look for convergence.</a:t>
            </a:r>
          </a:p>
          <a:p>
            <a:r>
              <a:rPr lang="en-US" dirty="0"/>
              <a:t>Convergence is the coming together of two (or more) different entities, sources, or data points.</a:t>
            </a:r>
          </a:p>
          <a:p>
            <a:r>
              <a:rPr lang="en-US" dirty="0"/>
              <a:t>Convergence is greater, or more convincing, than a single point.</a:t>
            </a:r>
          </a:p>
        </p:txBody>
      </p:sp>
      <p:sp>
        <p:nvSpPr>
          <p:cNvPr id="22" name="Rectangle 21">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A picture containing drawing&#10;&#10;Description automatically generated">
            <a:extLst>
              <a:ext uri="{FF2B5EF4-FFF2-40B4-BE49-F238E27FC236}">
                <a16:creationId xmlns:a16="http://schemas.microsoft.com/office/drawing/2014/main" id="{8A05A0D6-92AA-2B4A-AA36-1FDDC308C3B0}"/>
              </a:ext>
            </a:extLst>
          </p:cNvPr>
          <p:cNvPicPr>
            <a:picLocks noChangeAspect="1"/>
          </p:cNvPicPr>
          <p:nvPr/>
        </p:nvPicPr>
        <p:blipFill rotWithShape="1">
          <a:blip r:embed="rId2">
            <a:extLst>
              <a:ext uri="{28A0092B-C50C-407E-A947-70E740481C1C}">
                <a14:useLocalDpi xmlns:a14="http://schemas.microsoft.com/office/drawing/2010/main" val="0"/>
              </a:ext>
            </a:extLst>
          </a:blip>
          <a:srcRect r="4" b="3065"/>
          <a:stretch/>
        </p:blipFill>
        <p:spPr>
          <a:xfrm>
            <a:off x="5977788" y="799352"/>
            <a:ext cx="5425410" cy="5259296"/>
          </a:xfrm>
          <a:prstGeom prst="rect">
            <a:avLst/>
          </a:prstGeom>
        </p:spPr>
      </p:pic>
      <p:sp>
        <p:nvSpPr>
          <p:cNvPr id="7" name="Date Placeholder 6">
            <a:extLst>
              <a:ext uri="{FF2B5EF4-FFF2-40B4-BE49-F238E27FC236}">
                <a16:creationId xmlns:a16="http://schemas.microsoft.com/office/drawing/2014/main" id="{240DC1E7-339E-B44D-89B2-CC09C628EA0E}"/>
              </a:ext>
            </a:extLst>
          </p:cNvPr>
          <p:cNvSpPr>
            <a:spLocks noGrp="1"/>
          </p:cNvSpPr>
          <p:nvPr>
            <p:ph type="dt" sz="half" idx="10"/>
          </p:nvPr>
        </p:nvSpPr>
        <p:spPr>
          <a:xfrm>
            <a:off x="589560" y="6492240"/>
            <a:ext cx="299184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16C92AAF-93B7-8A4C-99F1-414971B0A942}"/>
              </a:ext>
            </a:extLst>
          </p:cNvPr>
          <p:cNvSpPr>
            <a:spLocks noGrp="1"/>
          </p:cNvSpPr>
          <p:nvPr>
            <p:ph type="ftr" sz="quarter" idx="11"/>
          </p:nvPr>
        </p:nvSpPr>
        <p:spPr>
          <a:xfrm>
            <a:off x="5685810" y="6492240"/>
            <a:ext cx="3050866" cy="365125"/>
          </a:xfrm>
        </p:spPr>
        <p:txBody>
          <a:bodyPr>
            <a:normAutofit/>
          </a:bodyPr>
          <a:lstStyle/>
          <a:p>
            <a:pPr marL="0" marR="0" lvl="0" indent="0" algn="l" defTabSz="914400" rtl="0" eaLnBrk="1" fontAlgn="auto" latinLnBrk="0" hangingPunct="1">
              <a:spcBef>
                <a:spcPts val="0"/>
              </a:spcBef>
              <a:spcAft>
                <a:spcPts val="600"/>
              </a:spcAft>
              <a:buClrTx/>
              <a:buSzTx/>
              <a:buFontTx/>
              <a:buNone/>
              <a:tabLst/>
              <a:defRPr/>
            </a:pPr>
            <a:r>
              <a:rPr kumimoji="0" lang="en-US" b="0" i="0" u="none" strike="noStrike" kern="1200" cap="none" spc="0" normalizeH="0" baseline="0" noProof="0">
                <a:ln>
                  <a:noFill/>
                </a:ln>
                <a:effectLst/>
                <a:uLnTx/>
                <a:uFillTx/>
                <a:latin typeface="Neue Haas Grotesk Text Pro"/>
                <a:ea typeface="+mn-ea"/>
                <a:cs typeface="+mn-cs"/>
              </a:rPr>
              <a:t>© </a:t>
            </a:r>
            <a:r>
              <a:rPr kumimoji="0" lang="en-US" b="0" i="0" u="none" strike="noStrike" kern="1200" cap="none" spc="0" normalizeH="0" baseline="0" noProof="0" err="1">
                <a:ln>
                  <a:noFill/>
                </a:ln>
                <a:effectLst/>
                <a:uLnTx/>
                <a:uFillTx/>
                <a:latin typeface="Neue Haas Grotesk Text Pro"/>
                <a:ea typeface="+mn-ea"/>
                <a:cs typeface="+mn-cs"/>
              </a:rPr>
              <a:t>Pingora</a:t>
            </a:r>
            <a:r>
              <a:rPr kumimoji="0" lang="en-US" b="0" i="0" u="none" strike="noStrike" kern="1200" cap="none" spc="0" normalizeH="0" baseline="0" noProof="0">
                <a:ln>
                  <a:noFill/>
                </a:ln>
                <a:effectLst/>
                <a:uLnTx/>
                <a:uFillTx/>
                <a:latin typeface="Neue Haas Grotesk Text Pro"/>
                <a:ea typeface="+mn-ea"/>
                <a:cs typeface="+mn-cs"/>
              </a:rPr>
              <a:t> Consulting</a:t>
            </a:r>
          </a:p>
        </p:txBody>
      </p:sp>
      <p:sp>
        <p:nvSpPr>
          <p:cNvPr id="8" name="Slide Number Placeholder 7">
            <a:extLst>
              <a:ext uri="{FF2B5EF4-FFF2-40B4-BE49-F238E27FC236}">
                <a16:creationId xmlns:a16="http://schemas.microsoft.com/office/drawing/2014/main" id="{6264F83D-B79E-6941-8726-21753BEF7506}"/>
              </a:ext>
            </a:extLst>
          </p:cNvPr>
          <p:cNvSpPr>
            <a:spLocks noGrp="1"/>
          </p:cNvSpPr>
          <p:nvPr>
            <p:ph type="sldNum" sz="quarter" idx="12"/>
          </p:nvPr>
        </p:nvSpPr>
        <p:spPr>
          <a:xfrm>
            <a:off x="9385070" y="6492240"/>
            <a:ext cx="1055716" cy="365125"/>
          </a:xfrm>
        </p:spPr>
        <p:txBody>
          <a:bodyPr>
            <a:normAutofit/>
          </a:bodyPr>
          <a:lstStyle/>
          <a:p>
            <a:pPr>
              <a:spcAft>
                <a:spcPts val="600"/>
              </a:spcAft>
            </a:pPr>
            <a:fld id="{49ABCAEC-7D34-E549-A96E-FCEDAADBE4B0}" type="slidenum">
              <a:rPr lang="en-US" smtClean="0"/>
              <a:pPr>
                <a:spcAft>
                  <a:spcPts val="600"/>
                </a:spcAft>
              </a:pPr>
              <a:t>87</a:t>
            </a:fld>
            <a:endParaRPr lang="en-US"/>
          </a:p>
        </p:txBody>
      </p:sp>
    </p:spTree>
    <p:extLst>
      <p:ext uri="{BB962C8B-B14F-4D97-AF65-F5344CB8AC3E}">
        <p14:creationId xmlns:p14="http://schemas.microsoft.com/office/powerpoint/2010/main" val="277196248"/>
      </p:ext>
    </p:extLst>
  </p:cSld>
  <p:clrMapOvr>
    <a:masterClrMapping/>
  </p:clrMapOvr>
  <p:transition spd="slow">
    <p:push dir="u"/>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F3295C-2C8A-2748-8E21-FDBB6D349629}"/>
              </a:ext>
            </a:extLst>
          </p:cNvPr>
          <p:cNvSpPr>
            <a:spLocks noGrp="1"/>
          </p:cNvSpPr>
          <p:nvPr>
            <p:ph type="title"/>
          </p:nvPr>
        </p:nvSpPr>
        <p:spPr>
          <a:xfrm>
            <a:off x="609599" y="476863"/>
            <a:ext cx="10972801" cy="921114"/>
          </a:xfrm>
        </p:spPr>
        <p:txBody>
          <a:bodyPr>
            <a:normAutofit/>
          </a:bodyPr>
          <a:lstStyle/>
          <a:p>
            <a:r>
              <a:rPr lang="en-US" sz="5400" b="1" dirty="0">
                <a:solidFill>
                  <a:schemeClr val="tx2"/>
                </a:solidFill>
              </a:rPr>
              <a:t>What is a fact?  Consider. . .</a:t>
            </a:r>
          </a:p>
        </p:txBody>
      </p:sp>
      <p:graphicFrame>
        <p:nvGraphicFramePr>
          <p:cNvPr id="8" name="Content Placeholder 2">
            <a:extLst>
              <a:ext uri="{FF2B5EF4-FFF2-40B4-BE49-F238E27FC236}">
                <a16:creationId xmlns:a16="http://schemas.microsoft.com/office/drawing/2014/main" id="{BED40076-D3C2-4BDC-AF5F-226C49336ECC}"/>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2736886374"/>
              </p:ext>
            </p:extLst>
          </p:nvPr>
        </p:nvGraphicFramePr>
        <p:xfrm>
          <a:off x="838200" y="1826684"/>
          <a:ext cx="10515600" cy="434974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ooter Placeholder 2">
            <a:extLst>
              <a:ext uri="{FF2B5EF4-FFF2-40B4-BE49-F238E27FC236}">
                <a16:creationId xmlns:a16="http://schemas.microsoft.com/office/drawing/2014/main" id="{74452652-1DA7-964F-9521-006F24188BE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tint val="75000"/>
                  </a:srgbClr>
                </a:solidFill>
                <a:effectLst/>
                <a:uLnTx/>
                <a:uFillTx/>
                <a:latin typeface="Neue Haas Grotesk Text Pro"/>
                <a:ea typeface="+mn-ea"/>
                <a:cs typeface="+mn-cs"/>
              </a:rPr>
              <a:t>© </a:t>
            </a:r>
            <a:r>
              <a:rPr kumimoji="0" lang="en-US" sz="1050" b="0" i="0" u="none" strike="noStrike" kern="1200" cap="none" spc="0" normalizeH="0" baseline="0" noProof="0" dirty="0" err="1">
                <a:ln>
                  <a:noFill/>
                </a:ln>
                <a:solidFill>
                  <a:srgbClr val="000000">
                    <a:tint val="75000"/>
                  </a:srgbClr>
                </a:solidFill>
                <a:effectLst/>
                <a:uLnTx/>
                <a:uFillTx/>
                <a:latin typeface="Neue Haas Grotesk Text Pro"/>
                <a:ea typeface="+mn-ea"/>
                <a:cs typeface="+mn-cs"/>
              </a:rPr>
              <a:t>Pingora</a:t>
            </a:r>
            <a:r>
              <a:rPr kumimoji="0" lang="en-US" sz="1050" b="0" i="0" u="none" strike="noStrike" kern="1200" cap="none" spc="0" normalizeH="0" baseline="0" noProof="0" dirty="0">
                <a:ln>
                  <a:noFill/>
                </a:ln>
                <a:solidFill>
                  <a:srgbClr val="000000">
                    <a:tint val="75000"/>
                  </a:srgbClr>
                </a:solidFill>
                <a:effectLst/>
                <a:uLnTx/>
                <a:uFillTx/>
                <a:latin typeface="Neue Haas Grotesk Text Pro"/>
                <a:ea typeface="+mn-ea"/>
                <a:cs typeface="+mn-cs"/>
              </a:rPr>
              <a:t> Consulting</a:t>
            </a:r>
          </a:p>
        </p:txBody>
      </p:sp>
      <p:sp>
        <p:nvSpPr>
          <p:cNvPr id="5" name="Date Placeholder 4">
            <a:extLst>
              <a:ext uri="{FF2B5EF4-FFF2-40B4-BE49-F238E27FC236}">
                <a16:creationId xmlns:a16="http://schemas.microsoft.com/office/drawing/2014/main" id="{6D34E4E0-38B1-DB4F-83B8-1C6C1C132D59}"/>
              </a:ext>
            </a:extLst>
          </p:cNvPr>
          <p:cNvSpPr>
            <a:spLocks noGrp="1"/>
          </p:cNvSpPr>
          <p:nvPr>
            <p:ph type="dt" sz="half" idx="10"/>
          </p:nvPr>
        </p:nvSpPr>
        <p:spPr/>
        <p:txBody>
          <a:bodyPr/>
          <a:lstStyle/>
          <a:p>
            <a:r>
              <a:rPr lang="en-US"/>
              <a:t>2022</a:t>
            </a:r>
            <a:endParaRPr lang="en-US" dirty="0"/>
          </a:p>
        </p:txBody>
      </p:sp>
      <p:sp>
        <p:nvSpPr>
          <p:cNvPr id="7" name="Slide Number Placeholder 6">
            <a:extLst>
              <a:ext uri="{FF2B5EF4-FFF2-40B4-BE49-F238E27FC236}">
                <a16:creationId xmlns:a16="http://schemas.microsoft.com/office/drawing/2014/main" id="{F46A7DD4-26F7-4E48-9FC7-6611656B602A}"/>
              </a:ext>
            </a:extLst>
          </p:cNvPr>
          <p:cNvSpPr>
            <a:spLocks noGrp="1"/>
          </p:cNvSpPr>
          <p:nvPr>
            <p:ph type="sldNum" sz="quarter" idx="12"/>
          </p:nvPr>
        </p:nvSpPr>
        <p:spPr/>
        <p:txBody>
          <a:bodyPr/>
          <a:lstStyle/>
          <a:p>
            <a:fld id="{49ABCAEC-7D34-E549-A96E-FCEDAADBE4B0}" type="slidenum">
              <a:rPr lang="en-US" smtClean="0"/>
              <a:t>88</a:t>
            </a:fld>
            <a:endParaRPr lang="en-US"/>
          </a:p>
        </p:txBody>
      </p:sp>
    </p:spTree>
    <p:extLst>
      <p:ext uri="{BB962C8B-B14F-4D97-AF65-F5344CB8AC3E}">
        <p14:creationId xmlns:p14="http://schemas.microsoft.com/office/powerpoint/2010/main" val="1491412462"/>
      </p:ext>
    </p:extLst>
  </p:cSld>
  <p:clrMapOvr>
    <a:masterClrMapping/>
  </p:clrMapOvr>
  <p:transition spd="slow">
    <p:push dir="u"/>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D224AAB-B985-CB4F-832E-B8B8BE588DAE}"/>
              </a:ext>
            </a:extLst>
          </p:cNvPr>
          <p:cNvSpPr>
            <a:spLocks noGrp="1"/>
          </p:cNvSpPr>
          <p:nvPr>
            <p:ph type="title"/>
          </p:nvPr>
        </p:nvSpPr>
        <p:spPr>
          <a:xfrm>
            <a:off x="686834" y="1153572"/>
            <a:ext cx="3200400" cy="4461163"/>
          </a:xfrm>
        </p:spPr>
        <p:txBody>
          <a:bodyPr>
            <a:normAutofit/>
          </a:bodyPr>
          <a:lstStyle/>
          <a:p>
            <a:r>
              <a:rPr lang="en-US" sz="5400" dirty="0">
                <a:solidFill>
                  <a:srgbClr val="FFFFFF"/>
                </a:solidFill>
              </a:rPr>
              <a:t>Weight and Credibility</a:t>
            </a:r>
          </a:p>
        </p:txBody>
      </p:sp>
      <p:sp>
        <p:nvSpPr>
          <p:cNvPr id="15" name="Arc 14">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09B52F24-7DCB-764B-8EC2-CEA7B834648C}"/>
              </a:ext>
            </a:extLst>
          </p:cNvPr>
          <p:cNvSpPr>
            <a:spLocks noGrp="1"/>
          </p:cNvSpPr>
          <p:nvPr>
            <p:ph idx="1"/>
          </p:nvPr>
        </p:nvSpPr>
        <p:spPr>
          <a:xfrm>
            <a:off x="4447308" y="591344"/>
            <a:ext cx="6906491" cy="5585619"/>
          </a:xfrm>
        </p:spPr>
        <p:txBody>
          <a:bodyPr anchor="ctr">
            <a:normAutofit/>
          </a:bodyPr>
          <a:lstStyle/>
          <a:p>
            <a:r>
              <a:rPr lang="en-US" sz="3200" dirty="0"/>
              <a:t>A complaint investigator makes determinations about the weight and credibility of information gathered.  </a:t>
            </a:r>
          </a:p>
          <a:p>
            <a:r>
              <a:rPr lang="en-US" sz="3200" dirty="0"/>
              <a:t>Ask:  </a:t>
            </a:r>
          </a:p>
          <a:p>
            <a:pPr lvl="1"/>
            <a:r>
              <a:rPr lang="en-US" sz="3200" dirty="0"/>
              <a:t>Is this information accurate?</a:t>
            </a:r>
          </a:p>
          <a:p>
            <a:pPr lvl="1"/>
            <a:r>
              <a:rPr lang="en-US" sz="3200" dirty="0"/>
              <a:t>Is this information reliable?</a:t>
            </a:r>
          </a:p>
          <a:p>
            <a:r>
              <a:rPr lang="en-US" sz="3200" dirty="0"/>
              <a:t>Guard against bias.  This is a critical time to check yourself.</a:t>
            </a:r>
          </a:p>
        </p:txBody>
      </p:sp>
      <p:sp>
        <p:nvSpPr>
          <p:cNvPr id="4" name="Date Placeholder 3">
            <a:extLst>
              <a:ext uri="{FF2B5EF4-FFF2-40B4-BE49-F238E27FC236}">
                <a16:creationId xmlns:a16="http://schemas.microsoft.com/office/drawing/2014/main" id="{1BE19A56-A9F5-AF47-A7D9-A731C51D9FB3}"/>
              </a:ext>
            </a:extLst>
          </p:cNvPr>
          <p:cNvSpPr>
            <a:spLocks noGrp="1"/>
          </p:cNvSpPr>
          <p:nvPr>
            <p:ph type="dt" sz="half" idx="10"/>
          </p:nvPr>
        </p:nvSpPr>
        <p:spPr>
          <a:xfrm>
            <a:off x="838200" y="6356350"/>
            <a:ext cx="1639957" cy="365125"/>
          </a:xfrm>
        </p:spPr>
        <p:txBody>
          <a:bodyPr>
            <a:normAutofit/>
          </a:bodyPr>
          <a:lstStyle/>
          <a:p>
            <a:pPr>
              <a:spcAft>
                <a:spcPts val="600"/>
              </a:spcAft>
            </a:pPr>
            <a:r>
              <a:rPr lang="en-US">
                <a:solidFill>
                  <a:srgbClr val="FFFFFF"/>
                </a:solidFill>
              </a:rPr>
              <a:t>2022</a:t>
            </a:r>
          </a:p>
        </p:txBody>
      </p:sp>
      <p:sp>
        <p:nvSpPr>
          <p:cNvPr id="5" name="Footer Placeholder 4">
            <a:extLst>
              <a:ext uri="{FF2B5EF4-FFF2-40B4-BE49-F238E27FC236}">
                <a16:creationId xmlns:a16="http://schemas.microsoft.com/office/drawing/2014/main" id="{BE62AEB4-4487-6A45-AAF9-B5C003C5F05E}"/>
              </a:ext>
            </a:extLst>
          </p:cNvPr>
          <p:cNvSpPr>
            <a:spLocks noGrp="1"/>
          </p:cNvSpPr>
          <p:nvPr>
            <p:ph type="ftr" sz="quarter" idx="11"/>
          </p:nvPr>
        </p:nvSpPr>
        <p:spPr>
          <a:xfrm>
            <a:off x="4038600" y="6356350"/>
            <a:ext cx="5251174"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86980D7B-930A-2641-A958-5A173D9DBFC3}"/>
              </a:ext>
            </a:extLst>
          </p:cNvPr>
          <p:cNvSpPr>
            <a:spLocks noGrp="1"/>
          </p:cNvSpPr>
          <p:nvPr>
            <p:ph type="sldNum" sz="quarter" idx="12"/>
          </p:nvPr>
        </p:nvSpPr>
        <p:spPr>
          <a:xfrm>
            <a:off x="9541564" y="6356350"/>
            <a:ext cx="1812235" cy="365125"/>
          </a:xfrm>
        </p:spPr>
        <p:txBody>
          <a:bodyPr>
            <a:normAutofit/>
          </a:bodyPr>
          <a:lstStyle/>
          <a:p>
            <a:pPr>
              <a:spcAft>
                <a:spcPts val="600"/>
              </a:spcAft>
            </a:pPr>
            <a:fld id="{96E69268-9C8B-4EBF-A9EE-DC5DC2D48DC3}" type="slidenum">
              <a:rPr lang="en-US" smtClean="0"/>
              <a:pPr>
                <a:spcAft>
                  <a:spcPts val="600"/>
                </a:spcAft>
              </a:pPr>
              <a:t>89</a:t>
            </a:fld>
            <a:endParaRPr lang="en-US"/>
          </a:p>
        </p:txBody>
      </p:sp>
    </p:spTree>
    <p:extLst>
      <p:ext uri="{BB962C8B-B14F-4D97-AF65-F5344CB8AC3E}">
        <p14:creationId xmlns:p14="http://schemas.microsoft.com/office/powerpoint/2010/main" val="21411748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a:extLst>
              <a:ext uri="{FF2B5EF4-FFF2-40B4-BE49-F238E27FC236}">
                <a16:creationId xmlns:a16="http://schemas.microsoft.com/office/drawing/2014/main" id="{754D24A4-3E34-D4D6-65F2-57263F635C49}"/>
              </a:ext>
              <a:ext uri="{C183D7F6-B498-43B3-948B-1728B52AA6E4}">
                <adec:decorative xmlns:adec="http://schemas.microsoft.com/office/drawing/2017/decorative" val="1"/>
              </a:ext>
            </a:extLst>
          </p:cNvPr>
          <p:cNvGraphicFramePr>
            <a:graphicFrameLocks/>
          </p:cNvGraphicFramePr>
          <p:nvPr>
            <p:extLst>
              <p:ext uri="{D42A27DB-BD31-4B8C-83A1-F6EECF244321}">
                <p14:modId xmlns:p14="http://schemas.microsoft.com/office/powerpoint/2010/main" val="2159636113"/>
              </p:ext>
            </p:extLst>
          </p:nvPr>
        </p:nvGraphicFramePr>
        <p:xfrm>
          <a:off x="838200" y="1844843"/>
          <a:ext cx="10515600" cy="17492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Content Placeholder 7">
            <a:extLst>
              <a:ext uri="{FF2B5EF4-FFF2-40B4-BE49-F238E27FC236}">
                <a16:creationId xmlns:a16="http://schemas.microsoft.com/office/drawing/2014/main" id="{C59E4E2E-AC09-39A2-291F-DBB302527903}"/>
              </a:ext>
              <a:ext uri="{C183D7F6-B498-43B3-948B-1728B52AA6E4}">
                <adec:decorative xmlns:adec="http://schemas.microsoft.com/office/drawing/2017/decorative" val="1"/>
              </a:ext>
            </a:extLst>
          </p:cNvPr>
          <p:cNvGraphicFramePr>
            <a:graphicFrameLocks/>
          </p:cNvGraphicFramePr>
          <p:nvPr>
            <p:extLst>
              <p:ext uri="{D42A27DB-BD31-4B8C-83A1-F6EECF244321}">
                <p14:modId xmlns:p14="http://schemas.microsoft.com/office/powerpoint/2010/main" val="2777633425"/>
              </p:ext>
            </p:extLst>
          </p:nvPr>
        </p:nvGraphicFramePr>
        <p:xfrm>
          <a:off x="838200" y="3928228"/>
          <a:ext cx="10515600" cy="174925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 name="Title 1">
            <a:extLst>
              <a:ext uri="{FF2B5EF4-FFF2-40B4-BE49-F238E27FC236}">
                <a16:creationId xmlns:a16="http://schemas.microsoft.com/office/drawing/2014/main" id="{3944AEB3-9477-FB8E-D886-A0E2CB4FB928}"/>
              </a:ext>
            </a:extLst>
          </p:cNvPr>
          <p:cNvSpPr>
            <a:spLocks noGrp="1"/>
          </p:cNvSpPr>
          <p:nvPr>
            <p:ph type="title"/>
          </p:nvPr>
        </p:nvSpPr>
        <p:spPr/>
        <p:txBody>
          <a:bodyPr>
            <a:normAutofit/>
          </a:bodyPr>
          <a:lstStyle/>
          <a:p>
            <a:r>
              <a:rPr lang="en-US" sz="5400" dirty="0"/>
              <a:t>Culture Defined</a:t>
            </a:r>
          </a:p>
        </p:txBody>
      </p:sp>
      <p:sp>
        <p:nvSpPr>
          <p:cNvPr id="6" name="Content Placeholder 5">
            <a:extLst>
              <a:ext uri="{FF2B5EF4-FFF2-40B4-BE49-F238E27FC236}">
                <a16:creationId xmlns:a16="http://schemas.microsoft.com/office/drawing/2014/main" id="{618494D1-DAF0-8EF3-EDFB-4266EF5A3C42}"/>
              </a:ext>
            </a:extLst>
          </p:cNvPr>
          <p:cNvSpPr>
            <a:spLocks noGrp="1"/>
          </p:cNvSpPr>
          <p:nvPr>
            <p:ph sz="quarter" idx="13"/>
          </p:nvPr>
        </p:nvSpPr>
        <p:spPr/>
        <p:txBody>
          <a:bodyPr>
            <a:noAutofit/>
          </a:bodyPr>
          <a:lstStyle/>
          <a:p>
            <a:pPr lvl="0"/>
            <a:r>
              <a:rPr lang="en-US" sz="3400" dirty="0"/>
              <a:t>Webster defines culture as the “customary beliefs, social forms </a:t>
            </a:r>
            <a:r>
              <a:rPr lang="en-US" sz="3400" dirty="0">
                <a:solidFill>
                  <a:prstClr val="black">
                    <a:hueOff val="0"/>
                    <a:satOff val="0"/>
                    <a:lumOff val="0"/>
                    <a:alphaOff val="0"/>
                  </a:prstClr>
                </a:solidFill>
                <a:latin typeface="Calibri" panose="020F0502020204030204"/>
              </a:rPr>
              <a:t>and</a:t>
            </a:r>
            <a:r>
              <a:rPr lang="en-US" sz="3400" dirty="0"/>
              <a:t> material traits of a racial, religious or social group.” </a:t>
            </a:r>
          </a:p>
        </p:txBody>
      </p:sp>
      <p:sp>
        <p:nvSpPr>
          <p:cNvPr id="7" name="Content Placeholder 6">
            <a:extLst>
              <a:ext uri="{FF2B5EF4-FFF2-40B4-BE49-F238E27FC236}">
                <a16:creationId xmlns:a16="http://schemas.microsoft.com/office/drawing/2014/main" id="{1724874D-F325-D025-698D-76736E0DE1E2}"/>
              </a:ext>
            </a:extLst>
          </p:cNvPr>
          <p:cNvSpPr>
            <a:spLocks noGrp="1"/>
          </p:cNvSpPr>
          <p:nvPr>
            <p:ph sz="quarter" idx="14"/>
          </p:nvPr>
        </p:nvSpPr>
        <p:spPr>
          <a:xfrm>
            <a:off x="838200" y="4272963"/>
            <a:ext cx="10515600" cy="2448512"/>
          </a:xfrm>
        </p:spPr>
        <p:txBody>
          <a:bodyPr>
            <a:normAutofit/>
          </a:bodyPr>
          <a:lstStyle/>
          <a:p>
            <a:r>
              <a:rPr lang="en-US" sz="3400" dirty="0"/>
              <a:t>Dutch psychologist Geert Hofstede, defines culture more generally as “the </a:t>
            </a:r>
            <a:r>
              <a:rPr lang="en-US" sz="3400" dirty="0">
                <a:solidFill>
                  <a:prstClr val="black">
                    <a:hueOff val="0"/>
                    <a:satOff val="0"/>
                    <a:lumOff val="0"/>
                    <a:alphaOff val="0"/>
                  </a:prstClr>
                </a:solidFill>
                <a:latin typeface="Calibri" panose="020F0502020204030204"/>
              </a:rPr>
              <a:t>collective</a:t>
            </a:r>
            <a:r>
              <a:rPr lang="en-US" sz="3400" dirty="0"/>
              <a:t> programming of the mind that distinguishes the members of one group or category of people from another.” </a:t>
            </a:r>
          </a:p>
        </p:txBody>
      </p:sp>
      <p:sp>
        <p:nvSpPr>
          <p:cNvPr id="3" name="Date Placeholder 2">
            <a:extLst>
              <a:ext uri="{FF2B5EF4-FFF2-40B4-BE49-F238E27FC236}">
                <a16:creationId xmlns:a16="http://schemas.microsoft.com/office/drawing/2014/main" id="{71AF966D-EC7C-C605-43A1-734125CB2DEC}"/>
              </a:ext>
            </a:extLst>
          </p:cNvPr>
          <p:cNvSpPr>
            <a:spLocks noGrp="1"/>
          </p:cNvSpPr>
          <p:nvPr>
            <p:ph type="dt" sz="half" idx="10"/>
          </p:nvPr>
        </p:nvSpPr>
        <p:spPr/>
        <p:txBody>
          <a:bodyPr/>
          <a:lstStyle/>
          <a:p>
            <a:r>
              <a:rPr lang="en-US"/>
              <a:t>2022</a:t>
            </a:r>
          </a:p>
        </p:txBody>
      </p:sp>
      <p:sp>
        <p:nvSpPr>
          <p:cNvPr id="4" name="Footer Placeholder 3">
            <a:extLst>
              <a:ext uri="{FF2B5EF4-FFF2-40B4-BE49-F238E27FC236}">
                <a16:creationId xmlns:a16="http://schemas.microsoft.com/office/drawing/2014/main" id="{B01457EF-1632-C4B2-9C42-EF2CF92A6DEB}"/>
              </a:ext>
            </a:extLst>
          </p:cNvPr>
          <p:cNvSpPr>
            <a:spLocks noGrp="1"/>
          </p:cNvSpPr>
          <p:nvPr>
            <p:ph type="ftr" sz="quarter" idx="11"/>
          </p:nvPr>
        </p:nvSpPr>
        <p:spPr/>
        <p:txBody>
          <a:bodyPr/>
          <a:lstStyle/>
          <a:p>
            <a:r>
              <a:rPr lang="en-US"/>
              <a:t>© Pingora Consulting</a:t>
            </a:r>
          </a:p>
        </p:txBody>
      </p:sp>
      <p:sp>
        <p:nvSpPr>
          <p:cNvPr id="5" name="Slide Number Placeholder 4">
            <a:extLst>
              <a:ext uri="{FF2B5EF4-FFF2-40B4-BE49-F238E27FC236}">
                <a16:creationId xmlns:a16="http://schemas.microsoft.com/office/drawing/2014/main" id="{E9DA1B46-8EDA-7D0A-380E-A01C8FF21BF9}"/>
              </a:ext>
            </a:extLst>
          </p:cNvPr>
          <p:cNvSpPr>
            <a:spLocks noGrp="1"/>
          </p:cNvSpPr>
          <p:nvPr>
            <p:ph type="sldNum" sz="quarter" idx="12"/>
          </p:nvPr>
        </p:nvSpPr>
        <p:spPr/>
        <p:txBody>
          <a:bodyPr/>
          <a:lstStyle/>
          <a:p>
            <a:fld id="{99A0F2D4-9C58-5448-8005-5DD1AA158DDA}" type="slidenum">
              <a:rPr lang="en-US" smtClean="0"/>
              <a:t>9</a:t>
            </a:fld>
            <a:endParaRPr lang="en-US"/>
          </a:p>
        </p:txBody>
      </p:sp>
    </p:spTree>
    <p:extLst>
      <p:ext uri="{BB962C8B-B14F-4D97-AF65-F5344CB8AC3E}">
        <p14:creationId xmlns:p14="http://schemas.microsoft.com/office/powerpoint/2010/main" val="245482603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99816D8-E79C-DF48-A7BF-E94D5E08A005}"/>
              </a:ext>
            </a:extLst>
          </p:cNvPr>
          <p:cNvSpPr>
            <a:spLocks noGrp="1"/>
          </p:cNvSpPr>
          <p:nvPr>
            <p:ph type="title"/>
          </p:nvPr>
        </p:nvSpPr>
        <p:spPr>
          <a:xfrm>
            <a:off x="635000" y="640823"/>
            <a:ext cx="3418659" cy="5583148"/>
          </a:xfrm>
        </p:spPr>
        <p:txBody>
          <a:bodyPr anchor="ctr">
            <a:normAutofit/>
          </a:bodyPr>
          <a:lstStyle/>
          <a:p>
            <a:r>
              <a:rPr lang="en-US" sz="5400" dirty="0"/>
              <a:t>High Reliability</a:t>
            </a:r>
            <a:br>
              <a:rPr lang="en-US" sz="5400" dirty="0"/>
            </a:br>
            <a:endParaRPr lang="en-US" sz="5400" dirty="0"/>
          </a:p>
        </p:txBody>
      </p:sp>
      <p:sp>
        <p:nvSpPr>
          <p:cNvPr id="14"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3AE24415-89EA-854C-93D9-E7D1C022870D}"/>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5" name="Footer Placeholder 4">
            <a:extLst>
              <a:ext uri="{FF2B5EF4-FFF2-40B4-BE49-F238E27FC236}">
                <a16:creationId xmlns:a16="http://schemas.microsoft.com/office/drawing/2014/main" id="{E1517EC3-F1A7-124D-BAB2-DD65E858DD37}"/>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6" name="Slide Number Placeholder 5">
            <a:extLst>
              <a:ext uri="{FF2B5EF4-FFF2-40B4-BE49-F238E27FC236}">
                <a16:creationId xmlns:a16="http://schemas.microsoft.com/office/drawing/2014/main" id="{A3E52F2D-B776-9F4E-B96A-86F957C754F5}"/>
              </a:ext>
            </a:extLst>
          </p:cNvPr>
          <p:cNvSpPr>
            <a:spLocks noGrp="1"/>
          </p:cNvSpPr>
          <p:nvPr>
            <p:ph type="sldNum" sz="quarter" idx="12"/>
          </p:nvPr>
        </p:nvSpPr>
        <p:spPr>
          <a:xfrm>
            <a:off x="8610600" y="6356350"/>
            <a:ext cx="2743200" cy="365125"/>
          </a:xfrm>
        </p:spPr>
        <p:txBody>
          <a:bodyPr>
            <a:normAutofit/>
          </a:bodyPr>
          <a:lstStyle/>
          <a:p>
            <a:pPr>
              <a:spcAft>
                <a:spcPts val="600"/>
              </a:spcAft>
            </a:pPr>
            <a:fld id="{96E69268-9C8B-4EBF-A9EE-DC5DC2D48DC3}" type="slidenum">
              <a:rPr lang="en-US" smtClean="0"/>
              <a:pPr>
                <a:spcAft>
                  <a:spcPts val="600"/>
                </a:spcAft>
              </a:pPr>
              <a:t>90</a:t>
            </a:fld>
            <a:endParaRPr lang="en-US"/>
          </a:p>
        </p:txBody>
      </p:sp>
      <p:graphicFrame>
        <p:nvGraphicFramePr>
          <p:cNvPr id="13" name="Content Placeholder 2">
            <a:extLst>
              <a:ext uri="{FF2B5EF4-FFF2-40B4-BE49-F238E27FC236}">
                <a16:creationId xmlns:a16="http://schemas.microsoft.com/office/drawing/2014/main" id="{5E8494C9-6AA1-F288-4D1F-F57579DF702A}"/>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856520457"/>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2045881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631E875-766D-877F-E5C7-975B23FC85BE}"/>
              </a:ext>
            </a:extLst>
          </p:cNvPr>
          <p:cNvSpPr>
            <a:spLocks noGrp="1"/>
          </p:cNvSpPr>
          <p:nvPr>
            <p:ph type="title"/>
          </p:nvPr>
        </p:nvSpPr>
        <p:spPr>
          <a:xfrm>
            <a:off x="635000" y="640823"/>
            <a:ext cx="3418659" cy="5583148"/>
          </a:xfrm>
        </p:spPr>
        <p:txBody>
          <a:bodyPr anchor="ctr">
            <a:normAutofit/>
          </a:bodyPr>
          <a:lstStyle/>
          <a:p>
            <a:r>
              <a:rPr lang="en-US" sz="5400" dirty="0"/>
              <a:t>Low Reliability</a:t>
            </a:r>
          </a:p>
        </p:txBody>
      </p:sp>
      <p:sp>
        <p:nvSpPr>
          <p:cNvPr id="11"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C9BE0F02-3AC0-B77D-17D3-87B3A21E7E8E}"/>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036939657"/>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CD9CC865-0A9C-94CB-AD5C-3704A7E6907C}"/>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FF44CB49-0B76-A9E9-81EB-2106D29F52E0}"/>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41901921-6C71-EAF8-E9D4-A2D87A2BF295}"/>
              </a:ext>
            </a:extLst>
          </p:cNvPr>
          <p:cNvSpPr>
            <a:spLocks noGrp="1"/>
          </p:cNvSpPr>
          <p:nvPr>
            <p:ph type="sldNum" sz="quarter" idx="12"/>
          </p:nvPr>
        </p:nvSpPr>
        <p:spPr/>
        <p:txBody>
          <a:bodyPr/>
          <a:lstStyle/>
          <a:p>
            <a:fld id="{99A0F2D4-9C58-5448-8005-5DD1AA158DDA}" type="slidenum">
              <a:rPr lang="en-US" smtClean="0"/>
              <a:t>91</a:t>
            </a:fld>
            <a:endParaRPr lang="en-US"/>
          </a:p>
        </p:txBody>
      </p:sp>
    </p:spTree>
    <p:extLst>
      <p:ext uri="{BB962C8B-B14F-4D97-AF65-F5344CB8AC3E}">
        <p14:creationId xmlns:p14="http://schemas.microsoft.com/office/powerpoint/2010/main" val="294634324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6">
            <a:extLst>
              <a:ext uri="{FF2B5EF4-FFF2-40B4-BE49-F238E27FC236}">
                <a16:creationId xmlns:a16="http://schemas.microsoft.com/office/drawing/2014/main" id="{97014A02-4E43-194B-803F-DA60A097B8A9}"/>
              </a:ext>
            </a:extLst>
          </p:cNvPr>
          <p:cNvSpPr>
            <a:spLocks noGrp="1"/>
          </p:cNvSpPr>
          <p:nvPr>
            <p:ph type="title"/>
          </p:nvPr>
        </p:nvSpPr>
        <p:spPr>
          <a:xfrm>
            <a:off x="565150" y="770890"/>
            <a:ext cx="6400999" cy="1268984"/>
          </a:xfrm>
        </p:spPr>
        <p:txBody>
          <a:bodyPr vert="horz" lIns="91440" tIns="45720" rIns="91440" bIns="45720" rtlCol="0" anchor="t">
            <a:normAutofit/>
          </a:bodyPr>
          <a:lstStyle/>
          <a:p>
            <a:r>
              <a:rPr lang="en-US" sz="5400" dirty="0"/>
              <a:t>Convergence</a:t>
            </a:r>
          </a:p>
        </p:txBody>
      </p:sp>
      <p:graphicFrame>
        <p:nvGraphicFramePr>
          <p:cNvPr id="6" name="Diagram 5" descr="Disconnected Points &gt; Convergence &gt; FACT">
            <a:extLst>
              <a:ext uri="{FF2B5EF4-FFF2-40B4-BE49-F238E27FC236}">
                <a16:creationId xmlns:a16="http://schemas.microsoft.com/office/drawing/2014/main" id="{763A7CC5-0CD1-7F49-B3DD-7B85D60DF699}"/>
              </a:ext>
            </a:extLst>
          </p:cNvPr>
          <p:cNvGraphicFramePr/>
          <p:nvPr>
            <p:extLst>
              <p:ext uri="{D42A27DB-BD31-4B8C-83A1-F6EECF244321}">
                <p14:modId xmlns:p14="http://schemas.microsoft.com/office/powerpoint/2010/main" val="3072246902"/>
              </p:ext>
            </p:extLst>
          </p:nvPr>
        </p:nvGraphicFramePr>
        <p:xfrm>
          <a:off x="565149" y="1593215"/>
          <a:ext cx="10855889" cy="46991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7">
            <a:extLst>
              <a:ext uri="{FF2B5EF4-FFF2-40B4-BE49-F238E27FC236}">
                <a16:creationId xmlns:a16="http://schemas.microsoft.com/office/drawing/2014/main" id="{B60B7487-F8F9-6249-95E4-716AF2DEC2A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tint val="75000"/>
                  </a:srgbClr>
                </a:solidFill>
                <a:effectLst/>
                <a:uLnTx/>
                <a:uFillTx/>
                <a:latin typeface="Neue Haas Grotesk Text Pro"/>
                <a:ea typeface="+mn-ea"/>
                <a:cs typeface="+mn-cs"/>
              </a:rPr>
              <a:t>© Pingora Consulting</a:t>
            </a:r>
          </a:p>
        </p:txBody>
      </p:sp>
      <p:sp>
        <p:nvSpPr>
          <p:cNvPr id="2" name="Date Placeholder 1">
            <a:extLst>
              <a:ext uri="{FF2B5EF4-FFF2-40B4-BE49-F238E27FC236}">
                <a16:creationId xmlns:a16="http://schemas.microsoft.com/office/drawing/2014/main" id="{E81A3EB1-3D38-EF4E-B755-6BD3AB3D7289}"/>
              </a:ext>
            </a:extLst>
          </p:cNvPr>
          <p:cNvSpPr>
            <a:spLocks noGrp="1"/>
          </p:cNvSpPr>
          <p:nvPr>
            <p:ph type="dt" sz="half" idx="10"/>
          </p:nvPr>
        </p:nvSpPr>
        <p:spPr/>
        <p:txBody>
          <a:bodyPr/>
          <a:lstStyle/>
          <a:p>
            <a:r>
              <a:rPr lang="en-US"/>
              <a:t>2022</a:t>
            </a:r>
            <a:endParaRPr lang="en-US" dirty="0"/>
          </a:p>
        </p:txBody>
      </p:sp>
      <p:sp>
        <p:nvSpPr>
          <p:cNvPr id="3" name="Slide Number Placeholder 2">
            <a:extLst>
              <a:ext uri="{FF2B5EF4-FFF2-40B4-BE49-F238E27FC236}">
                <a16:creationId xmlns:a16="http://schemas.microsoft.com/office/drawing/2014/main" id="{85DF22C3-C806-0E4D-9A72-E0328994D61A}"/>
              </a:ext>
            </a:extLst>
          </p:cNvPr>
          <p:cNvSpPr>
            <a:spLocks noGrp="1"/>
          </p:cNvSpPr>
          <p:nvPr>
            <p:ph type="sldNum" sz="quarter" idx="12"/>
          </p:nvPr>
        </p:nvSpPr>
        <p:spPr/>
        <p:txBody>
          <a:bodyPr/>
          <a:lstStyle/>
          <a:p>
            <a:fld id="{49ABCAEC-7D34-E549-A96E-FCEDAADBE4B0}" type="slidenum">
              <a:rPr lang="en-US" smtClean="0"/>
              <a:t>92</a:t>
            </a:fld>
            <a:endParaRPr lang="en-US"/>
          </a:p>
        </p:txBody>
      </p:sp>
    </p:spTree>
    <p:extLst>
      <p:ext uri="{BB962C8B-B14F-4D97-AF65-F5344CB8AC3E}">
        <p14:creationId xmlns:p14="http://schemas.microsoft.com/office/powerpoint/2010/main" val="394268641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3A4F33A9-FDAB-E44D-9FC4-6A4E27FDE043}"/>
              </a:ext>
            </a:extLst>
          </p:cNvPr>
          <p:cNvSpPr>
            <a:spLocks noGrp="1"/>
          </p:cNvSpPr>
          <p:nvPr>
            <p:ph type="title"/>
          </p:nvPr>
        </p:nvSpPr>
        <p:spPr>
          <a:xfrm>
            <a:off x="565150" y="376936"/>
            <a:ext cx="7335835" cy="1268984"/>
          </a:xfrm>
        </p:spPr>
        <p:txBody>
          <a:bodyPr>
            <a:normAutofit/>
          </a:bodyPr>
          <a:lstStyle/>
          <a:p>
            <a:r>
              <a:rPr lang="en-US" sz="5400" dirty="0"/>
              <a:t>Drafting Facts</a:t>
            </a:r>
          </a:p>
        </p:txBody>
      </p:sp>
      <p:sp>
        <p:nvSpPr>
          <p:cNvPr id="5" name="Footer Placeholder 4">
            <a:extLst>
              <a:ext uri="{FF2B5EF4-FFF2-40B4-BE49-F238E27FC236}">
                <a16:creationId xmlns:a16="http://schemas.microsoft.com/office/drawing/2014/main" id="{EE51A9F7-436E-3949-BDC6-8CD71FEA928D}"/>
              </a:ext>
            </a:extLst>
          </p:cNvPr>
          <p:cNvSpPr>
            <a:spLocks noGrp="1"/>
          </p:cNvSpPr>
          <p:nvPr>
            <p:ph type="ftr" sz="quarter" idx="11"/>
          </p:nvPr>
        </p:nvSpPr>
        <p:spPr>
          <a:xfrm>
            <a:off x="565150" y="6141085"/>
            <a:ext cx="3608205" cy="365125"/>
          </a:xfrm>
        </p:spPr>
        <p:txBody>
          <a:bodyPr>
            <a:normAutofit/>
          </a:bodyPr>
          <a:lstStyle/>
          <a:p>
            <a:pPr>
              <a:spcAft>
                <a:spcPts val="600"/>
              </a:spcAft>
            </a:pPr>
            <a:r>
              <a:rPr lang="en-US"/>
              <a:t>© Pingora Consulting</a:t>
            </a:r>
          </a:p>
        </p:txBody>
      </p:sp>
      <p:graphicFrame>
        <p:nvGraphicFramePr>
          <p:cNvPr id="32" name="Content Placeholder 2" descr="The complainant reported or stated...&gt;&#10;The documentation included...&gt;&#10;The IEP team convened and drafted...&gt;&#10;Notes memorialized the discussion...&gt;&#10;Attendance records indicate the student was absent...&gt;&#10;Time out records document that time out was used...">
            <a:extLst>
              <a:ext uri="{FF2B5EF4-FFF2-40B4-BE49-F238E27FC236}">
                <a16:creationId xmlns:a16="http://schemas.microsoft.com/office/drawing/2014/main" id="{9B326153-B722-4212-BF48-B60FCACA4631}"/>
              </a:ext>
            </a:extLst>
          </p:cNvPr>
          <p:cNvGraphicFramePr>
            <a:graphicFrameLocks noGrp="1"/>
          </p:cNvGraphicFramePr>
          <p:nvPr>
            <p:ph idx="1"/>
            <p:extLst>
              <p:ext uri="{D42A27DB-BD31-4B8C-83A1-F6EECF244321}">
                <p14:modId xmlns:p14="http://schemas.microsoft.com/office/powerpoint/2010/main" val="1462778006"/>
              </p:ext>
            </p:extLst>
          </p:nvPr>
        </p:nvGraphicFramePr>
        <p:xfrm>
          <a:off x="565150" y="1645920"/>
          <a:ext cx="10652199" cy="41151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Date Placeholder 1">
            <a:extLst>
              <a:ext uri="{FF2B5EF4-FFF2-40B4-BE49-F238E27FC236}">
                <a16:creationId xmlns:a16="http://schemas.microsoft.com/office/drawing/2014/main" id="{ADBFEB07-939A-D14A-B9EA-17710803CE01}"/>
              </a:ext>
            </a:extLst>
          </p:cNvPr>
          <p:cNvSpPr>
            <a:spLocks noGrp="1"/>
          </p:cNvSpPr>
          <p:nvPr>
            <p:ph type="dt" sz="half" idx="10"/>
          </p:nvPr>
        </p:nvSpPr>
        <p:spPr/>
        <p:txBody>
          <a:bodyPr/>
          <a:lstStyle/>
          <a:p>
            <a:r>
              <a:rPr lang="en-US"/>
              <a:t>2022</a:t>
            </a:r>
            <a:endParaRPr lang="en-US" dirty="0"/>
          </a:p>
        </p:txBody>
      </p:sp>
      <p:sp>
        <p:nvSpPr>
          <p:cNvPr id="3" name="Slide Number Placeholder 2">
            <a:extLst>
              <a:ext uri="{FF2B5EF4-FFF2-40B4-BE49-F238E27FC236}">
                <a16:creationId xmlns:a16="http://schemas.microsoft.com/office/drawing/2014/main" id="{B51E7CAD-33AC-7043-96AA-538EF83F91C7}"/>
              </a:ext>
            </a:extLst>
          </p:cNvPr>
          <p:cNvSpPr>
            <a:spLocks noGrp="1"/>
          </p:cNvSpPr>
          <p:nvPr>
            <p:ph type="sldNum" sz="quarter" idx="12"/>
          </p:nvPr>
        </p:nvSpPr>
        <p:spPr/>
        <p:txBody>
          <a:bodyPr/>
          <a:lstStyle/>
          <a:p>
            <a:fld id="{49ABCAEC-7D34-E549-A96E-FCEDAADBE4B0}" type="slidenum">
              <a:rPr lang="en-US" smtClean="0"/>
              <a:t>93</a:t>
            </a:fld>
            <a:endParaRPr lang="en-US"/>
          </a:p>
        </p:txBody>
      </p:sp>
    </p:spTree>
    <p:extLst>
      <p:ext uri="{BB962C8B-B14F-4D97-AF65-F5344CB8AC3E}">
        <p14:creationId xmlns:p14="http://schemas.microsoft.com/office/powerpoint/2010/main" val="2651381785"/>
      </p:ext>
    </p:extLst>
  </p:cSld>
  <p:clrMapOvr>
    <a:masterClrMapping/>
  </p:clrMapOvr>
  <p:transition spd="slow">
    <p:cover/>
  </p:transition>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A2E7C1E-2B5A-4BBA-AE51-1CD8C19309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6">
            <a:extLst>
              <a:ext uri="{FF2B5EF4-FFF2-40B4-BE49-F238E27FC236}">
                <a16:creationId xmlns:a16="http://schemas.microsoft.com/office/drawing/2014/main" id="{43DF76B1-5174-4FAF-9D19-FFEE984268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838200" y="720953"/>
            <a:ext cx="10515600" cy="5416094"/>
          </a:xfrm>
          <a:custGeom>
            <a:avLst/>
            <a:gdLst>
              <a:gd name="connsiteX0" fmla="*/ 0 w 10515600"/>
              <a:gd name="connsiteY0" fmla="*/ 0 h 5416094"/>
              <a:gd name="connsiteX1" fmla="*/ 552069 w 10515600"/>
              <a:gd name="connsiteY1" fmla="*/ 0 h 5416094"/>
              <a:gd name="connsiteX2" fmla="*/ 893826 w 10515600"/>
              <a:gd name="connsiteY2" fmla="*/ 0 h 5416094"/>
              <a:gd name="connsiteX3" fmla="*/ 1761363 w 10515600"/>
              <a:gd name="connsiteY3" fmla="*/ 0 h 5416094"/>
              <a:gd name="connsiteX4" fmla="*/ 2313432 w 10515600"/>
              <a:gd name="connsiteY4" fmla="*/ 0 h 5416094"/>
              <a:gd name="connsiteX5" fmla="*/ 2865501 w 10515600"/>
              <a:gd name="connsiteY5" fmla="*/ 0 h 5416094"/>
              <a:gd name="connsiteX6" fmla="*/ 3733038 w 10515600"/>
              <a:gd name="connsiteY6" fmla="*/ 0 h 5416094"/>
              <a:gd name="connsiteX7" fmla="*/ 4179951 w 10515600"/>
              <a:gd name="connsiteY7" fmla="*/ 0 h 5416094"/>
              <a:gd name="connsiteX8" fmla="*/ 5047488 w 10515600"/>
              <a:gd name="connsiteY8" fmla="*/ 0 h 5416094"/>
              <a:gd name="connsiteX9" fmla="*/ 5915025 w 10515600"/>
              <a:gd name="connsiteY9" fmla="*/ 0 h 5416094"/>
              <a:gd name="connsiteX10" fmla="*/ 6572250 w 10515600"/>
              <a:gd name="connsiteY10" fmla="*/ 0 h 5416094"/>
              <a:gd name="connsiteX11" fmla="*/ 7439787 w 10515600"/>
              <a:gd name="connsiteY11" fmla="*/ 0 h 5416094"/>
              <a:gd name="connsiteX12" fmla="*/ 7991856 w 10515600"/>
              <a:gd name="connsiteY12" fmla="*/ 0 h 5416094"/>
              <a:gd name="connsiteX13" fmla="*/ 8543925 w 10515600"/>
              <a:gd name="connsiteY13" fmla="*/ 0 h 5416094"/>
              <a:gd name="connsiteX14" fmla="*/ 9306306 w 10515600"/>
              <a:gd name="connsiteY14" fmla="*/ 0 h 5416094"/>
              <a:gd name="connsiteX15" fmla="*/ 9858375 w 10515600"/>
              <a:gd name="connsiteY15" fmla="*/ 0 h 5416094"/>
              <a:gd name="connsiteX16" fmla="*/ 10515600 w 10515600"/>
              <a:gd name="connsiteY16" fmla="*/ 0 h 5416094"/>
              <a:gd name="connsiteX17" fmla="*/ 10515600 w 10515600"/>
              <a:gd name="connsiteY17" fmla="*/ 785334 h 5416094"/>
              <a:gd name="connsiteX18" fmla="*/ 10515600 w 10515600"/>
              <a:gd name="connsiteY18" fmla="*/ 1516506 h 5416094"/>
              <a:gd name="connsiteX19" fmla="*/ 10515600 w 10515600"/>
              <a:gd name="connsiteY19" fmla="*/ 2247679 h 5416094"/>
              <a:gd name="connsiteX20" fmla="*/ 10515600 w 10515600"/>
              <a:gd name="connsiteY20" fmla="*/ 2762208 h 5416094"/>
              <a:gd name="connsiteX21" fmla="*/ 10515600 w 10515600"/>
              <a:gd name="connsiteY21" fmla="*/ 3330898 h 5416094"/>
              <a:gd name="connsiteX22" fmla="*/ 10515600 w 10515600"/>
              <a:gd name="connsiteY22" fmla="*/ 4062071 h 5416094"/>
              <a:gd name="connsiteX23" fmla="*/ 10515600 w 10515600"/>
              <a:gd name="connsiteY23" fmla="*/ 4684921 h 5416094"/>
              <a:gd name="connsiteX24" fmla="*/ 10515600 w 10515600"/>
              <a:gd name="connsiteY24" fmla="*/ 5416094 h 5416094"/>
              <a:gd name="connsiteX25" fmla="*/ 9753219 w 10515600"/>
              <a:gd name="connsiteY25" fmla="*/ 5416094 h 5416094"/>
              <a:gd name="connsiteX26" fmla="*/ 9411462 w 10515600"/>
              <a:gd name="connsiteY26" fmla="*/ 5416094 h 5416094"/>
              <a:gd name="connsiteX27" fmla="*/ 8754237 w 10515600"/>
              <a:gd name="connsiteY27" fmla="*/ 5416094 h 5416094"/>
              <a:gd name="connsiteX28" fmla="*/ 8307324 w 10515600"/>
              <a:gd name="connsiteY28" fmla="*/ 5416094 h 5416094"/>
              <a:gd name="connsiteX29" fmla="*/ 7544943 w 10515600"/>
              <a:gd name="connsiteY29" fmla="*/ 5416094 h 5416094"/>
              <a:gd name="connsiteX30" fmla="*/ 7098030 w 10515600"/>
              <a:gd name="connsiteY30" fmla="*/ 5416094 h 5416094"/>
              <a:gd name="connsiteX31" fmla="*/ 6335649 w 10515600"/>
              <a:gd name="connsiteY31" fmla="*/ 5416094 h 5416094"/>
              <a:gd name="connsiteX32" fmla="*/ 5993892 w 10515600"/>
              <a:gd name="connsiteY32" fmla="*/ 5416094 h 5416094"/>
              <a:gd name="connsiteX33" fmla="*/ 5231511 w 10515600"/>
              <a:gd name="connsiteY33" fmla="*/ 5416094 h 5416094"/>
              <a:gd name="connsiteX34" fmla="*/ 4784598 w 10515600"/>
              <a:gd name="connsiteY34" fmla="*/ 5416094 h 5416094"/>
              <a:gd name="connsiteX35" fmla="*/ 4442841 w 10515600"/>
              <a:gd name="connsiteY35" fmla="*/ 5416094 h 5416094"/>
              <a:gd name="connsiteX36" fmla="*/ 3995928 w 10515600"/>
              <a:gd name="connsiteY36" fmla="*/ 5416094 h 5416094"/>
              <a:gd name="connsiteX37" fmla="*/ 3233547 w 10515600"/>
              <a:gd name="connsiteY37" fmla="*/ 5416094 h 5416094"/>
              <a:gd name="connsiteX38" fmla="*/ 2786634 w 10515600"/>
              <a:gd name="connsiteY38" fmla="*/ 5416094 h 5416094"/>
              <a:gd name="connsiteX39" fmla="*/ 2444877 w 10515600"/>
              <a:gd name="connsiteY39" fmla="*/ 5416094 h 5416094"/>
              <a:gd name="connsiteX40" fmla="*/ 1997964 w 10515600"/>
              <a:gd name="connsiteY40" fmla="*/ 5416094 h 5416094"/>
              <a:gd name="connsiteX41" fmla="*/ 1445895 w 10515600"/>
              <a:gd name="connsiteY41" fmla="*/ 5416094 h 5416094"/>
              <a:gd name="connsiteX42" fmla="*/ 788670 w 10515600"/>
              <a:gd name="connsiteY42" fmla="*/ 5416094 h 5416094"/>
              <a:gd name="connsiteX43" fmla="*/ 0 w 10515600"/>
              <a:gd name="connsiteY43" fmla="*/ 5416094 h 5416094"/>
              <a:gd name="connsiteX44" fmla="*/ 0 w 10515600"/>
              <a:gd name="connsiteY44" fmla="*/ 4630760 h 5416094"/>
              <a:gd name="connsiteX45" fmla="*/ 0 w 10515600"/>
              <a:gd name="connsiteY45" fmla="*/ 3953749 h 5416094"/>
              <a:gd name="connsiteX46" fmla="*/ 0 w 10515600"/>
              <a:gd name="connsiteY46" fmla="*/ 3276737 h 5416094"/>
              <a:gd name="connsiteX47" fmla="*/ 0 w 10515600"/>
              <a:gd name="connsiteY47" fmla="*/ 2599725 h 5416094"/>
              <a:gd name="connsiteX48" fmla="*/ 0 w 10515600"/>
              <a:gd name="connsiteY48" fmla="*/ 1922713 h 5416094"/>
              <a:gd name="connsiteX49" fmla="*/ 0 w 10515600"/>
              <a:gd name="connsiteY49" fmla="*/ 1299863 h 5416094"/>
              <a:gd name="connsiteX50" fmla="*/ 0 w 10515600"/>
              <a:gd name="connsiteY50" fmla="*/ 0 h 541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515600" h="5416094"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24919" y="196329"/>
                  <a:pt x="10549062" y="488432"/>
                  <a:pt x="10515600" y="785334"/>
                </a:cubicBezTo>
                <a:cubicBezTo>
                  <a:pt x="10482138" y="1082236"/>
                  <a:pt x="10536385" y="1323726"/>
                  <a:pt x="10515600" y="1516506"/>
                </a:cubicBezTo>
                <a:cubicBezTo>
                  <a:pt x="10494815" y="1709286"/>
                  <a:pt x="10546328" y="2097632"/>
                  <a:pt x="10515600" y="2247679"/>
                </a:cubicBezTo>
                <a:cubicBezTo>
                  <a:pt x="10484872" y="2397726"/>
                  <a:pt x="10491771" y="2577292"/>
                  <a:pt x="10515600" y="2762208"/>
                </a:cubicBezTo>
                <a:cubicBezTo>
                  <a:pt x="10539429" y="2947124"/>
                  <a:pt x="10511007" y="3105736"/>
                  <a:pt x="10515600" y="3330898"/>
                </a:cubicBezTo>
                <a:cubicBezTo>
                  <a:pt x="10520194" y="3556060"/>
                  <a:pt x="10497393" y="3882611"/>
                  <a:pt x="10515600" y="4062071"/>
                </a:cubicBezTo>
                <a:cubicBezTo>
                  <a:pt x="10533807" y="4241531"/>
                  <a:pt x="10544791" y="4505155"/>
                  <a:pt x="10515600" y="4684921"/>
                </a:cubicBezTo>
                <a:cubicBezTo>
                  <a:pt x="10486410" y="4864687"/>
                  <a:pt x="10497356" y="5246484"/>
                  <a:pt x="10515600" y="5416094"/>
                </a:cubicBezTo>
                <a:cubicBezTo>
                  <a:pt x="10245623" y="5445692"/>
                  <a:pt x="10029676" y="5415505"/>
                  <a:pt x="9753219" y="5416094"/>
                </a:cubicBezTo>
                <a:cubicBezTo>
                  <a:pt x="9476762" y="5416683"/>
                  <a:pt x="9553148" y="5422760"/>
                  <a:pt x="9411462" y="5416094"/>
                </a:cubicBezTo>
                <a:cubicBezTo>
                  <a:pt x="9269776" y="5409428"/>
                  <a:pt x="8927709" y="5385012"/>
                  <a:pt x="8754237" y="5416094"/>
                </a:cubicBezTo>
                <a:cubicBezTo>
                  <a:pt x="8580766" y="5447176"/>
                  <a:pt x="8413264" y="5410024"/>
                  <a:pt x="8307324" y="5416094"/>
                </a:cubicBezTo>
                <a:cubicBezTo>
                  <a:pt x="8201384" y="5422164"/>
                  <a:pt x="7912690" y="5421686"/>
                  <a:pt x="7544943" y="5416094"/>
                </a:cubicBezTo>
                <a:cubicBezTo>
                  <a:pt x="7177196" y="5410502"/>
                  <a:pt x="7304235" y="5418502"/>
                  <a:pt x="7098030" y="5416094"/>
                </a:cubicBezTo>
                <a:cubicBezTo>
                  <a:pt x="6891825" y="5413686"/>
                  <a:pt x="6541479" y="5434609"/>
                  <a:pt x="6335649" y="5416094"/>
                </a:cubicBezTo>
                <a:cubicBezTo>
                  <a:pt x="6129819" y="5397579"/>
                  <a:pt x="6106541" y="5402791"/>
                  <a:pt x="5993892" y="5416094"/>
                </a:cubicBezTo>
                <a:cubicBezTo>
                  <a:pt x="5881243" y="5429397"/>
                  <a:pt x="5545248" y="5437743"/>
                  <a:pt x="5231511" y="5416094"/>
                </a:cubicBezTo>
                <a:cubicBezTo>
                  <a:pt x="4917774" y="5394445"/>
                  <a:pt x="4963237" y="5426599"/>
                  <a:pt x="4784598" y="5416094"/>
                </a:cubicBezTo>
                <a:cubicBezTo>
                  <a:pt x="4605959" y="5405589"/>
                  <a:pt x="4605904" y="5406658"/>
                  <a:pt x="4442841" y="5416094"/>
                </a:cubicBezTo>
                <a:cubicBezTo>
                  <a:pt x="4279778" y="5425530"/>
                  <a:pt x="4177180" y="5426138"/>
                  <a:pt x="3995928" y="5416094"/>
                </a:cubicBezTo>
                <a:cubicBezTo>
                  <a:pt x="3814676" y="5406050"/>
                  <a:pt x="3516440" y="5429234"/>
                  <a:pt x="3233547" y="5416094"/>
                </a:cubicBezTo>
                <a:cubicBezTo>
                  <a:pt x="2950654" y="5402954"/>
                  <a:pt x="2884354" y="5436103"/>
                  <a:pt x="2786634" y="5416094"/>
                </a:cubicBezTo>
                <a:cubicBezTo>
                  <a:pt x="2688914" y="5396085"/>
                  <a:pt x="2522958" y="5423232"/>
                  <a:pt x="2444877" y="5416094"/>
                </a:cubicBezTo>
                <a:cubicBezTo>
                  <a:pt x="2366796" y="5408956"/>
                  <a:pt x="2104768" y="5395479"/>
                  <a:pt x="1997964" y="5416094"/>
                </a:cubicBezTo>
                <a:cubicBezTo>
                  <a:pt x="1891160" y="5436709"/>
                  <a:pt x="1573016" y="5412376"/>
                  <a:pt x="1445895" y="5416094"/>
                </a:cubicBezTo>
                <a:cubicBezTo>
                  <a:pt x="1318774" y="5419812"/>
                  <a:pt x="986443" y="5400529"/>
                  <a:pt x="788670" y="5416094"/>
                </a:cubicBezTo>
                <a:cubicBezTo>
                  <a:pt x="590897" y="5431659"/>
                  <a:pt x="363709" y="5381266"/>
                  <a:pt x="0" y="5416094"/>
                </a:cubicBezTo>
                <a:cubicBezTo>
                  <a:pt x="-22973" y="5218643"/>
                  <a:pt x="-26699" y="5010779"/>
                  <a:pt x="0" y="4630760"/>
                </a:cubicBezTo>
                <a:cubicBezTo>
                  <a:pt x="26699" y="4250741"/>
                  <a:pt x="-15389" y="4196664"/>
                  <a:pt x="0" y="3953749"/>
                </a:cubicBezTo>
                <a:cubicBezTo>
                  <a:pt x="15389" y="3710834"/>
                  <a:pt x="468" y="3611311"/>
                  <a:pt x="0" y="3276737"/>
                </a:cubicBezTo>
                <a:cubicBezTo>
                  <a:pt x="-468" y="2942163"/>
                  <a:pt x="15360" y="2781998"/>
                  <a:pt x="0" y="2599725"/>
                </a:cubicBezTo>
                <a:cubicBezTo>
                  <a:pt x="-15360" y="2417452"/>
                  <a:pt x="14816" y="2100232"/>
                  <a:pt x="0" y="1922713"/>
                </a:cubicBezTo>
                <a:cubicBezTo>
                  <a:pt x="-14816" y="1745194"/>
                  <a:pt x="-24648" y="1604167"/>
                  <a:pt x="0" y="1299863"/>
                </a:cubicBezTo>
                <a:cubicBezTo>
                  <a:pt x="24648" y="995559"/>
                  <a:pt x="2182" y="279525"/>
                  <a:pt x="0" y="0"/>
                </a:cubicBezTo>
                <a:close/>
              </a:path>
            </a:pathLst>
          </a:custGeom>
          <a:noFill/>
          <a:ln w="4762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Conclusions&#10;Based on the facts, apply the law to reach a conclusion.">
            <a:extLst>
              <a:ext uri="{FF2B5EF4-FFF2-40B4-BE49-F238E27FC236}">
                <a16:creationId xmlns:a16="http://schemas.microsoft.com/office/drawing/2014/main" id="{6D0DD4B5-D047-6963-EB75-2242FE3BBFAD}"/>
              </a:ext>
            </a:extLst>
          </p:cNvPr>
          <p:cNvPicPr>
            <a:picLocks noChangeAspect="1"/>
          </p:cNvPicPr>
          <p:nvPr/>
        </p:nvPicPr>
        <p:blipFill>
          <a:blip r:embed="rId3"/>
          <a:stretch>
            <a:fillRect/>
          </a:stretch>
        </p:blipFill>
        <p:spPr>
          <a:xfrm>
            <a:off x="1642276" y="914400"/>
            <a:ext cx="8831247" cy="4968819"/>
          </a:xfrm>
          <a:prstGeom prst="rect">
            <a:avLst/>
          </a:prstGeom>
        </p:spPr>
      </p:pic>
      <p:sp>
        <p:nvSpPr>
          <p:cNvPr id="2" name="Date Placeholder 1">
            <a:extLst>
              <a:ext uri="{FF2B5EF4-FFF2-40B4-BE49-F238E27FC236}">
                <a16:creationId xmlns:a16="http://schemas.microsoft.com/office/drawing/2014/main" id="{99349CD4-9918-D233-063C-94848BCFFE8E}"/>
              </a:ext>
            </a:extLst>
          </p:cNvPr>
          <p:cNvSpPr>
            <a:spLocks noGrp="1"/>
          </p:cNvSpPr>
          <p:nvPr>
            <p:ph type="dt" sz="half" idx="10"/>
          </p:nvPr>
        </p:nvSpPr>
        <p:spPr>
          <a:xfrm>
            <a:off x="838200" y="6356350"/>
            <a:ext cx="2743200" cy="365125"/>
          </a:xfrm>
        </p:spPr>
        <p:txBody>
          <a:bodyPr>
            <a:normAutofit/>
          </a:bodyPr>
          <a:lstStyle/>
          <a:p>
            <a:pPr>
              <a:spcAft>
                <a:spcPts val="600"/>
              </a:spcAft>
            </a:pPr>
            <a:r>
              <a:rPr lang="en-US"/>
              <a:t>2022</a:t>
            </a:r>
          </a:p>
        </p:txBody>
      </p:sp>
      <p:sp>
        <p:nvSpPr>
          <p:cNvPr id="3" name="Footer Placeholder 2">
            <a:extLst>
              <a:ext uri="{FF2B5EF4-FFF2-40B4-BE49-F238E27FC236}">
                <a16:creationId xmlns:a16="http://schemas.microsoft.com/office/drawing/2014/main" id="{F442FD68-56EB-F9FE-8385-52BD8E6C1161}"/>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 Pingora Consulting</a:t>
            </a:r>
          </a:p>
        </p:txBody>
      </p:sp>
      <p:sp>
        <p:nvSpPr>
          <p:cNvPr id="4" name="Slide Number Placeholder 3">
            <a:extLst>
              <a:ext uri="{FF2B5EF4-FFF2-40B4-BE49-F238E27FC236}">
                <a16:creationId xmlns:a16="http://schemas.microsoft.com/office/drawing/2014/main" id="{587D68F9-7B8C-96E7-CD0A-FFCFE50F252F}"/>
              </a:ext>
            </a:extLst>
          </p:cNvPr>
          <p:cNvSpPr>
            <a:spLocks noGrp="1"/>
          </p:cNvSpPr>
          <p:nvPr>
            <p:ph type="sldNum" sz="quarter" idx="12"/>
          </p:nvPr>
        </p:nvSpPr>
        <p:spPr>
          <a:xfrm>
            <a:off x="8610600" y="6356350"/>
            <a:ext cx="2743200" cy="365125"/>
          </a:xfrm>
        </p:spPr>
        <p:txBody>
          <a:bodyPr>
            <a:normAutofit/>
          </a:bodyPr>
          <a:lstStyle/>
          <a:p>
            <a:pPr>
              <a:spcAft>
                <a:spcPts val="600"/>
              </a:spcAft>
            </a:pPr>
            <a:fld id="{99A0F2D4-9C58-5448-8005-5DD1AA158DDA}" type="slidenum">
              <a:rPr lang="en-US" smtClean="0"/>
              <a:pPr>
                <a:spcAft>
                  <a:spcPts val="600"/>
                </a:spcAft>
              </a:pPr>
              <a:t>94</a:t>
            </a:fld>
            <a:endParaRPr lang="en-US"/>
          </a:p>
        </p:txBody>
      </p:sp>
      <p:sp>
        <p:nvSpPr>
          <p:cNvPr id="6" name="Title 5">
            <a:extLst>
              <a:ext uri="{FF2B5EF4-FFF2-40B4-BE49-F238E27FC236}">
                <a16:creationId xmlns:a16="http://schemas.microsoft.com/office/drawing/2014/main" id="{0A4E0ABA-1503-AB9A-6A92-36B3D66C0752}"/>
              </a:ext>
            </a:extLst>
          </p:cNvPr>
          <p:cNvSpPr>
            <a:spLocks noGrp="1"/>
          </p:cNvSpPr>
          <p:nvPr>
            <p:ph type="title" idx="4294967295"/>
          </p:nvPr>
        </p:nvSpPr>
        <p:spPr>
          <a:xfrm>
            <a:off x="838200" y="-1325563"/>
            <a:ext cx="10515600" cy="1325563"/>
          </a:xfrm>
        </p:spPr>
        <p:txBody>
          <a:bodyPr vert="horz" lIns="91440" tIns="45720" rIns="91440" bIns="45720" rtlCol="0" anchor="b">
            <a:normAutofit/>
          </a:bodyPr>
          <a:lstStyle/>
          <a:p>
            <a:r>
              <a:rPr lang="en-US" dirty="0"/>
              <a:t>Conclusions</a:t>
            </a:r>
          </a:p>
        </p:txBody>
      </p:sp>
    </p:spTree>
    <p:extLst>
      <p:ext uri="{BB962C8B-B14F-4D97-AF65-F5344CB8AC3E}">
        <p14:creationId xmlns:p14="http://schemas.microsoft.com/office/powerpoint/2010/main" val="11855562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2E273581-CEF3-F14E-8EB9-FDD6268D6DEA}"/>
              </a:ext>
            </a:extLst>
          </p:cNvPr>
          <p:cNvSpPr>
            <a:spLocks noGrp="1"/>
          </p:cNvSpPr>
          <p:nvPr>
            <p:ph type="title"/>
          </p:nvPr>
        </p:nvSpPr>
        <p:spPr>
          <a:xfrm>
            <a:off x="565150" y="2485898"/>
            <a:ext cx="3831486" cy="3395472"/>
          </a:xfrm>
        </p:spPr>
        <p:txBody>
          <a:bodyPr vert="horz" lIns="91440" tIns="45720" rIns="91440" bIns="45720" rtlCol="0" anchor="b">
            <a:normAutofit/>
          </a:bodyPr>
          <a:lstStyle/>
          <a:p>
            <a:r>
              <a:rPr lang="en-US" sz="5400" dirty="0"/>
              <a:t>The Components</a:t>
            </a:r>
          </a:p>
        </p:txBody>
      </p:sp>
      <p:sp>
        <p:nvSpPr>
          <p:cNvPr id="4" name="Footer Placeholder 3">
            <a:extLst>
              <a:ext uri="{FF2B5EF4-FFF2-40B4-BE49-F238E27FC236}">
                <a16:creationId xmlns:a16="http://schemas.microsoft.com/office/drawing/2014/main" id="{87A29D07-BBA1-2C43-B31B-AF96A495403F}"/>
              </a:ext>
            </a:extLst>
          </p:cNvPr>
          <p:cNvSpPr>
            <a:spLocks noGrp="1"/>
          </p:cNvSpPr>
          <p:nvPr>
            <p:ph type="ftr" sz="quarter" idx="11"/>
          </p:nvPr>
        </p:nvSpPr>
        <p:spPr>
          <a:xfrm>
            <a:off x="565150" y="6141085"/>
            <a:ext cx="3608205" cy="365125"/>
          </a:xfrm>
        </p:spPr>
        <p:txBody>
          <a:bodyPr vert="horz" lIns="91440" tIns="45720" rIns="91440" bIns="45720" rtlCol="0" anchor="ctr">
            <a:normAutofit/>
          </a:bodyPr>
          <a:lstStyle/>
          <a:p>
            <a:pPr>
              <a:spcAft>
                <a:spcPts val="600"/>
              </a:spcAft>
            </a:pPr>
            <a:r>
              <a:rPr lang="en-US" b="0" i="0" kern="1200">
                <a:solidFill>
                  <a:schemeClr val="tx1">
                    <a:tint val="75000"/>
                  </a:schemeClr>
                </a:solidFill>
                <a:latin typeface="+mn-lt"/>
                <a:ea typeface="+mn-ea"/>
                <a:cs typeface="+mn-cs"/>
              </a:rPr>
              <a:t>© Pingora Consulting</a:t>
            </a:r>
          </a:p>
        </p:txBody>
      </p:sp>
      <p:graphicFrame>
        <p:nvGraphicFramePr>
          <p:cNvPr id="8" name="Diagram 7">
            <a:extLst>
              <a:ext uri="{FF2B5EF4-FFF2-40B4-BE49-F238E27FC236}">
                <a16:creationId xmlns:a16="http://schemas.microsoft.com/office/drawing/2014/main" id="{AEA27907-DDE4-3041-BE34-30360FA6445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672632244"/>
              </p:ext>
            </p:extLst>
          </p:nvPr>
        </p:nvGraphicFramePr>
        <p:xfrm>
          <a:off x="5224243" y="685667"/>
          <a:ext cx="6316267" cy="50771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Right Arrow 8" descr="Arrow pointing to Conclusions">
            <a:extLst>
              <a:ext uri="{FF2B5EF4-FFF2-40B4-BE49-F238E27FC236}">
                <a16:creationId xmlns:a16="http://schemas.microsoft.com/office/drawing/2014/main" id="{AFBEAF9C-FB66-C846-8CD5-17E7DFE0827E}"/>
              </a:ext>
              <a:ext uri="{C183D7F6-B498-43B3-948B-1728B52AA6E4}">
                <adec:decorative xmlns:adec="http://schemas.microsoft.com/office/drawing/2017/decorative" val="0"/>
              </a:ext>
            </a:extLst>
          </p:cNvPr>
          <p:cNvSpPr/>
          <p:nvPr/>
        </p:nvSpPr>
        <p:spPr>
          <a:xfrm>
            <a:off x="3830210" y="2280158"/>
            <a:ext cx="1737360" cy="50707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a:extLst>
              <a:ext uri="{FF2B5EF4-FFF2-40B4-BE49-F238E27FC236}">
                <a16:creationId xmlns:a16="http://schemas.microsoft.com/office/drawing/2014/main" id="{539F7ECD-8546-7247-875B-B5B180866C21}"/>
              </a:ext>
            </a:extLst>
          </p:cNvPr>
          <p:cNvSpPr>
            <a:spLocks noGrp="1"/>
          </p:cNvSpPr>
          <p:nvPr>
            <p:ph type="dt" sz="half" idx="10"/>
          </p:nvPr>
        </p:nvSpPr>
        <p:spPr/>
        <p:txBody>
          <a:bodyPr/>
          <a:lstStyle/>
          <a:p>
            <a:r>
              <a:rPr lang="en-US"/>
              <a:t>2022</a:t>
            </a:r>
            <a:endParaRPr lang="en-US" dirty="0"/>
          </a:p>
        </p:txBody>
      </p:sp>
      <p:sp>
        <p:nvSpPr>
          <p:cNvPr id="6" name="Slide Number Placeholder 5">
            <a:extLst>
              <a:ext uri="{FF2B5EF4-FFF2-40B4-BE49-F238E27FC236}">
                <a16:creationId xmlns:a16="http://schemas.microsoft.com/office/drawing/2014/main" id="{8FF87E86-A7AF-0746-9572-F5CF85A0D811}"/>
              </a:ext>
            </a:extLst>
          </p:cNvPr>
          <p:cNvSpPr>
            <a:spLocks noGrp="1"/>
          </p:cNvSpPr>
          <p:nvPr>
            <p:ph type="sldNum" sz="quarter" idx="12"/>
          </p:nvPr>
        </p:nvSpPr>
        <p:spPr/>
        <p:txBody>
          <a:bodyPr/>
          <a:lstStyle/>
          <a:p>
            <a:fld id="{49ABCAEC-7D34-E549-A96E-FCEDAADBE4B0}" type="slidenum">
              <a:rPr lang="en-US" smtClean="0"/>
              <a:t>95</a:t>
            </a:fld>
            <a:endParaRPr lang="en-US"/>
          </a:p>
        </p:txBody>
      </p:sp>
    </p:spTree>
    <p:extLst>
      <p:ext uri="{BB962C8B-B14F-4D97-AF65-F5344CB8AC3E}">
        <p14:creationId xmlns:p14="http://schemas.microsoft.com/office/powerpoint/2010/main" val="710622532"/>
      </p:ext>
    </p:extLst>
  </p:cSld>
  <p:clrMapOvr>
    <a:masterClrMapping/>
  </p:clrMapOvr>
  <p:transition spd="slow">
    <p:cover/>
  </p:transition>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5A0118C5-4F8D-4CF4-BADD-53FEACC6C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BFA69B64-8E3A-0C4A-8C6D-D849C3C922DC}"/>
              </a:ext>
            </a:extLst>
          </p:cNvPr>
          <p:cNvSpPr>
            <a:spLocks noGrp="1"/>
          </p:cNvSpPr>
          <p:nvPr>
            <p:ph type="title"/>
          </p:nvPr>
        </p:nvSpPr>
        <p:spPr>
          <a:xfrm>
            <a:off x="5273459" y="568517"/>
            <a:ext cx="6209628" cy="1067209"/>
          </a:xfrm>
        </p:spPr>
        <p:txBody>
          <a:bodyPr vert="horz" lIns="91440" tIns="45720" rIns="91440" bIns="45720" rtlCol="0" anchor="ctr">
            <a:noAutofit/>
          </a:bodyPr>
          <a:lstStyle/>
          <a:p>
            <a:r>
              <a:rPr lang="en-US" sz="5400" dirty="0">
                <a:solidFill>
                  <a:schemeClr val="bg1"/>
                </a:solidFill>
              </a:rPr>
              <a:t>What is a conclusion?</a:t>
            </a:r>
          </a:p>
        </p:txBody>
      </p:sp>
      <p:pic>
        <p:nvPicPr>
          <p:cNvPr id="8" name="Picture 7" descr="A close up of a lamp&#10;&#10;Description automatically generated">
            <a:extLst>
              <a:ext uri="{FF2B5EF4-FFF2-40B4-BE49-F238E27FC236}">
                <a16:creationId xmlns:a16="http://schemas.microsoft.com/office/drawing/2014/main" id="{90EB803F-2FB5-4284-BEBD-F967E30BCC92}"/>
              </a:ext>
            </a:extLst>
          </p:cNvPr>
          <p:cNvPicPr>
            <a:picLocks noChangeAspect="1"/>
          </p:cNvPicPr>
          <p:nvPr/>
        </p:nvPicPr>
        <p:blipFill rotWithShape="1">
          <a:blip r:embed="rId3"/>
          <a:srcRect l="38500"/>
          <a:stretch/>
        </p:blipFill>
        <p:spPr>
          <a:xfrm>
            <a:off x="739959" y="1095407"/>
            <a:ext cx="4754947" cy="4754947"/>
          </a:xfrm>
          <a:custGeom>
            <a:avLst/>
            <a:gdLst/>
            <a:ahLst/>
            <a:cxnLst/>
            <a:rect l="l" t="t" r="r" b="b"/>
            <a:pathLst>
              <a:path w="2388070" h="2388070">
                <a:moveTo>
                  <a:pt x="1194035" y="0"/>
                </a:moveTo>
                <a:cubicBezTo>
                  <a:pt x="1853482" y="0"/>
                  <a:pt x="2388070" y="534588"/>
                  <a:pt x="2388070" y="1194035"/>
                </a:cubicBezTo>
                <a:cubicBezTo>
                  <a:pt x="2388070" y="1853482"/>
                  <a:pt x="1853482" y="2388070"/>
                  <a:pt x="1194035" y="2388070"/>
                </a:cubicBezTo>
                <a:cubicBezTo>
                  <a:pt x="534588" y="2388070"/>
                  <a:pt x="0" y="1853482"/>
                  <a:pt x="0" y="1194035"/>
                </a:cubicBezTo>
                <a:cubicBezTo>
                  <a:pt x="0" y="534588"/>
                  <a:pt x="534588" y="0"/>
                  <a:pt x="1194035" y="0"/>
                </a:cubicBezTo>
                <a:close/>
              </a:path>
            </a:pathLst>
          </a:custGeom>
          <a:noFill/>
          <a:ln w="28575">
            <a:noFill/>
          </a:ln>
        </p:spPr>
      </p:pic>
      <p:grpSp>
        <p:nvGrpSpPr>
          <p:cNvPr id="16" name="Group 15">
            <a:extLst>
              <a:ext uri="{FF2B5EF4-FFF2-40B4-BE49-F238E27FC236}">
                <a16:creationId xmlns:a16="http://schemas.microsoft.com/office/drawing/2014/main" id="{B894EFA8-F425-4D19-A94B-445388B31E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77893"/>
            <a:ext cx="1861854" cy="717514"/>
            <a:chOff x="0" y="377893"/>
            <a:chExt cx="1861854" cy="717514"/>
          </a:xfrm>
          <a:solidFill>
            <a:schemeClr val="bg1"/>
          </a:solidFill>
        </p:grpSpPr>
        <p:sp>
          <p:nvSpPr>
            <p:cNvPr id="17" name="Freeform: Shape 16">
              <a:extLst>
                <a:ext uri="{FF2B5EF4-FFF2-40B4-BE49-F238E27FC236}">
                  <a16:creationId xmlns:a16="http://schemas.microsoft.com/office/drawing/2014/main" id="{C5A741B9-65EC-4C5B-9FE0-4A18575771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377893"/>
              <a:ext cx="1861854" cy="277779"/>
            </a:xfrm>
            <a:custGeom>
              <a:avLst/>
              <a:gdLst>
                <a:gd name="connsiteX0" fmla="*/ 180458 w 1861854"/>
                <a:gd name="connsiteY0" fmla="*/ 0 h 277779"/>
                <a:gd name="connsiteX1" fmla="*/ 419222 w 1861854"/>
                <a:gd name="connsiteY1" fmla="*/ 238761 h 277779"/>
                <a:gd name="connsiteX2" fmla="*/ 657984 w 1861854"/>
                <a:gd name="connsiteY2" fmla="*/ 0 h 277779"/>
                <a:gd name="connsiteX3" fmla="*/ 896745 w 1861854"/>
                <a:gd name="connsiteY3" fmla="*/ 238761 h 277779"/>
                <a:gd name="connsiteX4" fmla="*/ 1135754 w 1861854"/>
                <a:gd name="connsiteY4" fmla="*/ 0 h 277779"/>
                <a:gd name="connsiteX5" fmla="*/ 1374516 w 1861854"/>
                <a:gd name="connsiteY5" fmla="*/ 238761 h 277779"/>
                <a:gd name="connsiteX6" fmla="*/ 1613277 w 1861854"/>
                <a:gd name="connsiteY6" fmla="*/ 0 h 277779"/>
                <a:gd name="connsiteX7" fmla="*/ 1861854 w 1861854"/>
                <a:gd name="connsiteY7" fmla="*/ 248577 h 277779"/>
                <a:gd name="connsiteX8" fmla="*/ 1842470 w 1861854"/>
                <a:gd name="connsiteY8" fmla="*/ 267963 h 277779"/>
                <a:gd name="connsiteX9" fmla="*/ 1613277 w 1861854"/>
                <a:gd name="connsiteY9" fmla="*/ 39017 h 277779"/>
                <a:gd name="connsiteX10" fmla="*/ 1374516 w 1861854"/>
                <a:gd name="connsiteY10" fmla="*/ 277779 h 277779"/>
                <a:gd name="connsiteX11" fmla="*/ 1135754 w 1861854"/>
                <a:gd name="connsiteY11" fmla="*/ 39017 h 277779"/>
                <a:gd name="connsiteX12" fmla="*/ 896745 w 1861854"/>
                <a:gd name="connsiteY12" fmla="*/ 277779 h 277779"/>
                <a:gd name="connsiteX13" fmla="*/ 657984 w 1861854"/>
                <a:gd name="connsiteY13" fmla="*/ 39017 h 277779"/>
                <a:gd name="connsiteX14" fmla="*/ 419222 w 1861854"/>
                <a:gd name="connsiteY14" fmla="*/ 277779 h 277779"/>
                <a:gd name="connsiteX15" fmla="*/ 180458 w 1861854"/>
                <a:gd name="connsiteY15" fmla="*/ 39017 h 277779"/>
                <a:gd name="connsiteX16" fmla="*/ 0 w 1861854"/>
                <a:gd name="connsiteY16" fmla="*/ 219283 h 277779"/>
                <a:gd name="connsiteX17" fmla="*/ 0 w 1861854"/>
                <a:gd name="connsiteY17" fmla="*/ 180458 h 27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1854" h="277779">
                  <a:moveTo>
                    <a:pt x="180458" y="0"/>
                  </a:moveTo>
                  <a:lnTo>
                    <a:pt x="419222" y="238761"/>
                  </a:lnTo>
                  <a:lnTo>
                    <a:pt x="657984" y="0"/>
                  </a:lnTo>
                  <a:lnTo>
                    <a:pt x="896745" y="238761"/>
                  </a:lnTo>
                  <a:lnTo>
                    <a:pt x="1135754" y="0"/>
                  </a:lnTo>
                  <a:lnTo>
                    <a:pt x="1374516" y="238761"/>
                  </a:lnTo>
                  <a:lnTo>
                    <a:pt x="1613277" y="0"/>
                  </a:lnTo>
                  <a:lnTo>
                    <a:pt x="1861854" y="248577"/>
                  </a:lnTo>
                  <a:lnTo>
                    <a:pt x="1842470" y="267963"/>
                  </a:lnTo>
                  <a:lnTo>
                    <a:pt x="1613277" y="39017"/>
                  </a:lnTo>
                  <a:lnTo>
                    <a:pt x="1374516" y="277779"/>
                  </a:lnTo>
                  <a:lnTo>
                    <a:pt x="1135754" y="39017"/>
                  </a:lnTo>
                  <a:lnTo>
                    <a:pt x="896745" y="277779"/>
                  </a:lnTo>
                  <a:lnTo>
                    <a:pt x="657984" y="39017"/>
                  </a:lnTo>
                  <a:lnTo>
                    <a:pt x="419222" y="277779"/>
                  </a:lnTo>
                  <a:lnTo>
                    <a:pt x="180458" y="39017"/>
                  </a:lnTo>
                  <a:lnTo>
                    <a:pt x="0" y="219283"/>
                  </a:lnTo>
                  <a:lnTo>
                    <a:pt x="0" y="180458"/>
                  </a:lnTo>
                  <a:close/>
                </a:path>
              </a:pathLst>
            </a:custGeom>
            <a:grpFill/>
            <a:ln w="9525" cap="flat">
              <a:noFill/>
              <a:prstDash val="solid"/>
              <a:miter/>
            </a:ln>
          </p:spPr>
          <p:txBody>
            <a:bodyPr wrap="square" rtlCol="0" anchor="ctr">
              <a:noAutofit/>
            </a:bodyPr>
            <a:lstStyle/>
            <a:p>
              <a:endParaRPr lang="en-US"/>
            </a:p>
          </p:txBody>
        </p:sp>
        <p:sp>
          <p:nvSpPr>
            <p:cNvPr id="18" name="Freeform: Shape 17">
              <a:extLst>
                <a:ext uri="{FF2B5EF4-FFF2-40B4-BE49-F238E27FC236}">
                  <a16:creationId xmlns:a16="http://schemas.microsoft.com/office/drawing/2014/main" id="{C0BB4301-41FA-4453-956F-A11CC664B6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17628"/>
              <a:ext cx="1861854" cy="277779"/>
            </a:xfrm>
            <a:custGeom>
              <a:avLst/>
              <a:gdLst>
                <a:gd name="connsiteX0" fmla="*/ 180458 w 1861854"/>
                <a:gd name="connsiteY0" fmla="*/ 0 h 277779"/>
                <a:gd name="connsiteX1" fmla="*/ 419222 w 1861854"/>
                <a:gd name="connsiteY1" fmla="*/ 238761 h 277779"/>
                <a:gd name="connsiteX2" fmla="*/ 657984 w 1861854"/>
                <a:gd name="connsiteY2" fmla="*/ 0 h 277779"/>
                <a:gd name="connsiteX3" fmla="*/ 896745 w 1861854"/>
                <a:gd name="connsiteY3" fmla="*/ 238761 h 277779"/>
                <a:gd name="connsiteX4" fmla="*/ 1135754 w 1861854"/>
                <a:gd name="connsiteY4" fmla="*/ 0 h 277779"/>
                <a:gd name="connsiteX5" fmla="*/ 1374516 w 1861854"/>
                <a:gd name="connsiteY5" fmla="*/ 238761 h 277779"/>
                <a:gd name="connsiteX6" fmla="*/ 1613277 w 1861854"/>
                <a:gd name="connsiteY6" fmla="*/ 0 h 277779"/>
                <a:gd name="connsiteX7" fmla="*/ 1861854 w 1861854"/>
                <a:gd name="connsiteY7" fmla="*/ 248577 h 277779"/>
                <a:gd name="connsiteX8" fmla="*/ 1842470 w 1861854"/>
                <a:gd name="connsiteY8" fmla="*/ 268208 h 277779"/>
                <a:gd name="connsiteX9" fmla="*/ 1613277 w 1861854"/>
                <a:gd name="connsiteY9" fmla="*/ 39017 h 277779"/>
                <a:gd name="connsiteX10" fmla="*/ 1374516 w 1861854"/>
                <a:gd name="connsiteY10" fmla="*/ 277779 h 277779"/>
                <a:gd name="connsiteX11" fmla="*/ 1135754 w 1861854"/>
                <a:gd name="connsiteY11" fmla="*/ 39017 h 277779"/>
                <a:gd name="connsiteX12" fmla="*/ 896745 w 1861854"/>
                <a:gd name="connsiteY12" fmla="*/ 277779 h 277779"/>
                <a:gd name="connsiteX13" fmla="*/ 657984 w 1861854"/>
                <a:gd name="connsiteY13" fmla="*/ 39017 h 277779"/>
                <a:gd name="connsiteX14" fmla="*/ 419222 w 1861854"/>
                <a:gd name="connsiteY14" fmla="*/ 277779 h 277779"/>
                <a:gd name="connsiteX15" fmla="*/ 180458 w 1861854"/>
                <a:gd name="connsiteY15" fmla="*/ 39017 h 277779"/>
                <a:gd name="connsiteX16" fmla="*/ 0 w 1861854"/>
                <a:gd name="connsiteY16" fmla="*/ 219475 h 277779"/>
                <a:gd name="connsiteX17" fmla="*/ 0 w 1861854"/>
                <a:gd name="connsiteY17" fmla="*/ 180458 h 27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1854" h="277779">
                  <a:moveTo>
                    <a:pt x="180458" y="0"/>
                  </a:moveTo>
                  <a:lnTo>
                    <a:pt x="419222" y="238761"/>
                  </a:lnTo>
                  <a:lnTo>
                    <a:pt x="657984" y="0"/>
                  </a:lnTo>
                  <a:lnTo>
                    <a:pt x="896745" y="238761"/>
                  </a:lnTo>
                  <a:lnTo>
                    <a:pt x="1135754" y="0"/>
                  </a:lnTo>
                  <a:lnTo>
                    <a:pt x="1374516" y="238761"/>
                  </a:lnTo>
                  <a:lnTo>
                    <a:pt x="1613277" y="0"/>
                  </a:lnTo>
                  <a:lnTo>
                    <a:pt x="1861854" y="248577"/>
                  </a:lnTo>
                  <a:lnTo>
                    <a:pt x="1842470" y="268208"/>
                  </a:lnTo>
                  <a:lnTo>
                    <a:pt x="1613277" y="39017"/>
                  </a:lnTo>
                  <a:lnTo>
                    <a:pt x="1374516" y="277779"/>
                  </a:lnTo>
                  <a:lnTo>
                    <a:pt x="1135754" y="39017"/>
                  </a:lnTo>
                  <a:lnTo>
                    <a:pt x="896745" y="277779"/>
                  </a:lnTo>
                  <a:lnTo>
                    <a:pt x="657984" y="39017"/>
                  </a:lnTo>
                  <a:lnTo>
                    <a:pt x="419222" y="277779"/>
                  </a:lnTo>
                  <a:lnTo>
                    <a:pt x="180458" y="39017"/>
                  </a:lnTo>
                  <a:lnTo>
                    <a:pt x="0" y="219475"/>
                  </a:lnTo>
                  <a:lnTo>
                    <a:pt x="0" y="180458"/>
                  </a:lnTo>
                  <a:close/>
                </a:path>
              </a:pathLst>
            </a:custGeom>
            <a:grpFill/>
            <a:ln w="9525" cap="flat">
              <a:noFill/>
              <a:prstDash val="solid"/>
              <a:miter/>
            </a:ln>
          </p:spPr>
          <p:txBody>
            <a:bodyPr wrap="square" rtlCol="0" anchor="ctr">
              <a:noAutofit/>
            </a:bodyPr>
            <a:lstStyle/>
            <a:p>
              <a:endParaRPr lang="en-US" dirty="0"/>
            </a:p>
          </p:txBody>
        </p:sp>
      </p:grpSp>
      <p:sp>
        <p:nvSpPr>
          <p:cNvPr id="3" name="Content Placeholder 2">
            <a:extLst>
              <a:ext uri="{FF2B5EF4-FFF2-40B4-BE49-F238E27FC236}">
                <a16:creationId xmlns:a16="http://schemas.microsoft.com/office/drawing/2014/main" id="{507D5A17-A9A2-B24D-99A1-74E226B80D77}"/>
              </a:ext>
            </a:extLst>
          </p:cNvPr>
          <p:cNvSpPr>
            <a:spLocks noGrp="1"/>
          </p:cNvSpPr>
          <p:nvPr>
            <p:ph sz="half" idx="2"/>
          </p:nvPr>
        </p:nvSpPr>
        <p:spPr>
          <a:xfrm>
            <a:off x="6234868" y="1820369"/>
            <a:ext cx="5217173" cy="4351338"/>
          </a:xfrm>
        </p:spPr>
        <p:txBody>
          <a:bodyPr vert="horz" lIns="91440" tIns="45720" rIns="91440" bIns="45720" rtlCol="0">
            <a:normAutofit/>
          </a:bodyPr>
          <a:lstStyle/>
          <a:p>
            <a:pPr marL="0"/>
            <a:r>
              <a:rPr lang="en-US" sz="3600" dirty="0">
                <a:solidFill>
                  <a:schemeClr val="bg1"/>
                </a:solidFill>
              </a:rPr>
              <a:t>A judgment or decision reached by reasoning.</a:t>
            </a:r>
          </a:p>
          <a:p>
            <a:pPr marL="0"/>
            <a:endParaRPr lang="en-US" sz="3600" dirty="0">
              <a:solidFill>
                <a:schemeClr val="bg1"/>
              </a:solidFill>
            </a:endParaRPr>
          </a:p>
          <a:p>
            <a:pPr marL="0" indent="0">
              <a:buNone/>
            </a:pPr>
            <a:r>
              <a:rPr lang="en-US" sz="2400" dirty="0">
                <a:solidFill>
                  <a:schemeClr val="bg1"/>
                </a:solidFill>
              </a:rPr>
              <a:t>			Dictionary.com</a:t>
            </a:r>
          </a:p>
        </p:txBody>
      </p:sp>
      <p:sp>
        <p:nvSpPr>
          <p:cNvPr id="7" name="Date Placeholder 6">
            <a:extLst>
              <a:ext uri="{FF2B5EF4-FFF2-40B4-BE49-F238E27FC236}">
                <a16:creationId xmlns:a16="http://schemas.microsoft.com/office/drawing/2014/main" id="{9BC5B314-7F3A-AD43-8F11-1C856862EAD7}"/>
              </a:ext>
            </a:extLst>
          </p:cNvPr>
          <p:cNvSpPr>
            <a:spLocks noGrp="1"/>
          </p:cNvSpPr>
          <p:nvPr>
            <p:ph type="dt" sz="half" idx="10"/>
          </p:nvPr>
        </p:nvSpPr>
        <p:spPr>
          <a:xfrm>
            <a:off x="838200" y="6356350"/>
            <a:ext cx="2743200" cy="365125"/>
          </a:xfrm>
        </p:spPr>
        <p:txBody>
          <a:bodyPr vert="horz" lIns="91440" tIns="45720" rIns="91440" bIns="45720" rtlCol="0" anchor="ctr">
            <a:normAutofit/>
          </a:bodyPr>
          <a:lstStyle/>
          <a:p>
            <a:pPr>
              <a:spcAft>
                <a:spcPts val="600"/>
              </a:spcAft>
              <a:defRPr/>
            </a:pPr>
            <a:r>
              <a:rPr lang="en-US">
                <a:solidFill>
                  <a:schemeClr val="bg1"/>
                </a:solidFill>
                <a:latin typeface="Calibri" panose="020F0502020204030204"/>
              </a:rPr>
              <a:t>2022</a:t>
            </a:r>
          </a:p>
        </p:txBody>
      </p:sp>
      <p:sp>
        <p:nvSpPr>
          <p:cNvPr id="5" name="Footer Placeholder 4">
            <a:extLst>
              <a:ext uri="{FF2B5EF4-FFF2-40B4-BE49-F238E27FC236}">
                <a16:creationId xmlns:a16="http://schemas.microsoft.com/office/drawing/2014/main" id="{0248B180-228A-734D-AA2F-5500FB4DEF4F}"/>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chemeClr val="bg1"/>
                </a:solidFill>
                <a:latin typeface="Calibri" panose="020F0502020204030204"/>
                <a:ea typeface="+mn-ea"/>
                <a:cs typeface="+mn-cs"/>
              </a:rPr>
              <a:t>© Pingora Consulting</a:t>
            </a:r>
          </a:p>
        </p:txBody>
      </p:sp>
      <p:sp>
        <p:nvSpPr>
          <p:cNvPr id="9" name="Slide Number Placeholder 8">
            <a:extLst>
              <a:ext uri="{FF2B5EF4-FFF2-40B4-BE49-F238E27FC236}">
                <a16:creationId xmlns:a16="http://schemas.microsoft.com/office/drawing/2014/main" id="{3F7AE9F1-1B28-0C4E-A8D8-C0BB5F86AEE0}"/>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49ABCAEC-7D34-E549-A96E-FCEDAADBE4B0}" type="slidenum">
              <a:rPr lang="en-US">
                <a:solidFill>
                  <a:schemeClr val="bg1"/>
                </a:solidFill>
                <a:latin typeface="Calibri" panose="020F0502020204030204"/>
              </a:rPr>
              <a:pPr>
                <a:spcAft>
                  <a:spcPts val="600"/>
                </a:spcAft>
                <a:defRPr/>
              </a:pPr>
              <a:t>96</a:t>
            </a:fld>
            <a:endParaRPr lang="en-US">
              <a:solidFill>
                <a:schemeClr val="bg1"/>
              </a:solidFill>
              <a:latin typeface="Calibri" panose="020F0502020204030204"/>
            </a:endParaRPr>
          </a:p>
        </p:txBody>
      </p:sp>
      <p:grpSp>
        <p:nvGrpSpPr>
          <p:cNvPr id="20" name="Graphic 185">
            <a:extLst>
              <a:ext uri="{FF2B5EF4-FFF2-40B4-BE49-F238E27FC236}">
                <a16:creationId xmlns:a16="http://schemas.microsoft.com/office/drawing/2014/main" id="{582A903B-6B78-4F0A-B7C9-3D80499020B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428634" y="5987064"/>
            <a:ext cx="1054466" cy="469689"/>
            <a:chOff x="9841624" y="4115729"/>
            <a:chExt cx="602169" cy="268223"/>
          </a:xfrm>
          <a:solidFill>
            <a:schemeClr val="bg1"/>
          </a:solidFill>
        </p:grpSpPr>
        <p:sp>
          <p:nvSpPr>
            <p:cNvPr id="21" name="Freeform: Shape 20">
              <a:extLst>
                <a:ext uri="{FF2B5EF4-FFF2-40B4-BE49-F238E27FC236}">
                  <a16:creationId xmlns:a16="http://schemas.microsoft.com/office/drawing/2014/main" id="{D510EA93-8F64-42C8-A630-D449506E95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841624" y="4115729"/>
              <a:ext cx="202882" cy="268223"/>
            </a:xfrm>
            <a:custGeom>
              <a:avLst/>
              <a:gdLst>
                <a:gd name="connsiteX0" fmla="*/ 20765 w 202882"/>
                <a:gd name="connsiteY0" fmla="*/ 268224 h 268223"/>
                <a:gd name="connsiteX1" fmla="*/ 0 w 202882"/>
                <a:gd name="connsiteY1" fmla="*/ 268224 h 268223"/>
                <a:gd name="connsiteX2" fmla="*/ 182118 w 202882"/>
                <a:gd name="connsiteY2" fmla="*/ 0 h 268223"/>
                <a:gd name="connsiteX3" fmla="*/ 202883 w 202882"/>
                <a:gd name="connsiteY3" fmla="*/ 0 h 268223"/>
              </a:gdLst>
              <a:ahLst/>
              <a:cxnLst>
                <a:cxn ang="0">
                  <a:pos x="connsiteX0" y="connsiteY0"/>
                </a:cxn>
                <a:cxn ang="0">
                  <a:pos x="connsiteX1" y="connsiteY1"/>
                </a:cxn>
                <a:cxn ang="0">
                  <a:pos x="connsiteX2" y="connsiteY2"/>
                </a:cxn>
                <a:cxn ang="0">
                  <a:pos x="connsiteX3" y="connsiteY3"/>
                </a:cxn>
              </a:cxnLst>
              <a:rect l="l" t="t" r="r" b="b"/>
              <a:pathLst>
                <a:path w="202882" h="268223">
                  <a:moveTo>
                    <a:pt x="20765" y="268224"/>
                  </a:moveTo>
                  <a:lnTo>
                    <a:pt x="0" y="268224"/>
                  </a:lnTo>
                  <a:lnTo>
                    <a:pt x="182118" y="0"/>
                  </a:lnTo>
                  <a:lnTo>
                    <a:pt x="202883" y="0"/>
                  </a:ln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6CB53FC-E4DA-4001-928B-9998A85EA5B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941445" y="4115729"/>
              <a:ext cx="202882" cy="268223"/>
            </a:xfrm>
            <a:custGeom>
              <a:avLst/>
              <a:gdLst>
                <a:gd name="connsiteX0" fmla="*/ 20765 w 202882"/>
                <a:gd name="connsiteY0" fmla="*/ 268224 h 268223"/>
                <a:gd name="connsiteX1" fmla="*/ 0 w 202882"/>
                <a:gd name="connsiteY1" fmla="*/ 268224 h 268223"/>
                <a:gd name="connsiteX2" fmla="*/ 182118 w 202882"/>
                <a:gd name="connsiteY2" fmla="*/ 0 h 268223"/>
                <a:gd name="connsiteX3" fmla="*/ 202883 w 202882"/>
                <a:gd name="connsiteY3" fmla="*/ 0 h 268223"/>
              </a:gdLst>
              <a:ahLst/>
              <a:cxnLst>
                <a:cxn ang="0">
                  <a:pos x="connsiteX0" y="connsiteY0"/>
                </a:cxn>
                <a:cxn ang="0">
                  <a:pos x="connsiteX1" y="connsiteY1"/>
                </a:cxn>
                <a:cxn ang="0">
                  <a:pos x="connsiteX2" y="connsiteY2"/>
                </a:cxn>
                <a:cxn ang="0">
                  <a:pos x="connsiteX3" y="connsiteY3"/>
                </a:cxn>
              </a:cxnLst>
              <a:rect l="l" t="t" r="r" b="b"/>
              <a:pathLst>
                <a:path w="202882" h="268223">
                  <a:moveTo>
                    <a:pt x="20765" y="268224"/>
                  </a:moveTo>
                  <a:lnTo>
                    <a:pt x="0" y="268224"/>
                  </a:lnTo>
                  <a:lnTo>
                    <a:pt x="182118" y="0"/>
                  </a:lnTo>
                  <a:lnTo>
                    <a:pt x="202883" y="0"/>
                  </a:ln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D210B969-4FDF-4AAC-9397-63D5434958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041267" y="4115729"/>
              <a:ext cx="202882" cy="268223"/>
            </a:xfrm>
            <a:custGeom>
              <a:avLst/>
              <a:gdLst>
                <a:gd name="connsiteX0" fmla="*/ 20669 w 202882"/>
                <a:gd name="connsiteY0" fmla="*/ 268224 h 268223"/>
                <a:gd name="connsiteX1" fmla="*/ 0 w 202882"/>
                <a:gd name="connsiteY1" fmla="*/ 268224 h 268223"/>
                <a:gd name="connsiteX2" fmla="*/ 182118 w 202882"/>
                <a:gd name="connsiteY2" fmla="*/ 0 h 268223"/>
                <a:gd name="connsiteX3" fmla="*/ 202883 w 202882"/>
                <a:gd name="connsiteY3" fmla="*/ 0 h 268223"/>
              </a:gdLst>
              <a:ahLst/>
              <a:cxnLst>
                <a:cxn ang="0">
                  <a:pos x="connsiteX0" y="connsiteY0"/>
                </a:cxn>
                <a:cxn ang="0">
                  <a:pos x="connsiteX1" y="connsiteY1"/>
                </a:cxn>
                <a:cxn ang="0">
                  <a:pos x="connsiteX2" y="connsiteY2"/>
                </a:cxn>
                <a:cxn ang="0">
                  <a:pos x="connsiteX3" y="connsiteY3"/>
                </a:cxn>
              </a:cxnLst>
              <a:rect l="l" t="t" r="r" b="b"/>
              <a:pathLst>
                <a:path w="202882" h="268223">
                  <a:moveTo>
                    <a:pt x="20669" y="268224"/>
                  </a:moveTo>
                  <a:lnTo>
                    <a:pt x="0" y="268224"/>
                  </a:lnTo>
                  <a:lnTo>
                    <a:pt x="182118" y="0"/>
                  </a:lnTo>
                  <a:lnTo>
                    <a:pt x="202883" y="0"/>
                  </a:ln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70B3EF0-84EA-4F47-86A3-1EA1F644A49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141090" y="4115729"/>
              <a:ext cx="202882" cy="268223"/>
            </a:xfrm>
            <a:custGeom>
              <a:avLst/>
              <a:gdLst>
                <a:gd name="connsiteX0" fmla="*/ 20669 w 202882"/>
                <a:gd name="connsiteY0" fmla="*/ 268224 h 268223"/>
                <a:gd name="connsiteX1" fmla="*/ 0 w 202882"/>
                <a:gd name="connsiteY1" fmla="*/ 268224 h 268223"/>
                <a:gd name="connsiteX2" fmla="*/ 182118 w 202882"/>
                <a:gd name="connsiteY2" fmla="*/ 0 h 268223"/>
                <a:gd name="connsiteX3" fmla="*/ 202883 w 202882"/>
                <a:gd name="connsiteY3" fmla="*/ 0 h 268223"/>
              </a:gdLst>
              <a:ahLst/>
              <a:cxnLst>
                <a:cxn ang="0">
                  <a:pos x="connsiteX0" y="connsiteY0"/>
                </a:cxn>
                <a:cxn ang="0">
                  <a:pos x="connsiteX1" y="connsiteY1"/>
                </a:cxn>
                <a:cxn ang="0">
                  <a:pos x="connsiteX2" y="connsiteY2"/>
                </a:cxn>
                <a:cxn ang="0">
                  <a:pos x="connsiteX3" y="connsiteY3"/>
                </a:cxn>
              </a:cxnLst>
              <a:rect l="l" t="t" r="r" b="b"/>
              <a:pathLst>
                <a:path w="202882" h="268223">
                  <a:moveTo>
                    <a:pt x="20669" y="268224"/>
                  </a:moveTo>
                  <a:lnTo>
                    <a:pt x="0" y="268224"/>
                  </a:lnTo>
                  <a:lnTo>
                    <a:pt x="182118" y="0"/>
                  </a:lnTo>
                  <a:lnTo>
                    <a:pt x="202883" y="0"/>
                  </a:ln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259369A8-EF57-42A1-8EC8-F6A9F92A3A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240911" y="4115729"/>
              <a:ext cx="202882" cy="268223"/>
            </a:xfrm>
            <a:custGeom>
              <a:avLst/>
              <a:gdLst>
                <a:gd name="connsiteX0" fmla="*/ 20669 w 202882"/>
                <a:gd name="connsiteY0" fmla="*/ 268224 h 268223"/>
                <a:gd name="connsiteX1" fmla="*/ 0 w 202882"/>
                <a:gd name="connsiteY1" fmla="*/ 268224 h 268223"/>
                <a:gd name="connsiteX2" fmla="*/ 182118 w 202882"/>
                <a:gd name="connsiteY2" fmla="*/ 0 h 268223"/>
                <a:gd name="connsiteX3" fmla="*/ 202883 w 202882"/>
                <a:gd name="connsiteY3" fmla="*/ 0 h 268223"/>
              </a:gdLst>
              <a:ahLst/>
              <a:cxnLst>
                <a:cxn ang="0">
                  <a:pos x="connsiteX0" y="connsiteY0"/>
                </a:cxn>
                <a:cxn ang="0">
                  <a:pos x="connsiteX1" y="connsiteY1"/>
                </a:cxn>
                <a:cxn ang="0">
                  <a:pos x="connsiteX2" y="connsiteY2"/>
                </a:cxn>
                <a:cxn ang="0">
                  <a:pos x="connsiteX3" y="connsiteY3"/>
                </a:cxn>
              </a:cxnLst>
              <a:rect l="l" t="t" r="r" b="b"/>
              <a:pathLst>
                <a:path w="202882" h="268223">
                  <a:moveTo>
                    <a:pt x="20669" y="268224"/>
                  </a:moveTo>
                  <a:lnTo>
                    <a:pt x="0" y="268224"/>
                  </a:lnTo>
                  <a:lnTo>
                    <a:pt x="182118" y="0"/>
                  </a:lnTo>
                  <a:lnTo>
                    <a:pt x="202883" y="0"/>
                  </a:ln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809138772"/>
      </p:ext>
    </p:extLst>
  </p:cSld>
  <p:clrMapOvr>
    <a:masterClrMapping/>
  </p:clrMapOvr>
  <p:transition spd="slow">
    <p:cove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3ACFC9-92EC-F54C-A532-6834B2A07AF5}"/>
              </a:ext>
            </a:extLst>
          </p:cNvPr>
          <p:cNvSpPr>
            <a:spLocks noGrp="1"/>
          </p:cNvSpPr>
          <p:nvPr>
            <p:ph type="title"/>
          </p:nvPr>
        </p:nvSpPr>
        <p:spPr>
          <a:xfrm>
            <a:off x="565151" y="770889"/>
            <a:ext cx="4133560" cy="3395469"/>
          </a:xfrm>
        </p:spPr>
        <p:txBody>
          <a:bodyPr>
            <a:normAutofit/>
          </a:bodyPr>
          <a:lstStyle/>
          <a:p>
            <a:r>
              <a:rPr lang="en-US" sz="5400" dirty="0"/>
              <a:t>Conclusions</a:t>
            </a:r>
          </a:p>
        </p:txBody>
      </p:sp>
      <p:sp>
        <p:nvSpPr>
          <p:cNvPr id="5" name="Footer Placeholder 4">
            <a:extLst>
              <a:ext uri="{FF2B5EF4-FFF2-40B4-BE49-F238E27FC236}">
                <a16:creationId xmlns:a16="http://schemas.microsoft.com/office/drawing/2014/main" id="{548CEEA7-4A44-FA41-B041-15A2A8CCD149}"/>
              </a:ext>
            </a:extLst>
          </p:cNvPr>
          <p:cNvSpPr>
            <a:spLocks noGrp="1"/>
          </p:cNvSpPr>
          <p:nvPr>
            <p:ph type="ftr" sz="quarter" idx="11"/>
          </p:nvPr>
        </p:nvSpPr>
        <p:spPr>
          <a:xfrm>
            <a:off x="565150" y="6141085"/>
            <a:ext cx="3608205" cy="365125"/>
          </a:xfrm>
        </p:spPr>
        <p:txBody>
          <a:bodyPr>
            <a:normAutofit/>
          </a:bodyPr>
          <a:lstStyle/>
          <a:p>
            <a:pPr>
              <a:spcAft>
                <a:spcPts val="600"/>
              </a:spcAft>
            </a:pPr>
            <a:r>
              <a:rPr lang="en-US"/>
              <a:t>© Pingora Consulting</a:t>
            </a:r>
          </a:p>
        </p:txBody>
      </p:sp>
      <p:graphicFrame>
        <p:nvGraphicFramePr>
          <p:cNvPr id="8" name="Content Placeholder 2">
            <a:extLst>
              <a:ext uri="{FF2B5EF4-FFF2-40B4-BE49-F238E27FC236}">
                <a16:creationId xmlns:a16="http://schemas.microsoft.com/office/drawing/2014/main" id="{E3C94D2B-A759-49A4-9984-0B48400691D1}"/>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58361587"/>
              </p:ext>
            </p:extLst>
          </p:nvPr>
        </p:nvGraphicFramePr>
        <p:xfrm>
          <a:off x="4545874" y="809039"/>
          <a:ext cx="6875165" cy="54641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ate Placeholder 2">
            <a:extLst>
              <a:ext uri="{FF2B5EF4-FFF2-40B4-BE49-F238E27FC236}">
                <a16:creationId xmlns:a16="http://schemas.microsoft.com/office/drawing/2014/main" id="{36CE7731-ED8A-AB43-8BC4-AE0FE2D585BC}"/>
              </a:ext>
            </a:extLst>
          </p:cNvPr>
          <p:cNvSpPr>
            <a:spLocks noGrp="1"/>
          </p:cNvSpPr>
          <p:nvPr>
            <p:ph type="dt" sz="half" idx="10"/>
          </p:nvPr>
        </p:nvSpPr>
        <p:spPr/>
        <p:txBody>
          <a:bodyPr/>
          <a:lstStyle/>
          <a:p>
            <a:r>
              <a:rPr lang="en-US"/>
              <a:t>2022</a:t>
            </a:r>
            <a:endParaRPr lang="en-US" dirty="0"/>
          </a:p>
        </p:txBody>
      </p:sp>
      <p:sp>
        <p:nvSpPr>
          <p:cNvPr id="7" name="Slide Number Placeholder 6">
            <a:extLst>
              <a:ext uri="{FF2B5EF4-FFF2-40B4-BE49-F238E27FC236}">
                <a16:creationId xmlns:a16="http://schemas.microsoft.com/office/drawing/2014/main" id="{28E30FDC-E132-2C43-8537-A88BE528CF18}"/>
              </a:ext>
            </a:extLst>
          </p:cNvPr>
          <p:cNvSpPr>
            <a:spLocks noGrp="1"/>
          </p:cNvSpPr>
          <p:nvPr>
            <p:ph type="sldNum" sz="quarter" idx="12"/>
          </p:nvPr>
        </p:nvSpPr>
        <p:spPr/>
        <p:txBody>
          <a:bodyPr/>
          <a:lstStyle/>
          <a:p>
            <a:fld id="{49ABCAEC-7D34-E549-A96E-FCEDAADBE4B0}" type="slidenum">
              <a:rPr lang="en-US" smtClean="0"/>
              <a:t>97</a:t>
            </a:fld>
            <a:endParaRPr lang="en-US"/>
          </a:p>
        </p:txBody>
      </p:sp>
    </p:spTree>
    <p:extLst>
      <p:ext uri="{BB962C8B-B14F-4D97-AF65-F5344CB8AC3E}">
        <p14:creationId xmlns:p14="http://schemas.microsoft.com/office/powerpoint/2010/main" val="1674804876"/>
      </p:ext>
    </p:extLst>
  </p:cSld>
  <p:clrMapOvr>
    <a:masterClrMapping/>
  </p:clrMapOvr>
  <p:transition spd="slow">
    <p:cove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6" name="Rectangle 25">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light&#10;&#10;Description automatically generated">
            <a:extLst>
              <a:ext uri="{FF2B5EF4-FFF2-40B4-BE49-F238E27FC236}">
                <a16:creationId xmlns:a16="http://schemas.microsoft.com/office/drawing/2014/main" id="{160A1133-1E44-5605-2471-EEAC2AD18A3B}"/>
              </a:ext>
            </a:extLst>
          </p:cNvPr>
          <p:cNvPicPr>
            <a:picLocks noChangeAspect="1"/>
          </p:cNvPicPr>
          <p:nvPr/>
        </p:nvPicPr>
        <p:blipFill rotWithShape="1">
          <a:blip r:embed="rId3"/>
          <a:srcRect t="5436"/>
          <a:stretch/>
        </p:blipFill>
        <p:spPr>
          <a:xfrm>
            <a:off x="0" y="0"/>
            <a:ext cx="7628964" cy="6857990"/>
          </a:xfrm>
          <a:prstGeom prst="rect">
            <a:avLst/>
          </a:prstGeom>
        </p:spPr>
      </p:pic>
      <p:sp>
        <p:nvSpPr>
          <p:cNvPr id="28" name="Rectangle 27">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8BC655F1-FB14-394E-AD56-1C5F3A3B4AFF}"/>
              </a:ext>
            </a:extLst>
          </p:cNvPr>
          <p:cNvSpPr>
            <a:spLocks noGrp="1"/>
          </p:cNvSpPr>
          <p:nvPr>
            <p:ph type="title"/>
          </p:nvPr>
        </p:nvSpPr>
        <p:spPr>
          <a:xfrm>
            <a:off x="5244354" y="365125"/>
            <a:ext cx="6109446" cy="1221628"/>
          </a:xfrm>
        </p:spPr>
        <p:txBody>
          <a:bodyPr>
            <a:normAutofit/>
          </a:bodyPr>
          <a:lstStyle/>
          <a:p>
            <a:r>
              <a:rPr lang="en-US" sz="5400" dirty="0"/>
              <a:t>No new information.</a:t>
            </a:r>
          </a:p>
        </p:txBody>
      </p:sp>
      <p:sp>
        <p:nvSpPr>
          <p:cNvPr id="5" name="Date Placeholder 4">
            <a:extLst>
              <a:ext uri="{FF2B5EF4-FFF2-40B4-BE49-F238E27FC236}">
                <a16:creationId xmlns:a16="http://schemas.microsoft.com/office/drawing/2014/main" id="{09FBC8FF-7962-024E-8B71-EA6202CDD7F8}"/>
              </a:ext>
            </a:extLst>
          </p:cNvPr>
          <p:cNvSpPr>
            <a:spLocks noGrp="1"/>
          </p:cNvSpPr>
          <p:nvPr>
            <p:ph type="dt" sz="half" idx="10"/>
          </p:nvPr>
        </p:nvSpPr>
        <p:spPr>
          <a:xfrm>
            <a:off x="838200" y="6356350"/>
            <a:ext cx="2743200" cy="365125"/>
          </a:xfrm>
        </p:spPr>
        <p:txBody>
          <a:bodyPr>
            <a:normAutofit/>
          </a:bodyPr>
          <a:lstStyle/>
          <a:p>
            <a:pPr>
              <a:spcAft>
                <a:spcPts val="600"/>
              </a:spcAft>
            </a:pPr>
            <a:r>
              <a:rPr lang="en-US">
                <a:solidFill>
                  <a:srgbClr val="FFFFFF"/>
                </a:solidFill>
              </a:rPr>
              <a:t>2022</a:t>
            </a:r>
          </a:p>
        </p:txBody>
      </p:sp>
      <p:sp>
        <p:nvSpPr>
          <p:cNvPr id="4" name="Footer Placeholder 3">
            <a:extLst>
              <a:ext uri="{FF2B5EF4-FFF2-40B4-BE49-F238E27FC236}">
                <a16:creationId xmlns:a16="http://schemas.microsoft.com/office/drawing/2014/main" id="{0C722B0D-7AC9-D34E-83EC-D51DF9C4DF2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rgbClr val="FFFFFF"/>
                </a:solidFill>
              </a:rPr>
              <a:t>© Pingora Consulting</a:t>
            </a:r>
          </a:p>
        </p:txBody>
      </p:sp>
      <p:sp>
        <p:nvSpPr>
          <p:cNvPr id="7" name="Slide Number Placeholder 6">
            <a:extLst>
              <a:ext uri="{FF2B5EF4-FFF2-40B4-BE49-F238E27FC236}">
                <a16:creationId xmlns:a16="http://schemas.microsoft.com/office/drawing/2014/main" id="{445A56FF-6391-FF46-AF37-C5BB365D8873}"/>
              </a:ext>
            </a:extLst>
          </p:cNvPr>
          <p:cNvSpPr>
            <a:spLocks noGrp="1"/>
          </p:cNvSpPr>
          <p:nvPr>
            <p:ph type="sldNum" sz="quarter" idx="12"/>
          </p:nvPr>
        </p:nvSpPr>
        <p:spPr>
          <a:xfrm>
            <a:off x="8610600" y="6356350"/>
            <a:ext cx="2743200" cy="365125"/>
          </a:xfrm>
        </p:spPr>
        <p:txBody>
          <a:bodyPr>
            <a:normAutofit/>
          </a:bodyPr>
          <a:lstStyle/>
          <a:p>
            <a:pPr>
              <a:spcAft>
                <a:spcPts val="600"/>
              </a:spcAft>
            </a:pPr>
            <a:fld id="{49ABCAEC-7D34-E549-A96E-FCEDAADBE4B0}" type="slidenum">
              <a:rPr lang="en-US" smtClean="0"/>
              <a:pPr>
                <a:spcAft>
                  <a:spcPts val="600"/>
                </a:spcAft>
              </a:pPr>
              <a:t>98</a:t>
            </a:fld>
            <a:endParaRPr lang="en-US"/>
          </a:p>
        </p:txBody>
      </p:sp>
      <p:graphicFrame>
        <p:nvGraphicFramePr>
          <p:cNvPr id="16" name="Content Placeholder 2">
            <a:extLst>
              <a:ext uri="{FF2B5EF4-FFF2-40B4-BE49-F238E27FC236}">
                <a16:creationId xmlns:a16="http://schemas.microsoft.com/office/drawing/2014/main" id="{CFA5E64C-807E-494F-B249-7A5647CF0922}"/>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3387253754"/>
              </p:ext>
            </p:extLst>
          </p:nvPr>
        </p:nvGraphicFramePr>
        <p:xfrm>
          <a:off x="5121973" y="1465545"/>
          <a:ext cx="6648685" cy="510558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737821585"/>
      </p:ext>
    </p:extLst>
  </p:cSld>
  <p:clrMapOvr>
    <a:masterClrMapping/>
  </p:clrMapOvr>
  <p:transition spd="slow">
    <p:cover/>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9D9A5B4-D9F6-CB37-8A14-B0110A9D7083}"/>
              </a:ext>
            </a:extLst>
          </p:cNvPr>
          <p:cNvSpPr>
            <a:spLocks noGrp="1"/>
          </p:cNvSpPr>
          <p:nvPr>
            <p:ph type="title"/>
          </p:nvPr>
        </p:nvSpPr>
        <p:spPr>
          <a:xfrm>
            <a:off x="621792" y="1161288"/>
            <a:ext cx="3602736" cy="4526280"/>
          </a:xfrm>
        </p:spPr>
        <p:txBody>
          <a:bodyPr>
            <a:normAutofit/>
          </a:bodyPr>
          <a:lstStyle/>
          <a:p>
            <a:r>
              <a:rPr lang="en-US" sz="5400" dirty="0"/>
              <a:t>Apply the legal standard</a:t>
            </a:r>
          </a:p>
        </p:txBody>
      </p:sp>
      <p:sp>
        <p:nvSpPr>
          <p:cNvPr id="15"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Content Placeholder 2">
            <a:extLst>
              <a:ext uri="{FF2B5EF4-FFF2-40B4-BE49-F238E27FC236}">
                <a16:creationId xmlns:a16="http://schemas.microsoft.com/office/drawing/2014/main" id="{90B529AE-85D7-086A-8725-175B68E52BA7}"/>
              </a:ext>
              <a:ext uri="{C183D7F6-B498-43B3-948B-1728B52AA6E4}">
                <adec:decorative xmlns:adec="http://schemas.microsoft.com/office/drawing/2017/decorative" val="1"/>
              </a:ext>
            </a:extLst>
          </p:cNvPr>
          <p:cNvGraphicFramePr>
            <a:graphicFrameLocks noGrp="1"/>
          </p:cNvGraphicFramePr>
          <p:nvPr>
            <p:ph idx="1"/>
            <p:extLst>
              <p:ext uri="{D42A27DB-BD31-4B8C-83A1-F6EECF244321}">
                <p14:modId xmlns:p14="http://schemas.microsoft.com/office/powerpoint/2010/main" val="1564404439"/>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Date Placeholder 3">
            <a:extLst>
              <a:ext uri="{FF2B5EF4-FFF2-40B4-BE49-F238E27FC236}">
                <a16:creationId xmlns:a16="http://schemas.microsoft.com/office/drawing/2014/main" id="{5C312D12-D0EB-0626-82B3-46E3DD0816B4}"/>
              </a:ext>
            </a:extLst>
          </p:cNvPr>
          <p:cNvSpPr>
            <a:spLocks noGrp="1"/>
          </p:cNvSpPr>
          <p:nvPr>
            <p:ph type="dt" sz="half" idx="10"/>
          </p:nvPr>
        </p:nvSpPr>
        <p:spPr/>
        <p:txBody>
          <a:bodyPr/>
          <a:lstStyle/>
          <a:p>
            <a:r>
              <a:rPr lang="en-US"/>
              <a:t>2022</a:t>
            </a:r>
          </a:p>
        </p:txBody>
      </p:sp>
      <p:sp>
        <p:nvSpPr>
          <p:cNvPr id="6" name="Footer Placeholder 5">
            <a:extLst>
              <a:ext uri="{FF2B5EF4-FFF2-40B4-BE49-F238E27FC236}">
                <a16:creationId xmlns:a16="http://schemas.microsoft.com/office/drawing/2014/main" id="{0741C3CD-F2F9-B8C0-D385-2FC703E99398}"/>
              </a:ext>
            </a:extLst>
          </p:cNvPr>
          <p:cNvSpPr>
            <a:spLocks noGrp="1"/>
          </p:cNvSpPr>
          <p:nvPr>
            <p:ph type="ftr" sz="quarter" idx="11"/>
          </p:nvPr>
        </p:nvSpPr>
        <p:spPr/>
        <p:txBody>
          <a:bodyPr/>
          <a:lstStyle/>
          <a:p>
            <a:r>
              <a:rPr lang="en-US"/>
              <a:t>© Pingora Consulting</a:t>
            </a:r>
          </a:p>
        </p:txBody>
      </p:sp>
      <p:sp>
        <p:nvSpPr>
          <p:cNvPr id="7" name="Slide Number Placeholder 6">
            <a:extLst>
              <a:ext uri="{FF2B5EF4-FFF2-40B4-BE49-F238E27FC236}">
                <a16:creationId xmlns:a16="http://schemas.microsoft.com/office/drawing/2014/main" id="{051EC6AC-602B-132B-8DBC-1479F30093E2}"/>
              </a:ext>
            </a:extLst>
          </p:cNvPr>
          <p:cNvSpPr>
            <a:spLocks noGrp="1"/>
          </p:cNvSpPr>
          <p:nvPr>
            <p:ph type="sldNum" sz="quarter" idx="12"/>
          </p:nvPr>
        </p:nvSpPr>
        <p:spPr/>
        <p:txBody>
          <a:bodyPr/>
          <a:lstStyle/>
          <a:p>
            <a:fld id="{99A0F2D4-9C58-5448-8005-5DD1AA158DDA}" type="slidenum">
              <a:rPr lang="en-US" smtClean="0"/>
              <a:t>99</a:t>
            </a:fld>
            <a:endParaRPr lang="en-US"/>
          </a:p>
        </p:txBody>
      </p:sp>
    </p:spTree>
    <p:extLst>
      <p:ext uri="{BB962C8B-B14F-4D97-AF65-F5344CB8AC3E}">
        <p14:creationId xmlns:p14="http://schemas.microsoft.com/office/powerpoint/2010/main" val="211918481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6620</TotalTime>
  <Words>4686</Words>
  <Application>Microsoft Macintosh PowerPoint</Application>
  <PresentationFormat>Widescreen</PresentationFormat>
  <Paragraphs>904</Paragraphs>
  <Slides>120</Slides>
  <Notes>58</Notes>
  <HiddenSlides>0</HiddenSlides>
  <MMClips>2</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120</vt:i4>
      </vt:variant>
    </vt:vector>
  </HeadingPairs>
  <TitlesOfParts>
    <vt:vector size="131" baseType="lpstr">
      <vt:lpstr>Arial</vt:lpstr>
      <vt:lpstr>Arial Nova</vt:lpstr>
      <vt:lpstr>Calibri</vt:lpstr>
      <vt:lpstr>Calibri Light</vt:lpstr>
      <vt:lpstr>Neue Haas Grotesk Text Pro</vt:lpstr>
      <vt:lpstr>Nunito</vt:lpstr>
      <vt:lpstr>reckless</vt:lpstr>
      <vt:lpstr>Roboto</vt:lpstr>
      <vt:lpstr>utopia-std</vt:lpstr>
      <vt:lpstr>Office Theme</vt:lpstr>
      <vt:lpstr>1_Office Theme</vt:lpstr>
      <vt:lpstr>Culturally Competent State Complaint Investigations</vt:lpstr>
      <vt:lpstr>Who we are</vt:lpstr>
      <vt:lpstr>Agenda</vt:lpstr>
      <vt:lpstr>34 C.F.R. §300.1 </vt:lpstr>
      <vt:lpstr>To ensure…</vt:lpstr>
      <vt:lpstr>Populations Change</vt:lpstr>
      <vt:lpstr>Exclusionary Practices</vt:lpstr>
      <vt:lpstr>What is “culture” anyway?</vt:lpstr>
      <vt:lpstr>Culture Defined</vt:lpstr>
      <vt:lpstr>Culture Defined</vt:lpstr>
      <vt:lpstr>In other words . . .</vt:lpstr>
      <vt:lpstr>Affinity Bias</vt:lpstr>
      <vt:lpstr>Implicit Bias</vt:lpstr>
      <vt:lpstr>Implicit Bias Video</vt:lpstr>
      <vt:lpstr>P-D-B A 5-minute awareness activity at your table.</vt:lpstr>
      <vt:lpstr>What is Cultural Competence?</vt:lpstr>
      <vt:lpstr>Competencies</vt:lpstr>
      <vt:lpstr>From the beginning,</vt:lpstr>
      <vt:lpstr>Avoid and Ask</vt:lpstr>
      <vt:lpstr>Avoid and Adjust</vt:lpstr>
      <vt:lpstr>Avoid and Adapt</vt:lpstr>
      <vt:lpstr>Avoid and Adapt</vt:lpstr>
      <vt:lpstr>Avoid and Approach </vt:lpstr>
      <vt:lpstr>Our sense of humor is deeply rooted in our nationhood, our shared view of the world, and the norms that are so familiar  to us.</vt:lpstr>
      <vt:lpstr>Build a system</vt:lpstr>
      <vt:lpstr>Once the SEA receives a state complaint, it is entirely up to the SEA to gather evidence and make an independent determination.</vt:lpstr>
      <vt:lpstr>Who has the burden?</vt:lpstr>
      <vt:lpstr>Who has the burden?</vt:lpstr>
      <vt:lpstr>Investigatory Plan</vt:lpstr>
      <vt:lpstr>ROBUST Plan Development</vt:lpstr>
      <vt:lpstr>Identify Issues</vt:lpstr>
      <vt:lpstr>What is an allegation?</vt:lpstr>
      <vt:lpstr>Issue Identification</vt:lpstr>
      <vt:lpstr>Frame the Issues</vt:lpstr>
      <vt:lpstr>Tips for developing the Issue(s):</vt:lpstr>
      <vt:lpstr>The Issue Letter</vt:lpstr>
      <vt:lpstr>The Issue Letter</vt:lpstr>
      <vt:lpstr>DETERMINE THE PLAN</vt:lpstr>
      <vt:lpstr>DETERMINE THE PLAN</vt:lpstr>
      <vt:lpstr>Circle back to the Complainant</vt:lpstr>
      <vt:lpstr>Sufficient Depth and Breadth</vt:lpstr>
      <vt:lpstr>Documentation Request</vt:lpstr>
      <vt:lpstr>Initial Documentation Request</vt:lpstr>
      <vt:lpstr>Follow-up Documentation Requests</vt:lpstr>
      <vt:lpstr>In summary, develop your plan.</vt:lpstr>
      <vt:lpstr>Work the Investigatory Plan</vt:lpstr>
      <vt:lpstr>Your Investigation</vt:lpstr>
      <vt:lpstr>Answer all investigative questions!</vt:lpstr>
      <vt:lpstr>Use Interviews</vt:lpstr>
      <vt:lpstr>DON’T Use Interviews</vt:lpstr>
      <vt:lpstr>Decide who to interview.</vt:lpstr>
      <vt:lpstr>DON’T interview:</vt:lpstr>
      <vt:lpstr>Interview with assistance when needed.</vt:lpstr>
      <vt:lpstr>Mission</vt:lpstr>
      <vt:lpstr>Practice Pointers</vt:lpstr>
      <vt:lpstr>DIRECTIVES </vt:lpstr>
      <vt:lpstr>Follow-Up</vt:lpstr>
      <vt:lpstr>Conducting the Interview</vt:lpstr>
      <vt:lpstr>Stay focused</vt:lpstr>
      <vt:lpstr>Practice Active Listening</vt:lpstr>
      <vt:lpstr>Effective Listening</vt:lpstr>
      <vt:lpstr>Stop talking!</vt:lpstr>
      <vt:lpstr>Put the speaker at ease.</vt:lpstr>
      <vt:lpstr>Pay attention! </vt:lpstr>
      <vt:lpstr>Be patient. </vt:lpstr>
      <vt:lpstr>Be still!</vt:lpstr>
      <vt:lpstr>Increase Communication</vt:lpstr>
      <vt:lpstr>YES, AND. . .</vt:lpstr>
      <vt:lpstr>The Goal</vt:lpstr>
      <vt:lpstr>The “Yes and” approach makes me listen to what you are really saying.</vt:lpstr>
      <vt:lpstr>Increase interaction.</vt:lpstr>
      <vt:lpstr>Collaboration</vt:lpstr>
      <vt:lpstr>It might sound something like:</vt:lpstr>
      <vt:lpstr>Simple</vt:lpstr>
      <vt:lpstr>EXERCISE</vt:lpstr>
      <vt:lpstr>Questionnaires</vt:lpstr>
      <vt:lpstr>Use Questionnaires</vt:lpstr>
      <vt:lpstr>DON’T Use Questionnaires</vt:lpstr>
      <vt:lpstr>Decide who to survey.</vt:lpstr>
      <vt:lpstr>DON’T survey:</vt:lpstr>
      <vt:lpstr>Practice Pointers</vt:lpstr>
      <vt:lpstr>Practice Pointers</vt:lpstr>
      <vt:lpstr>It is a Fact!</vt:lpstr>
      <vt:lpstr>Find Facts</vt:lpstr>
      <vt:lpstr>The Components</vt:lpstr>
      <vt:lpstr>The Hunt for Facts</vt:lpstr>
      <vt:lpstr>What is a Fact?</vt:lpstr>
      <vt:lpstr>What is a fact?  Consider. . .</vt:lpstr>
      <vt:lpstr>Weight and Credibility</vt:lpstr>
      <vt:lpstr>High Reliability </vt:lpstr>
      <vt:lpstr>Low Reliability</vt:lpstr>
      <vt:lpstr>Convergence</vt:lpstr>
      <vt:lpstr>Drafting Facts</vt:lpstr>
      <vt:lpstr>Conclusions</vt:lpstr>
      <vt:lpstr>The Components</vt:lpstr>
      <vt:lpstr>What is a conclusion?</vt:lpstr>
      <vt:lpstr>Conclusions</vt:lpstr>
      <vt:lpstr>No new information.</vt:lpstr>
      <vt:lpstr>Apply the legal standard</vt:lpstr>
      <vt:lpstr>Crafting Decisions</vt:lpstr>
      <vt:lpstr>The art of crafting.</vt:lpstr>
      <vt:lpstr>Your Mission: EDUCATE</vt:lpstr>
      <vt:lpstr>Complaint Investigation Links</vt:lpstr>
      <vt:lpstr>Universal Design</vt:lpstr>
      <vt:lpstr>A few notes about complaint decisions:</vt:lpstr>
      <vt:lpstr>A few notes about complaint decisions.</vt:lpstr>
      <vt:lpstr>The Components</vt:lpstr>
      <vt:lpstr>Corrective Action </vt:lpstr>
      <vt:lpstr>Broad Flexibility</vt:lpstr>
      <vt:lpstr>Remedies</vt:lpstr>
      <vt:lpstr>It’s about a student and the system.</vt:lpstr>
      <vt:lpstr>Repeated violations need different treatment.</vt:lpstr>
      <vt:lpstr>Compliance down, sanctions up</vt:lpstr>
      <vt:lpstr>Scope of Remedies</vt:lpstr>
      <vt:lpstr>In closing</vt:lpstr>
      <vt:lpstr>It is our responsibility</vt:lpstr>
      <vt:lpstr>Malcolm Sher reminds us</vt:lpstr>
      <vt:lpstr>Take these images with you. Produced by L’oreal.</vt:lpstr>
      <vt:lpstr>QUESTIONS</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Lenore Knudtson</dc:creator>
  <cp:lastModifiedBy>Suzanne Lilygren</cp:lastModifiedBy>
  <cp:revision>80</cp:revision>
  <dcterms:created xsi:type="dcterms:W3CDTF">2022-09-27T19:27:50Z</dcterms:created>
  <dcterms:modified xsi:type="dcterms:W3CDTF">2022-10-18T15:43:55Z</dcterms:modified>
</cp:coreProperties>
</file>