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75" r:id="rId1"/>
  </p:sldMasterIdLst>
  <p:notesMasterIdLst>
    <p:notesMasterId r:id="rId79"/>
  </p:notesMasterIdLst>
  <p:sldIdLst>
    <p:sldId id="256" r:id="rId2"/>
    <p:sldId id="258" r:id="rId3"/>
    <p:sldId id="1366" r:id="rId4"/>
    <p:sldId id="1367" r:id="rId5"/>
    <p:sldId id="1337" r:id="rId6"/>
    <p:sldId id="1338" r:id="rId7"/>
    <p:sldId id="2292" r:id="rId8"/>
    <p:sldId id="1369" r:id="rId9"/>
    <p:sldId id="1335" r:id="rId10"/>
    <p:sldId id="1339" r:id="rId11"/>
    <p:sldId id="1340" r:id="rId12"/>
    <p:sldId id="1256" r:id="rId13"/>
    <p:sldId id="1326" r:id="rId14"/>
    <p:sldId id="1330" r:id="rId15"/>
    <p:sldId id="1331" r:id="rId16"/>
    <p:sldId id="1327" r:id="rId17"/>
    <p:sldId id="1328" r:id="rId18"/>
    <p:sldId id="1341" r:id="rId19"/>
    <p:sldId id="578" r:id="rId20"/>
    <p:sldId id="1332" r:id="rId21"/>
    <p:sldId id="1213" r:id="rId22"/>
    <p:sldId id="1203" r:id="rId23"/>
    <p:sldId id="1257" r:id="rId24"/>
    <p:sldId id="1333" r:id="rId25"/>
    <p:sldId id="1209" r:id="rId26"/>
    <p:sldId id="1334" r:id="rId27"/>
    <p:sldId id="1258" r:id="rId28"/>
    <p:sldId id="500" r:id="rId29"/>
    <p:sldId id="1210" r:id="rId30"/>
    <p:sldId id="368" r:id="rId31"/>
    <p:sldId id="1216" r:id="rId32"/>
    <p:sldId id="1211" r:id="rId33"/>
    <p:sldId id="1239" r:id="rId34"/>
    <p:sldId id="1217" r:id="rId35"/>
    <p:sldId id="1265" r:id="rId36"/>
    <p:sldId id="1266" r:id="rId37"/>
    <p:sldId id="1268" r:id="rId38"/>
    <p:sldId id="1270" r:id="rId39"/>
    <p:sldId id="1342" r:id="rId40"/>
    <p:sldId id="445" r:id="rId41"/>
    <p:sldId id="1343" r:id="rId42"/>
    <p:sldId id="1336" r:id="rId43"/>
    <p:sldId id="649" r:id="rId44"/>
    <p:sldId id="1280" r:id="rId45"/>
    <p:sldId id="1281" r:id="rId46"/>
    <p:sldId id="1282" r:id="rId47"/>
    <p:sldId id="1287" r:id="rId48"/>
    <p:sldId id="1288" r:id="rId49"/>
    <p:sldId id="1283" r:id="rId50"/>
    <p:sldId id="679" r:id="rId51"/>
    <p:sldId id="1240" r:id="rId52"/>
    <p:sldId id="1355" r:id="rId53"/>
    <p:sldId id="1344" r:id="rId54"/>
    <p:sldId id="1345" r:id="rId55"/>
    <p:sldId id="1346" r:id="rId56"/>
    <p:sldId id="1347" r:id="rId57"/>
    <p:sldId id="1348" r:id="rId58"/>
    <p:sldId id="1349" r:id="rId59"/>
    <p:sldId id="1350" r:id="rId60"/>
    <p:sldId id="1351" r:id="rId61"/>
    <p:sldId id="1352" r:id="rId62"/>
    <p:sldId id="1353" r:id="rId63"/>
    <p:sldId id="1354" r:id="rId64"/>
    <p:sldId id="1356" r:id="rId65"/>
    <p:sldId id="1358" r:id="rId66"/>
    <p:sldId id="1325" r:id="rId67"/>
    <p:sldId id="363" r:id="rId68"/>
    <p:sldId id="364" r:id="rId69"/>
    <p:sldId id="1359" r:id="rId70"/>
    <p:sldId id="1360" r:id="rId71"/>
    <p:sldId id="1361" r:id="rId72"/>
    <p:sldId id="1362" r:id="rId73"/>
    <p:sldId id="1363" r:id="rId74"/>
    <p:sldId id="1364" r:id="rId75"/>
    <p:sldId id="1365" r:id="rId76"/>
    <p:sldId id="1368" r:id="rId77"/>
    <p:sldId id="318"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3387"/>
    <p:restoredTop sz="86395"/>
  </p:normalViewPr>
  <p:slideViewPr>
    <p:cSldViewPr snapToGrid="0">
      <p:cViewPr varScale="1">
        <p:scale>
          <a:sx n="82" d="100"/>
          <a:sy n="82" d="100"/>
        </p:scale>
        <p:origin x="184" y="768"/>
      </p:cViewPr>
      <p:guideLst/>
    </p:cSldViewPr>
  </p:slideViewPr>
  <p:outlineViewPr>
    <p:cViewPr>
      <p:scale>
        <a:sx n="33" d="100"/>
        <a:sy n="33" d="100"/>
      </p:scale>
      <p:origin x="0" y="-30200"/>
    </p:cViewPr>
  </p:outlineViewPr>
  <p:notesTextViewPr>
    <p:cViewPr>
      <p:scale>
        <a:sx n="1" d="1"/>
        <a:sy n="1" d="1"/>
      </p:scale>
      <p:origin x="0" y="0"/>
    </p:cViewPr>
  </p:notesTextViewPr>
  <p:sorterViewPr>
    <p:cViewPr>
      <p:scale>
        <a:sx n="159" d="100"/>
        <a:sy n="15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93980-F3D7-458E-B5D3-30F7721C2A5C}"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364A5DE6-A187-4993-9A73-8914E64BF266}">
      <dgm:prSet/>
      <dgm:spPr/>
      <dgm:t>
        <a:bodyPr/>
        <a:lstStyle/>
        <a:p>
          <a:r>
            <a:rPr lang="en-US" dirty="0"/>
            <a:t>Webster defines culture as the “customary beliefs, social forms and material traits of a racial, religious or social group.” </a:t>
          </a:r>
        </a:p>
      </dgm:t>
      <dgm:extLst>
        <a:ext uri="{E40237B7-FDA0-4F09-8148-C483321AD2D9}">
          <dgm14:cNvPr xmlns:dgm14="http://schemas.microsoft.com/office/drawing/2010/diagram" id="0" name="" descr="Webster defines culture as the “customary beliefs, social forms and material traits of a racial, religious or social group.” &#10;"/>
        </a:ext>
      </dgm:extLst>
    </dgm:pt>
    <dgm:pt modelId="{8EEA7194-9C88-4658-8A60-BF9E5BD58EED}" type="parTrans" cxnId="{78260624-01B3-4B3B-B5D1-DB4D8A5E9ED6}">
      <dgm:prSet/>
      <dgm:spPr/>
      <dgm:t>
        <a:bodyPr/>
        <a:lstStyle/>
        <a:p>
          <a:endParaRPr lang="en-US"/>
        </a:p>
      </dgm:t>
    </dgm:pt>
    <dgm:pt modelId="{768D1F81-AC68-48A7-828C-CECCBA49E800}" type="sibTrans" cxnId="{78260624-01B3-4B3B-B5D1-DB4D8A5E9ED6}">
      <dgm:prSet/>
      <dgm:spPr/>
      <dgm:t>
        <a:bodyPr/>
        <a:lstStyle/>
        <a:p>
          <a:endParaRPr lang="en-US"/>
        </a:p>
      </dgm:t>
    </dgm:pt>
    <dgm:pt modelId="{464071CA-4EE1-4DB1-8758-642DD8A548AB}">
      <dgm:prSet/>
      <dgm:spPr/>
      <dgm:t>
        <a:bodyPr/>
        <a:lstStyle/>
        <a:p>
          <a:r>
            <a:rPr lang="en-US" dirty="0"/>
            <a:t>Dutch psychologist Geert Hofstede, defines culture more generally as “the collective programming of the mind that distinguishes the members of one group or category of people from another.” </a:t>
          </a:r>
        </a:p>
      </dgm:t>
      <dgm:extLst>
        <a:ext uri="{E40237B7-FDA0-4F09-8148-C483321AD2D9}">
          <dgm14:cNvPr xmlns:dgm14="http://schemas.microsoft.com/office/drawing/2010/diagram" id="0" name="" descr="Dutch psychologist Geert Hofstede, defines culture more generally as “the collective programming of the mind that distinguishes the members of one group or category of people from another.” &#10;"/>
        </a:ext>
      </dgm:extLst>
    </dgm:pt>
    <dgm:pt modelId="{3CAC3C18-024A-4C5C-BC16-0869CA6CBEF7}" type="parTrans" cxnId="{C5F9D548-4B13-4941-A415-A1485D0950ED}">
      <dgm:prSet/>
      <dgm:spPr/>
      <dgm:t>
        <a:bodyPr/>
        <a:lstStyle/>
        <a:p>
          <a:endParaRPr lang="en-US"/>
        </a:p>
      </dgm:t>
    </dgm:pt>
    <dgm:pt modelId="{289E28E5-1D85-4CC9-97F0-32970FDE3D61}" type="sibTrans" cxnId="{C5F9D548-4B13-4941-A415-A1485D0950ED}">
      <dgm:prSet/>
      <dgm:spPr/>
      <dgm:t>
        <a:bodyPr/>
        <a:lstStyle/>
        <a:p>
          <a:endParaRPr lang="en-US"/>
        </a:p>
      </dgm:t>
    </dgm:pt>
    <dgm:pt modelId="{5D407C83-1A94-5949-B813-39DCC4088A48}" type="pres">
      <dgm:prSet presAssocID="{2A393980-F3D7-458E-B5D3-30F7721C2A5C}" presName="vert0" presStyleCnt="0">
        <dgm:presLayoutVars>
          <dgm:dir/>
          <dgm:animOne val="branch"/>
          <dgm:animLvl val="lvl"/>
        </dgm:presLayoutVars>
      </dgm:prSet>
      <dgm:spPr/>
    </dgm:pt>
    <dgm:pt modelId="{B54A9D54-ED16-4D4B-A5D7-A9B0BE532AD0}" type="pres">
      <dgm:prSet presAssocID="{364A5DE6-A187-4993-9A73-8914E64BF266}" presName="thickLine" presStyleLbl="alignNode1" presStyleIdx="0" presStyleCnt="2"/>
      <dgm:spPr/>
    </dgm:pt>
    <dgm:pt modelId="{0C625E85-A987-6544-9D8C-3157D5422D91}" type="pres">
      <dgm:prSet presAssocID="{364A5DE6-A187-4993-9A73-8914E64BF266}" presName="horz1" presStyleCnt="0"/>
      <dgm:spPr/>
    </dgm:pt>
    <dgm:pt modelId="{9491E577-0363-254F-91F9-DC866A73345C}" type="pres">
      <dgm:prSet presAssocID="{364A5DE6-A187-4993-9A73-8914E64BF266}" presName="tx1" presStyleLbl="revTx" presStyleIdx="0" presStyleCnt="2"/>
      <dgm:spPr/>
    </dgm:pt>
    <dgm:pt modelId="{D6D9FE71-2D33-6F45-8F65-88F3FA077801}" type="pres">
      <dgm:prSet presAssocID="{364A5DE6-A187-4993-9A73-8914E64BF266}" presName="vert1" presStyleCnt="0"/>
      <dgm:spPr/>
    </dgm:pt>
    <dgm:pt modelId="{4C411709-E56D-3641-A258-16FB5F558DE8}" type="pres">
      <dgm:prSet presAssocID="{464071CA-4EE1-4DB1-8758-642DD8A548AB}" presName="thickLine" presStyleLbl="alignNode1" presStyleIdx="1" presStyleCnt="2"/>
      <dgm:spPr/>
    </dgm:pt>
    <dgm:pt modelId="{27324D88-F894-4B4F-8EE4-4B339635DDA4}" type="pres">
      <dgm:prSet presAssocID="{464071CA-4EE1-4DB1-8758-642DD8A548AB}" presName="horz1" presStyleCnt="0"/>
      <dgm:spPr/>
    </dgm:pt>
    <dgm:pt modelId="{54B7D65D-1C07-C444-B13E-A626081DD901}" type="pres">
      <dgm:prSet presAssocID="{464071CA-4EE1-4DB1-8758-642DD8A548AB}" presName="tx1" presStyleLbl="revTx" presStyleIdx="1" presStyleCnt="2"/>
      <dgm:spPr/>
    </dgm:pt>
    <dgm:pt modelId="{E6A68372-E281-8E49-9724-47C32FD71306}" type="pres">
      <dgm:prSet presAssocID="{464071CA-4EE1-4DB1-8758-642DD8A548AB}" presName="vert1" presStyleCnt="0"/>
      <dgm:spPr/>
    </dgm:pt>
  </dgm:ptLst>
  <dgm:cxnLst>
    <dgm:cxn modelId="{78260624-01B3-4B3B-B5D1-DB4D8A5E9ED6}" srcId="{2A393980-F3D7-458E-B5D3-30F7721C2A5C}" destId="{364A5DE6-A187-4993-9A73-8914E64BF266}" srcOrd="0" destOrd="0" parTransId="{8EEA7194-9C88-4658-8A60-BF9E5BD58EED}" sibTransId="{768D1F81-AC68-48A7-828C-CECCBA49E800}"/>
    <dgm:cxn modelId="{0962003F-C550-CD44-9997-BB7C61896600}" type="presOf" srcId="{364A5DE6-A187-4993-9A73-8914E64BF266}" destId="{9491E577-0363-254F-91F9-DC866A73345C}" srcOrd="0" destOrd="0" presId="urn:microsoft.com/office/officeart/2008/layout/LinedList"/>
    <dgm:cxn modelId="{C5F9D548-4B13-4941-A415-A1485D0950ED}" srcId="{2A393980-F3D7-458E-B5D3-30F7721C2A5C}" destId="{464071CA-4EE1-4DB1-8758-642DD8A548AB}" srcOrd="1" destOrd="0" parTransId="{3CAC3C18-024A-4C5C-BC16-0869CA6CBEF7}" sibTransId="{289E28E5-1D85-4CC9-97F0-32970FDE3D61}"/>
    <dgm:cxn modelId="{10BBFA6C-39C9-C445-9EDF-2A18A6116FFE}" type="presOf" srcId="{464071CA-4EE1-4DB1-8758-642DD8A548AB}" destId="{54B7D65D-1C07-C444-B13E-A626081DD901}" srcOrd="0" destOrd="0" presId="urn:microsoft.com/office/officeart/2008/layout/LinedList"/>
    <dgm:cxn modelId="{340FA9AA-3467-8D49-ACC7-7E10C32C02DA}" type="presOf" srcId="{2A393980-F3D7-458E-B5D3-30F7721C2A5C}" destId="{5D407C83-1A94-5949-B813-39DCC4088A48}" srcOrd="0" destOrd="0" presId="urn:microsoft.com/office/officeart/2008/layout/LinedList"/>
    <dgm:cxn modelId="{A66DAA93-6657-564E-918D-DAEBBD27314D}" type="presParOf" srcId="{5D407C83-1A94-5949-B813-39DCC4088A48}" destId="{B54A9D54-ED16-4D4B-A5D7-A9B0BE532AD0}" srcOrd="0" destOrd="0" presId="urn:microsoft.com/office/officeart/2008/layout/LinedList"/>
    <dgm:cxn modelId="{4FF7B9EA-4824-8C4E-8711-89569E099181}" type="presParOf" srcId="{5D407C83-1A94-5949-B813-39DCC4088A48}" destId="{0C625E85-A987-6544-9D8C-3157D5422D91}" srcOrd="1" destOrd="0" presId="urn:microsoft.com/office/officeart/2008/layout/LinedList"/>
    <dgm:cxn modelId="{DD6E8E75-28E2-494F-B7A7-9B3257159212}" type="presParOf" srcId="{0C625E85-A987-6544-9D8C-3157D5422D91}" destId="{9491E577-0363-254F-91F9-DC866A73345C}" srcOrd="0" destOrd="0" presId="urn:microsoft.com/office/officeart/2008/layout/LinedList"/>
    <dgm:cxn modelId="{0773CA29-E8EE-4643-8732-DFAF3CC18B73}" type="presParOf" srcId="{0C625E85-A987-6544-9D8C-3157D5422D91}" destId="{D6D9FE71-2D33-6F45-8F65-88F3FA077801}" srcOrd="1" destOrd="0" presId="urn:microsoft.com/office/officeart/2008/layout/LinedList"/>
    <dgm:cxn modelId="{1D7E57BA-43FF-E844-BE27-CFDB9A5EB22E}" type="presParOf" srcId="{5D407C83-1A94-5949-B813-39DCC4088A48}" destId="{4C411709-E56D-3641-A258-16FB5F558DE8}" srcOrd="2" destOrd="0" presId="urn:microsoft.com/office/officeart/2008/layout/LinedList"/>
    <dgm:cxn modelId="{35E8F5E5-467B-4D4B-9DD6-2D23426346D8}" type="presParOf" srcId="{5D407C83-1A94-5949-B813-39DCC4088A48}" destId="{27324D88-F894-4B4F-8EE4-4B339635DDA4}" srcOrd="3" destOrd="0" presId="urn:microsoft.com/office/officeart/2008/layout/LinedList"/>
    <dgm:cxn modelId="{9ABEAB49-7650-8B47-B8A0-39A06ACA3069}" type="presParOf" srcId="{27324D88-F894-4B4F-8EE4-4B339635DDA4}" destId="{54B7D65D-1C07-C444-B13E-A626081DD901}" srcOrd="0" destOrd="0" presId="urn:microsoft.com/office/officeart/2008/layout/LinedList"/>
    <dgm:cxn modelId="{99AE9B69-E630-174C-B8B9-8847807BBC77}" type="presParOf" srcId="{27324D88-F894-4B4F-8EE4-4B339635DDA4}" destId="{E6A68372-E281-8E49-9724-47C32FD713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FE65-78E7-4BF1-93C4-09879A6AC9D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8CDC57-0D73-41BA-AE7B-A4D796588770}">
      <dgm:prSet custT="1"/>
      <dgm:spPr/>
      <dgm:t>
        <a:bodyPr/>
        <a:lstStyle/>
        <a:p>
          <a:r>
            <a:rPr lang="en-US" sz="2800" dirty="0"/>
            <a:t>Consider the </a:t>
          </a:r>
          <a:r>
            <a:rPr lang="en-US" sz="2800" i="1" dirty="0"/>
            <a:t>history</a:t>
          </a:r>
          <a:r>
            <a:rPr lang="en-US" sz="2800" dirty="0"/>
            <a:t> of the participants when organizing a facilitated meeting.</a:t>
          </a:r>
        </a:p>
      </dgm:t>
      <dgm:extLst>
        <a:ext uri="{E40237B7-FDA0-4F09-8148-C483321AD2D9}">
          <dgm14:cNvPr xmlns:dgm14="http://schemas.microsoft.com/office/drawing/2010/diagram" id="0" name="" descr="Consider the history of the participants when organizing a facilitated meeting.&#13;&#10;"/>
        </a:ext>
      </dgm:extLst>
    </dgm:pt>
    <dgm:pt modelId="{311087DF-EFF4-404B-8B27-11EB2EEEE60A}" type="parTrans" cxnId="{0065AAAE-EC0A-4F86-91BF-50F087BC20C3}">
      <dgm:prSet/>
      <dgm:spPr/>
      <dgm:t>
        <a:bodyPr/>
        <a:lstStyle/>
        <a:p>
          <a:endParaRPr lang="en-US"/>
        </a:p>
      </dgm:t>
    </dgm:pt>
    <dgm:pt modelId="{3A21895F-DC38-4037-8739-B460AE4C5E5A}" type="sibTrans" cxnId="{0065AAAE-EC0A-4F86-91BF-50F087BC20C3}">
      <dgm:prSet/>
      <dgm:spPr/>
      <dgm:t>
        <a:bodyPr/>
        <a:lstStyle/>
        <a:p>
          <a:endParaRPr lang="en-US"/>
        </a:p>
      </dgm:t>
    </dgm:pt>
    <dgm:pt modelId="{E3482355-48DC-4CF2-9082-50E9A4BBB2E5}">
      <dgm:prSet custT="1"/>
      <dgm:spPr/>
      <dgm:t>
        <a:bodyPr/>
        <a:lstStyle/>
        <a:p>
          <a:r>
            <a:rPr lang="en-US" sz="2800" dirty="0"/>
            <a:t>Consider the potential emotionality of the meeting.</a:t>
          </a:r>
        </a:p>
      </dgm:t>
      <dgm:extLst>
        <a:ext uri="{E40237B7-FDA0-4F09-8148-C483321AD2D9}">
          <dgm14:cNvPr xmlns:dgm14="http://schemas.microsoft.com/office/drawing/2010/diagram" id="0" name="" descr="Consider the potential emotionality of the meeting.&#13;&#10;"/>
        </a:ext>
      </dgm:extLst>
    </dgm:pt>
    <dgm:pt modelId="{D91FB45E-C7B0-4C89-9E20-72162D6DC4B3}" type="parTrans" cxnId="{0B5FF723-9211-4257-90CA-72D0E65A4962}">
      <dgm:prSet/>
      <dgm:spPr/>
      <dgm:t>
        <a:bodyPr/>
        <a:lstStyle/>
        <a:p>
          <a:endParaRPr lang="en-US"/>
        </a:p>
      </dgm:t>
    </dgm:pt>
    <dgm:pt modelId="{0B4469F6-BBF2-43F6-9E9E-B917DE1621A9}" type="sibTrans" cxnId="{0B5FF723-9211-4257-90CA-72D0E65A4962}">
      <dgm:prSet/>
      <dgm:spPr/>
      <dgm:t>
        <a:bodyPr/>
        <a:lstStyle/>
        <a:p>
          <a:endParaRPr lang="en-US"/>
        </a:p>
      </dgm:t>
    </dgm:pt>
    <dgm:pt modelId="{833A943B-B5EF-46B2-89CD-1B946AD8EA07}">
      <dgm:prSet custT="1"/>
      <dgm:spPr/>
      <dgm:t>
        <a:bodyPr/>
        <a:lstStyle/>
        <a:p>
          <a:r>
            <a:rPr lang="en-US" sz="2800" dirty="0"/>
            <a:t>Consider accessibility for all participants.</a:t>
          </a:r>
        </a:p>
      </dgm:t>
      <dgm:extLst>
        <a:ext uri="{E40237B7-FDA0-4F09-8148-C483321AD2D9}">
          <dgm14:cNvPr xmlns:dgm14="http://schemas.microsoft.com/office/drawing/2010/diagram" id="0" name="" descr="Consider accessibility for all participants.&#13;&#10;"/>
        </a:ext>
      </dgm:extLst>
    </dgm:pt>
    <dgm:pt modelId="{8272B48D-8FB5-4719-90F0-F66BE66A0AD5}" type="parTrans" cxnId="{E2F631C5-27D8-4C58-95F1-BC0F8D9264D5}">
      <dgm:prSet/>
      <dgm:spPr/>
      <dgm:t>
        <a:bodyPr/>
        <a:lstStyle/>
        <a:p>
          <a:endParaRPr lang="en-US"/>
        </a:p>
      </dgm:t>
    </dgm:pt>
    <dgm:pt modelId="{2D5CC3FC-65A2-477D-87FD-7F46A7190B24}" type="sibTrans" cxnId="{E2F631C5-27D8-4C58-95F1-BC0F8D9264D5}">
      <dgm:prSet/>
      <dgm:spPr/>
      <dgm:t>
        <a:bodyPr/>
        <a:lstStyle/>
        <a:p>
          <a:endParaRPr lang="en-US"/>
        </a:p>
      </dgm:t>
    </dgm:pt>
    <dgm:pt modelId="{C5BCE0F2-0B5C-4C6A-9DFD-2342A34D0117}">
      <dgm:prSet custT="1"/>
      <dgm:spPr/>
      <dgm:t>
        <a:bodyPr/>
        <a:lstStyle/>
        <a:p>
          <a:r>
            <a:rPr lang="en-US" sz="2800" dirty="0"/>
            <a:t>Consider the need for equal seating at the table.</a:t>
          </a:r>
        </a:p>
      </dgm:t>
      <dgm:extLst>
        <a:ext uri="{E40237B7-FDA0-4F09-8148-C483321AD2D9}">
          <dgm14:cNvPr xmlns:dgm14="http://schemas.microsoft.com/office/drawing/2010/diagram" id="0" name="" descr="Consider the need for equal seating at the table.&#13;&#10;"/>
        </a:ext>
      </dgm:extLst>
    </dgm:pt>
    <dgm:pt modelId="{38A2E257-99FD-47C8-B769-21899065A7A3}" type="parTrans" cxnId="{BFFD5796-6CE8-45F6-B2BA-E3F56CB14BDE}">
      <dgm:prSet/>
      <dgm:spPr/>
      <dgm:t>
        <a:bodyPr/>
        <a:lstStyle/>
        <a:p>
          <a:endParaRPr lang="en-US"/>
        </a:p>
      </dgm:t>
    </dgm:pt>
    <dgm:pt modelId="{221135F7-DC96-4BC2-AB40-AA988B9D72EC}" type="sibTrans" cxnId="{BFFD5796-6CE8-45F6-B2BA-E3F56CB14BDE}">
      <dgm:prSet/>
      <dgm:spPr/>
      <dgm:t>
        <a:bodyPr/>
        <a:lstStyle/>
        <a:p>
          <a:endParaRPr lang="en-US"/>
        </a:p>
      </dgm:t>
    </dgm:pt>
    <dgm:pt modelId="{B903CEA0-384C-41A3-818D-1C46122862A2}" type="pres">
      <dgm:prSet presAssocID="{474DFE65-78E7-4BF1-93C4-09879A6AC9D2}" presName="root" presStyleCnt="0">
        <dgm:presLayoutVars>
          <dgm:dir/>
          <dgm:resizeHandles val="exact"/>
        </dgm:presLayoutVars>
      </dgm:prSet>
      <dgm:spPr/>
    </dgm:pt>
    <dgm:pt modelId="{4846A654-8B5D-47B5-A6E6-15C6161572F2}" type="pres">
      <dgm:prSet presAssocID="{D38CDC57-0D73-41BA-AE7B-A4D796588770}" presName="compNode" presStyleCnt="0"/>
      <dgm:spPr/>
    </dgm:pt>
    <dgm:pt modelId="{FF664234-A268-4924-B2DB-87CD3DB78C76}" type="pres">
      <dgm:prSet presAssocID="{D38CDC57-0D73-41BA-AE7B-A4D796588770}" presName="bgRect" presStyleLbl="bgShp" presStyleIdx="0" presStyleCnt="4"/>
      <dgm:spPr>
        <a:solidFill>
          <a:schemeClr val="accent2">
            <a:lumMod val="40000"/>
            <a:lumOff val="60000"/>
          </a:schemeClr>
        </a:solidFill>
      </dgm:spPr>
    </dgm:pt>
    <dgm:pt modelId="{73B9DE20-F643-4BC7-9B44-70051FD73E0C}" type="pres">
      <dgm:prSet presAssocID="{D38CDC57-0D73-41BA-AE7B-A4D79658877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2FDC2C64-50BE-48BB-84CF-8B810367195D}" type="pres">
      <dgm:prSet presAssocID="{D38CDC57-0D73-41BA-AE7B-A4D796588770}" presName="spaceRect" presStyleCnt="0"/>
      <dgm:spPr/>
    </dgm:pt>
    <dgm:pt modelId="{9A078FB4-BE08-46BE-873A-B1D34149B140}" type="pres">
      <dgm:prSet presAssocID="{D38CDC57-0D73-41BA-AE7B-A4D796588770}" presName="parTx" presStyleLbl="revTx" presStyleIdx="0" presStyleCnt="4">
        <dgm:presLayoutVars>
          <dgm:chMax val="0"/>
          <dgm:chPref val="0"/>
        </dgm:presLayoutVars>
      </dgm:prSet>
      <dgm:spPr/>
    </dgm:pt>
    <dgm:pt modelId="{88F0A968-8464-428B-9F51-7E59AD983452}" type="pres">
      <dgm:prSet presAssocID="{3A21895F-DC38-4037-8739-B460AE4C5E5A}" presName="sibTrans" presStyleCnt="0"/>
      <dgm:spPr/>
    </dgm:pt>
    <dgm:pt modelId="{303FBDA0-7342-438F-8DB9-07F41DB92F4E}" type="pres">
      <dgm:prSet presAssocID="{E3482355-48DC-4CF2-9082-50E9A4BBB2E5}" presName="compNode" presStyleCnt="0"/>
      <dgm:spPr/>
    </dgm:pt>
    <dgm:pt modelId="{557B7402-8175-407C-BC49-B421E1A77006}" type="pres">
      <dgm:prSet presAssocID="{E3482355-48DC-4CF2-9082-50E9A4BBB2E5}" presName="bgRect" presStyleLbl="bgShp" presStyleIdx="1" presStyleCnt="4"/>
      <dgm:spPr>
        <a:solidFill>
          <a:schemeClr val="accent3">
            <a:lumMod val="60000"/>
            <a:lumOff val="40000"/>
          </a:schemeClr>
        </a:solidFill>
      </dgm:spPr>
    </dgm:pt>
    <dgm:pt modelId="{A40B7D2F-F701-4A1E-B0ED-5A2531988C2D}" type="pres">
      <dgm:prSet presAssocID="{E3482355-48DC-4CF2-9082-50E9A4BBB2E5}" presName="iconRect" presStyleLbl="node1" presStyleIdx="1" presStyleCnt="4"/>
      <dgm:spPr>
        <a:blipFill>
          <a:blip xmlns:r="http://schemas.openxmlformats.org/officeDocument/2006/relationships"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dgm:spPr>
    </dgm:pt>
    <dgm:pt modelId="{3C61F0FF-FEC2-48BE-9667-AFE542772590}" type="pres">
      <dgm:prSet presAssocID="{E3482355-48DC-4CF2-9082-50E9A4BBB2E5}" presName="spaceRect" presStyleCnt="0"/>
      <dgm:spPr/>
    </dgm:pt>
    <dgm:pt modelId="{76CFEF73-2AEA-45BA-94F6-7F3DB916E6AE}" type="pres">
      <dgm:prSet presAssocID="{E3482355-48DC-4CF2-9082-50E9A4BBB2E5}" presName="parTx" presStyleLbl="revTx" presStyleIdx="1" presStyleCnt="4">
        <dgm:presLayoutVars>
          <dgm:chMax val="0"/>
          <dgm:chPref val="0"/>
        </dgm:presLayoutVars>
      </dgm:prSet>
      <dgm:spPr/>
    </dgm:pt>
    <dgm:pt modelId="{7D40EDAC-D137-42AD-84BC-BB9BAAAA5EC3}" type="pres">
      <dgm:prSet presAssocID="{0B4469F6-BBF2-43F6-9E9E-B917DE1621A9}" presName="sibTrans" presStyleCnt="0"/>
      <dgm:spPr/>
    </dgm:pt>
    <dgm:pt modelId="{55B1122A-295B-42E3-93E0-F356CCF0FC46}" type="pres">
      <dgm:prSet presAssocID="{833A943B-B5EF-46B2-89CD-1B946AD8EA07}" presName="compNode" presStyleCnt="0"/>
      <dgm:spPr/>
    </dgm:pt>
    <dgm:pt modelId="{FD521B51-BA3B-4808-8738-2655150F0367}" type="pres">
      <dgm:prSet presAssocID="{833A943B-B5EF-46B2-89CD-1B946AD8EA07}" presName="bgRect" presStyleLbl="bgShp" presStyleIdx="2" presStyleCnt="4"/>
      <dgm:spPr>
        <a:solidFill>
          <a:schemeClr val="accent4">
            <a:lumMod val="60000"/>
            <a:lumOff val="40000"/>
          </a:schemeClr>
        </a:solidFill>
      </dgm:spPr>
    </dgm:pt>
    <dgm:pt modelId="{3B1495B3-FA9E-4C9F-A342-00BE82BA0B91}" type="pres">
      <dgm:prSet presAssocID="{833A943B-B5EF-46B2-89CD-1B946AD8EA07}" presName="iconRect" presStyleLbl="node1" presStyleIdx="2" presStyleCnt="4"/>
      <dgm:spPr>
        <a:blipFill>
          <a:blip xmlns:r="http://schemas.openxmlformats.org/officeDocument/2006/relationships"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a:blipFill>
        <a:ln>
          <a:noFill/>
        </a:ln>
      </dgm:spPr>
    </dgm:pt>
    <dgm:pt modelId="{7C136C3C-DDFE-4B32-962C-B161817272E9}" type="pres">
      <dgm:prSet presAssocID="{833A943B-B5EF-46B2-89CD-1B946AD8EA07}" presName="spaceRect" presStyleCnt="0"/>
      <dgm:spPr/>
    </dgm:pt>
    <dgm:pt modelId="{40C553A0-1986-4DB5-A3FF-786AA000A0F1}" type="pres">
      <dgm:prSet presAssocID="{833A943B-B5EF-46B2-89CD-1B946AD8EA07}" presName="parTx" presStyleLbl="revTx" presStyleIdx="2" presStyleCnt="4">
        <dgm:presLayoutVars>
          <dgm:chMax val="0"/>
          <dgm:chPref val="0"/>
        </dgm:presLayoutVars>
      </dgm:prSet>
      <dgm:spPr/>
    </dgm:pt>
    <dgm:pt modelId="{180B4DD0-585B-4ADD-B35F-F61E4809F72E}" type="pres">
      <dgm:prSet presAssocID="{2D5CC3FC-65A2-477D-87FD-7F46A7190B24}" presName="sibTrans" presStyleCnt="0"/>
      <dgm:spPr/>
    </dgm:pt>
    <dgm:pt modelId="{9CA9BB89-52A5-4A4C-870B-7B45B943563A}" type="pres">
      <dgm:prSet presAssocID="{C5BCE0F2-0B5C-4C6A-9DFD-2342A34D0117}" presName="compNode" presStyleCnt="0"/>
      <dgm:spPr/>
    </dgm:pt>
    <dgm:pt modelId="{87E1D82B-9D05-4FA4-B33A-DB07CBEA5E31}" type="pres">
      <dgm:prSet presAssocID="{C5BCE0F2-0B5C-4C6A-9DFD-2342A34D0117}" presName="bgRect" presStyleLbl="bgShp" presStyleIdx="3" presStyleCnt="4"/>
      <dgm:spPr>
        <a:solidFill>
          <a:schemeClr val="accent5">
            <a:lumMod val="60000"/>
            <a:lumOff val="40000"/>
          </a:schemeClr>
        </a:solidFill>
      </dgm:spPr>
    </dgm:pt>
    <dgm:pt modelId="{2D8C3579-1F0A-4FFC-B353-F7698ECC8161}" type="pres">
      <dgm:prSet presAssocID="{C5BCE0F2-0B5C-4C6A-9DFD-2342A34D0117}" presName="iconRect" presStyleLbl="node1" presStyleIdx="3" presStyleCnt="4" custScaleX="88821" custScaleY="74415"/>
      <dgm:spPr>
        <a:blipFill dpi="0" rotWithShape="1">
          <a:blip xmlns:r="http://schemas.openxmlformats.org/officeDocument/2006/relationships"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l="4908" r="5590"/>
          </a:stretch>
        </a:blipFill>
        <a:ln>
          <a:noFill/>
        </a:ln>
      </dgm:spPr>
    </dgm:pt>
    <dgm:pt modelId="{BD76A385-F37C-485C-8B16-95381B065951}" type="pres">
      <dgm:prSet presAssocID="{C5BCE0F2-0B5C-4C6A-9DFD-2342A34D0117}" presName="spaceRect" presStyleCnt="0"/>
      <dgm:spPr/>
    </dgm:pt>
    <dgm:pt modelId="{7164B987-9C1E-4283-8CA8-8E64FD911DC8}" type="pres">
      <dgm:prSet presAssocID="{C5BCE0F2-0B5C-4C6A-9DFD-2342A34D0117}" presName="parTx" presStyleLbl="revTx" presStyleIdx="3" presStyleCnt="4">
        <dgm:presLayoutVars>
          <dgm:chMax val="0"/>
          <dgm:chPref val="0"/>
        </dgm:presLayoutVars>
      </dgm:prSet>
      <dgm:spPr/>
    </dgm:pt>
  </dgm:ptLst>
  <dgm:cxnLst>
    <dgm:cxn modelId="{811CFB12-E7A0-4B62-942D-F94A044836AB}" type="presOf" srcId="{C5BCE0F2-0B5C-4C6A-9DFD-2342A34D0117}" destId="{7164B987-9C1E-4283-8CA8-8E64FD911DC8}" srcOrd="0" destOrd="0" presId="urn:microsoft.com/office/officeart/2018/2/layout/IconVerticalSolidList"/>
    <dgm:cxn modelId="{0B5FF723-9211-4257-90CA-72D0E65A4962}" srcId="{474DFE65-78E7-4BF1-93C4-09879A6AC9D2}" destId="{E3482355-48DC-4CF2-9082-50E9A4BBB2E5}" srcOrd="1" destOrd="0" parTransId="{D91FB45E-C7B0-4C89-9E20-72162D6DC4B3}" sibTransId="{0B4469F6-BBF2-43F6-9E9E-B917DE1621A9}"/>
    <dgm:cxn modelId="{46522954-9625-4940-BA26-EA7A8D12076D}" type="presOf" srcId="{833A943B-B5EF-46B2-89CD-1B946AD8EA07}" destId="{40C553A0-1986-4DB5-A3FF-786AA000A0F1}" srcOrd="0" destOrd="0" presId="urn:microsoft.com/office/officeart/2018/2/layout/IconVerticalSolidList"/>
    <dgm:cxn modelId="{3D7A8279-3EE0-49A0-A268-AA81C429B3F8}" type="presOf" srcId="{E3482355-48DC-4CF2-9082-50E9A4BBB2E5}" destId="{76CFEF73-2AEA-45BA-94F6-7F3DB916E6AE}" srcOrd="0" destOrd="0" presId="urn:microsoft.com/office/officeart/2018/2/layout/IconVerticalSolidList"/>
    <dgm:cxn modelId="{BFFD5796-6CE8-45F6-B2BA-E3F56CB14BDE}" srcId="{474DFE65-78E7-4BF1-93C4-09879A6AC9D2}" destId="{C5BCE0F2-0B5C-4C6A-9DFD-2342A34D0117}" srcOrd="3" destOrd="0" parTransId="{38A2E257-99FD-47C8-B769-21899065A7A3}" sibTransId="{221135F7-DC96-4BC2-AB40-AA988B9D72EC}"/>
    <dgm:cxn modelId="{0065AAAE-EC0A-4F86-91BF-50F087BC20C3}" srcId="{474DFE65-78E7-4BF1-93C4-09879A6AC9D2}" destId="{D38CDC57-0D73-41BA-AE7B-A4D796588770}" srcOrd="0" destOrd="0" parTransId="{311087DF-EFF4-404B-8B27-11EB2EEEE60A}" sibTransId="{3A21895F-DC38-4037-8739-B460AE4C5E5A}"/>
    <dgm:cxn modelId="{E2F631C5-27D8-4C58-95F1-BC0F8D9264D5}" srcId="{474DFE65-78E7-4BF1-93C4-09879A6AC9D2}" destId="{833A943B-B5EF-46B2-89CD-1B946AD8EA07}" srcOrd="2" destOrd="0" parTransId="{8272B48D-8FB5-4719-90F0-F66BE66A0AD5}" sibTransId="{2D5CC3FC-65A2-477D-87FD-7F46A7190B24}"/>
    <dgm:cxn modelId="{5CB625C6-D314-4615-9ABC-14B6564D4C5F}" type="presOf" srcId="{D38CDC57-0D73-41BA-AE7B-A4D796588770}" destId="{9A078FB4-BE08-46BE-873A-B1D34149B140}" srcOrd="0" destOrd="0" presId="urn:microsoft.com/office/officeart/2018/2/layout/IconVerticalSolidList"/>
    <dgm:cxn modelId="{C97D28D8-ABC2-47E1-9C19-F94A10574DD2}" type="presOf" srcId="{474DFE65-78E7-4BF1-93C4-09879A6AC9D2}" destId="{B903CEA0-384C-41A3-818D-1C46122862A2}" srcOrd="0" destOrd="0" presId="urn:microsoft.com/office/officeart/2018/2/layout/IconVerticalSolidList"/>
    <dgm:cxn modelId="{1D4D4650-29C4-46C1-B1CB-9478E981D0D5}" type="presParOf" srcId="{B903CEA0-384C-41A3-818D-1C46122862A2}" destId="{4846A654-8B5D-47B5-A6E6-15C6161572F2}" srcOrd="0" destOrd="0" presId="urn:microsoft.com/office/officeart/2018/2/layout/IconVerticalSolidList"/>
    <dgm:cxn modelId="{4238D807-6B33-4B44-BD34-A897E47A610C}" type="presParOf" srcId="{4846A654-8B5D-47B5-A6E6-15C6161572F2}" destId="{FF664234-A268-4924-B2DB-87CD3DB78C76}" srcOrd="0" destOrd="0" presId="urn:microsoft.com/office/officeart/2018/2/layout/IconVerticalSolidList"/>
    <dgm:cxn modelId="{EA009F49-E7AA-4AFD-9D43-3EE46D7C82D5}" type="presParOf" srcId="{4846A654-8B5D-47B5-A6E6-15C6161572F2}" destId="{73B9DE20-F643-4BC7-9B44-70051FD73E0C}" srcOrd="1" destOrd="0" presId="urn:microsoft.com/office/officeart/2018/2/layout/IconVerticalSolidList"/>
    <dgm:cxn modelId="{E6FC897B-9F3F-4F48-BAB8-D4E8E0A8DDDB}" type="presParOf" srcId="{4846A654-8B5D-47B5-A6E6-15C6161572F2}" destId="{2FDC2C64-50BE-48BB-84CF-8B810367195D}" srcOrd="2" destOrd="0" presId="urn:microsoft.com/office/officeart/2018/2/layout/IconVerticalSolidList"/>
    <dgm:cxn modelId="{E5D78C31-EBE0-4CBE-A55D-873B92C6CAF0}" type="presParOf" srcId="{4846A654-8B5D-47B5-A6E6-15C6161572F2}" destId="{9A078FB4-BE08-46BE-873A-B1D34149B140}" srcOrd="3" destOrd="0" presId="urn:microsoft.com/office/officeart/2018/2/layout/IconVerticalSolidList"/>
    <dgm:cxn modelId="{0806FC0E-364D-4D6F-8357-B64B519727B2}" type="presParOf" srcId="{B903CEA0-384C-41A3-818D-1C46122862A2}" destId="{88F0A968-8464-428B-9F51-7E59AD983452}" srcOrd="1" destOrd="0" presId="urn:microsoft.com/office/officeart/2018/2/layout/IconVerticalSolidList"/>
    <dgm:cxn modelId="{0A3B1E59-057B-4EA2-9604-3B2C666DF280}" type="presParOf" srcId="{B903CEA0-384C-41A3-818D-1C46122862A2}" destId="{303FBDA0-7342-438F-8DB9-07F41DB92F4E}" srcOrd="2" destOrd="0" presId="urn:microsoft.com/office/officeart/2018/2/layout/IconVerticalSolidList"/>
    <dgm:cxn modelId="{CAE76E09-74C1-4026-8AB9-C51C0B8F4F1D}" type="presParOf" srcId="{303FBDA0-7342-438F-8DB9-07F41DB92F4E}" destId="{557B7402-8175-407C-BC49-B421E1A77006}" srcOrd="0" destOrd="0" presId="urn:microsoft.com/office/officeart/2018/2/layout/IconVerticalSolidList"/>
    <dgm:cxn modelId="{A46D9FF4-03F5-4EB0-8842-FD3C628D58DC}" type="presParOf" srcId="{303FBDA0-7342-438F-8DB9-07F41DB92F4E}" destId="{A40B7D2F-F701-4A1E-B0ED-5A2531988C2D}" srcOrd="1" destOrd="0" presId="urn:microsoft.com/office/officeart/2018/2/layout/IconVerticalSolidList"/>
    <dgm:cxn modelId="{909EEB41-2B35-4BF5-A766-78FB231338C0}" type="presParOf" srcId="{303FBDA0-7342-438F-8DB9-07F41DB92F4E}" destId="{3C61F0FF-FEC2-48BE-9667-AFE542772590}" srcOrd="2" destOrd="0" presId="urn:microsoft.com/office/officeart/2018/2/layout/IconVerticalSolidList"/>
    <dgm:cxn modelId="{07AC7C55-FDC3-4221-9CD8-ACB49B6B96E4}" type="presParOf" srcId="{303FBDA0-7342-438F-8DB9-07F41DB92F4E}" destId="{76CFEF73-2AEA-45BA-94F6-7F3DB916E6AE}" srcOrd="3" destOrd="0" presId="urn:microsoft.com/office/officeart/2018/2/layout/IconVerticalSolidList"/>
    <dgm:cxn modelId="{88D62E5E-AEB6-4B40-9297-310544790896}" type="presParOf" srcId="{B903CEA0-384C-41A3-818D-1C46122862A2}" destId="{7D40EDAC-D137-42AD-84BC-BB9BAAAA5EC3}" srcOrd="3" destOrd="0" presId="urn:microsoft.com/office/officeart/2018/2/layout/IconVerticalSolidList"/>
    <dgm:cxn modelId="{60849933-78F8-462F-838F-8BB34BDC9EA9}" type="presParOf" srcId="{B903CEA0-384C-41A3-818D-1C46122862A2}" destId="{55B1122A-295B-42E3-93E0-F356CCF0FC46}" srcOrd="4" destOrd="0" presId="urn:microsoft.com/office/officeart/2018/2/layout/IconVerticalSolidList"/>
    <dgm:cxn modelId="{8ED994D0-2492-4D58-BF55-71DE266C8764}" type="presParOf" srcId="{55B1122A-295B-42E3-93E0-F356CCF0FC46}" destId="{FD521B51-BA3B-4808-8738-2655150F0367}" srcOrd="0" destOrd="0" presId="urn:microsoft.com/office/officeart/2018/2/layout/IconVerticalSolidList"/>
    <dgm:cxn modelId="{D8D56C6C-7A13-4974-9272-BA91360C4392}" type="presParOf" srcId="{55B1122A-295B-42E3-93E0-F356CCF0FC46}" destId="{3B1495B3-FA9E-4C9F-A342-00BE82BA0B91}" srcOrd="1" destOrd="0" presId="urn:microsoft.com/office/officeart/2018/2/layout/IconVerticalSolidList"/>
    <dgm:cxn modelId="{324B2D6E-6DEA-4C56-A577-51BF2BB90A1F}" type="presParOf" srcId="{55B1122A-295B-42E3-93E0-F356CCF0FC46}" destId="{7C136C3C-DDFE-4B32-962C-B161817272E9}" srcOrd="2" destOrd="0" presId="urn:microsoft.com/office/officeart/2018/2/layout/IconVerticalSolidList"/>
    <dgm:cxn modelId="{C7DC22A1-E77E-4150-A7E6-1399BCEFA27D}" type="presParOf" srcId="{55B1122A-295B-42E3-93E0-F356CCF0FC46}" destId="{40C553A0-1986-4DB5-A3FF-786AA000A0F1}" srcOrd="3" destOrd="0" presId="urn:microsoft.com/office/officeart/2018/2/layout/IconVerticalSolidList"/>
    <dgm:cxn modelId="{A025567D-1E4F-4D71-9865-420CC9F69DF3}" type="presParOf" srcId="{B903CEA0-384C-41A3-818D-1C46122862A2}" destId="{180B4DD0-585B-4ADD-B35F-F61E4809F72E}" srcOrd="5" destOrd="0" presId="urn:microsoft.com/office/officeart/2018/2/layout/IconVerticalSolidList"/>
    <dgm:cxn modelId="{F5DC8CC9-9715-4AAA-A116-1C03B7EDD6BB}" type="presParOf" srcId="{B903CEA0-384C-41A3-818D-1C46122862A2}" destId="{9CA9BB89-52A5-4A4C-870B-7B45B943563A}" srcOrd="6" destOrd="0" presId="urn:microsoft.com/office/officeart/2018/2/layout/IconVerticalSolidList"/>
    <dgm:cxn modelId="{7FE9353D-0292-405A-866C-8DEF245EB53E}" type="presParOf" srcId="{9CA9BB89-52A5-4A4C-870B-7B45B943563A}" destId="{87E1D82B-9D05-4FA4-B33A-DB07CBEA5E31}" srcOrd="0" destOrd="0" presId="urn:microsoft.com/office/officeart/2018/2/layout/IconVerticalSolidList"/>
    <dgm:cxn modelId="{5FDE26E4-2EA5-4FB0-96EB-C9FABE8002AA}" type="presParOf" srcId="{9CA9BB89-52A5-4A4C-870B-7B45B943563A}" destId="{2D8C3579-1F0A-4FFC-B353-F7698ECC8161}" srcOrd="1" destOrd="0" presId="urn:microsoft.com/office/officeart/2018/2/layout/IconVerticalSolidList"/>
    <dgm:cxn modelId="{64954532-F416-46F3-91E5-7563B1E6E794}" type="presParOf" srcId="{9CA9BB89-52A5-4A4C-870B-7B45B943563A}" destId="{BD76A385-F37C-485C-8B16-95381B065951}" srcOrd="2" destOrd="0" presId="urn:microsoft.com/office/officeart/2018/2/layout/IconVerticalSolidList"/>
    <dgm:cxn modelId="{E05297B7-7856-46C1-AF15-FACC8B3267C0}" type="presParOf" srcId="{9CA9BB89-52A5-4A4C-870B-7B45B943563A}" destId="{7164B987-9C1E-4283-8CA8-8E64FD911D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B8CD2D-D188-4376-8027-BFE2B9A7EC0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AF124D0-8A75-4312-B7A8-9525718917E9}">
      <dgm:prSet custT="1"/>
      <dgm:spPr/>
      <dgm:t>
        <a:bodyPr/>
        <a:lstStyle/>
        <a:p>
          <a:r>
            <a:rPr lang="en-US" sz="2400" dirty="0"/>
            <a:t>Effective listening requires an understanding that it is not just the speaker's responsibility to make sure he/she is understood. </a:t>
          </a:r>
        </a:p>
      </dgm:t>
      <dgm:extLst>
        <a:ext uri="{E40237B7-FDA0-4F09-8148-C483321AD2D9}">
          <dgm14:cNvPr xmlns:dgm14="http://schemas.microsoft.com/office/drawing/2010/diagram" id="0" name="" descr="Effective listening requires an understanding that it is not just the speaker's responsibility to make sure he/she is understood. &#13;&#10;"/>
        </a:ext>
      </dgm:extLst>
    </dgm:pt>
    <dgm:pt modelId="{3712B31A-AD6B-4A14-8713-ED320382AF70}" type="parTrans" cxnId="{27BAAD02-6D71-48D8-8180-E0AF2D4949FF}">
      <dgm:prSet/>
      <dgm:spPr/>
      <dgm:t>
        <a:bodyPr/>
        <a:lstStyle/>
        <a:p>
          <a:endParaRPr lang="en-US"/>
        </a:p>
      </dgm:t>
    </dgm:pt>
    <dgm:pt modelId="{C9FC3E48-7D71-441B-A2C4-B03FFF15721D}" type="sibTrans" cxnId="{27BAAD02-6D71-48D8-8180-E0AF2D4949FF}">
      <dgm:prSet/>
      <dgm:spPr/>
      <dgm:t>
        <a:bodyPr/>
        <a:lstStyle/>
        <a:p>
          <a:endParaRPr lang="en-US" dirty="0"/>
        </a:p>
      </dgm:t>
    </dgm:pt>
    <dgm:pt modelId="{00875056-72E7-4C0B-BD1C-A78C74391641}">
      <dgm:prSet custT="1"/>
      <dgm:spPr/>
      <dgm:t>
        <a:bodyPr/>
        <a:lstStyle/>
        <a:p>
          <a:r>
            <a:rPr lang="en-US" sz="2400" dirty="0"/>
            <a:t>The listener has a major role to play in hearing the complete message. </a:t>
          </a:r>
        </a:p>
      </dgm:t>
      <dgm:extLst>
        <a:ext uri="{E40237B7-FDA0-4F09-8148-C483321AD2D9}">
          <dgm14:cNvPr xmlns:dgm14="http://schemas.microsoft.com/office/drawing/2010/diagram" id="0" name="" descr="The listener has a major role to play in hearing the complete message. &#13;&#10;"/>
        </a:ext>
      </dgm:extLst>
    </dgm:pt>
    <dgm:pt modelId="{40278EB5-6C79-4753-B452-7A4120FEE0BA}" type="parTrans" cxnId="{4282E2DA-6849-435A-82C3-9D4A5FB9AD63}">
      <dgm:prSet/>
      <dgm:spPr/>
      <dgm:t>
        <a:bodyPr/>
        <a:lstStyle/>
        <a:p>
          <a:endParaRPr lang="en-US"/>
        </a:p>
      </dgm:t>
    </dgm:pt>
    <dgm:pt modelId="{EFCCC2AD-60BE-4483-8851-B1CE4EC01596}" type="sibTrans" cxnId="{4282E2DA-6849-435A-82C3-9D4A5FB9AD63}">
      <dgm:prSet/>
      <dgm:spPr/>
      <dgm:t>
        <a:bodyPr/>
        <a:lstStyle/>
        <a:p>
          <a:endParaRPr lang="en-US" dirty="0"/>
        </a:p>
      </dgm:t>
    </dgm:pt>
    <dgm:pt modelId="{AF430FF2-1382-4A4C-8C2B-AFDB9E7559B6}">
      <dgm:prSet custT="1"/>
      <dgm:spPr/>
      <dgm:t>
        <a:bodyPr/>
        <a:lstStyle/>
        <a:p>
          <a:r>
            <a:rPr lang="en-US" sz="2400" dirty="0"/>
            <a:t>The following ideas will assist the listener in understanding the message. </a:t>
          </a:r>
        </a:p>
      </dgm:t>
      <dgm:extLst>
        <a:ext uri="{E40237B7-FDA0-4F09-8148-C483321AD2D9}">
          <dgm14:cNvPr xmlns:dgm14="http://schemas.microsoft.com/office/drawing/2010/diagram" id="0" name="" descr="The following ideas will assist the listener in understanding the message. &#13;&#10;"/>
        </a:ext>
      </dgm:extLst>
    </dgm:pt>
    <dgm:pt modelId="{E6DE1EAF-808B-4CE3-BC00-3FC32A7F6830}" type="parTrans" cxnId="{A8AF4A1F-8A9F-4282-A9F9-35DA7942A382}">
      <dgm:prSet/>
      <dgm:spPr/>
      <dgm:t>
        <a:bodyPr/>
        <a:lstStyle/>
        <a:p>
          <a:endParaRPr lang="en-US"/>
        </a:p>
      </dgm:t>
    </dgm:pt>
    <dgm:pt modelId="{CA587115-4F4C-4ACE-BB0B-18BDD68EA45B}" type="sibTrans" cxnId="{A8AF4A1F-8A9F-4282-A9F9-35DA7942A382}">
      <dgm:prSet/>
      <dgm:spPr/>
      <dgm:t>
        <a:bodyPr/>
        <a:lstStyle/>
        <a:p>
          <a:endParaRPr lang="en-US"/>
        </a:p>
      </dgm:t>
    </dgm:pt>
    <dgm:pt modelId="{2A54635C-8461-6E4D-8034-0026B273594A}" type="pres">
      <dgm:prSet presAssocID="{93B8CD2D-D188-4376-8027-BFE2B9A7EC06}" presName="outerComposite" presStyleCnt="0">
        <dgm:presLayoutVars>
          <dgm:chMax val="5"/>
          <dgm:dir/>
          <dgm:resizeHandles val="exact"/>
        </dgm:presLayoutVars>
      </dgm:prSet>
      <dgm:spPr/>
    </dgm:pt>
    <dgm:pt modelId="{D5CA1E1B-47F7-5840-8F1B-2D376909C002}" type="pres">
      <dgm:prSet presAssocID="{93B8CD2D-D188-4376-8027-BFE2B9A7EC06}" presName="dummyMaxCanvas" presStyleCnt="0">
        <dgm:presLayoutVars/>
      </dgm:prSet>
      <dgm:spPr/>
    </dgm:pt>
    <dgm:pt modelId="{E7560A50-4CD7-474C-BE47-697CFDC51FF8}" type="pres">
      <dgm:prSet presAssocID="{93B8CD2D-D188-4376-8027-BFE2B9A7EC06}" presName="ThreeNodes_1" presStyleLbl="node1" presStyleIdx="0" presStyleCnt="3">
        <dgm:presLayoutVars>
          <dgm:bulletEnabled val="1"/>
        </dgm:presLayoutVars>
      </dgm:prSet>
      <dgm:spPr/>
    </dgm:pt>
    <dgm:pt modelId="{2934BDA9-54AF-0447-B998-5F0927AC9880}" type="pres">
      <dgm:prSet presAssocID="{93B8CD2D-D188-4376-8027-BFE2B9A7EC06}" presName="ThreeNodes_2" presStyleLbl="node1" presStyleIdx="1" presStyleCnt="3">
        <dgm:presLayoutVars>
          <dgm:bulletEnabled val="1"/>
        </dgm:presLayoutVars>
      </dgm:prSet>
      <dgm:spPr/>
    </dgm:pt>
    <dgm:pt modelId="{2E944BA9-5DEB-BC40-B622-50043F4D14B1}" type="pres">
      <dgm:prSet presAssocID="{93B8CD2D-D188-4376-8027-BFE2B9A7EC06}" presName="ThreeNodes_3" presStyleLbl="node1" presStyleIdx="2" presStyleCnt="3">
        <dgm:presLayoutVars>
          <dgm:bulletEnabled val="1"/>
        </dgm:presLayoutVars>
      </dgm:prSet>
      <dgm:spPr/>
    </dgm:pt>
    <dgm:pt modelId="{389E7F39-DFB4-5E47-981A-92763A3F12FC}" type="pres">
      <dgm:prSet presAssocID="{93B8CD2D-D188-4376-8027-BFE2B9A7EC06}" presName="ThreeConn_1-2" presStyleLbl="fgAccFollowNode1" presStyleIdx="0" presStyleCnt="2">
        <dgm:presLayoutVars>
          <dgm:bulletEnabled val="1"/>
        </dgm:presLayoutVars>
      </dgm:prSet>
      <dgm:spPr/>
    </dgm:pt>
    <dgm:pt modelId="{78543786-7D55-3A49-A042-EE2AF36C1323}" type="pres">
      <dgm:prSet presAssocID="{93B8CD2D-D188-4376-8027-BFE2B9A7EC06}" presName="ThreeConn_2-3" presStyleLbl="fgAccFollowNode1" presStyleIdx="1" presStyleCnt="2">
        <dgm:presLayoutVars>
          <dgm:bulletEnabled val="1"/>
        </dgm:presLayoutVars>
      </dgm:prSet>
      <dgm:spPr/>
    </dgm:pt>
    <dgm:pt modelId="{7F88CA12-ADC5-E44A-913D-F118B63B618F}" type="pres">
      <dgm:prSet presAssocID="{93B8CD2D-D188-4376-8027-BFE2B9A7EC06}" presName="ThreeNodes_1_text" presStyleLbl="node1" presStyleIdx="2" presStyleCnt="3">
        <dgm:presLayoutVars>
          <dgm:bulletEnabled val="1"/>
        </dgm:presLayoutVars>
      </dgm:prSet>
      <dgm:spPr/>
    </dgm:pt>
    <dgm:pt modelId="{81278B3C-EF9D-2547-AF62-D0EAAAD98F45}" type="pres">
      <dgm:prSet presAssocID="{93B8CD2D-D188-4376-8027-BFE2B9A7EC06}" presName="ThreeNodes_2_text" presStyleLbl="node1" presStyleIdx="2" presStyleCnt="3">
        <dgm:presLayoutVars>
          <dgm:bulletEnabled val="1"/>
        </dgm:presLayoutVars>
      </dgm:prSet>
      <dgm:spPr/>
    </dgm:pt>
    <dgm:pt modelId="{DDB9EAD4-8076-244A-AE02-12158145F8DF}" type="pres">
      <dgm:prSet presAssocID="{93B8CD2D-D188-4376-8027-BFE2B9A7EC06}" presName="ThreeNodes_3_text" presStyleLbl="node1" presStyleIdx="2" presStyleCnt="3">
        <dgm:presLayoutVars>
          <dgm:bulletEnabled val="1"/>
        </dgm:presLayoutVars>
      </dgm:prSet>
      <dgm:spPr/>
    </dgm:pt>
  </dgm:ptLst>
  <dgm:cxnLst>
    <dgm:cxn modelId="{27BAAD02-6D71-48D8-8180-E0AF2D4949FF}" srcId="{93B8CD2D-D188-4376-8027-BFE2B9A7EC06}" destId="{3AF124D0-8A75-4312-B7A8-9525718917E9}" srcOrd="0" destOrd="0" parTransId="{3712B31A-AD6B-4A14-8713-ED320382AF70}" sibTransId="{C9FC3E48-7D71-441B-A2C4-B03FFF15721D}"/>
    <dgm:cxn modelId="{05807C13-7BBE-4D42-AD92-D29856810878}" type="presOf" srcId="{93B8CD2D-D188-4376-8027-BFE2B9A7EC06}" destId="{2A54635C-8461-6E4D-8034-0026B273594A}" srcOrd="0" destOrd="0" presId="urn:microsoft.com/office/officeart/2005/8/layout/vProcess5"/>
    <dgm:cxn modelId="{A8AF4A1F-8A9F-4282-A9F9-35DA7942A382}" srcId="{93B8CD2D-D188-4376-8027-BFE2B9A7EC06}" destId="{AF430FF2-1382-4A4C-8C2B-AFDB9E7559B6}" srcOrd="2" destOrd="0" parTransId="{E6DE1EAF-808B-4CE3-BC00-3FC32A7F6830}" sibTransId="{CA587115-4F4C-4ACE-BB0B-18BDD68EA45B}"/>
    <dgm:cxn modelId="{3A03792A-A7EE-4145-8289-3F16C4455846}" type="presOf" srcId="{AF430FF2-1382-4A4C-8C2B-AFDB9E7559B6}" destId="{DDB9EAD4-8076-244A-AE02-12158145F8DF}" srcOrd="1" destOrd="0" presId="urn:microsoft.com/office/officeart/2005/8/layout/vProcess5"/>
    <dgm:cxn modelId="{2A270C33-9AA2-0F49-B56F-6A6766C84EE3}" type="presOf" srcId="{00875056-72E7-4C0B-BD1C-A78C74391641}" destId="{81278B3C-EF9D-2547-AF62-D0EAAAD98F45}" srcOrd="1" destOrd="0" presId="urn:microsoft.com/office/officeart/2005/8/layout/vProcess5"/>
    <dgm:cxn modelId="{1A3EA137-BE0B-4441-80C8-F80FC2E34832}" type="presOf" srcId="{C9FC3E48-7D71-441B-A2C4-B03FFF15721D}" destId="{389E7F39-DFB4-5E47-981A-92763A3F12FC}" srcOrd="0" destOrd="0" presId="urn:microsoft.com/office/officeart/2005/8/layout/vProcess5"/>
    <dgm:cxn modelId="{8BA54342-21C9-CD45-BCC2-A2D92930DBA3}" type="presOf" srcId="{3AF124D0-8A75-4312-B7A8-9525718917E9}" destId="{7F88CA12-ADC5-E44A-913D-F118B63B618F}" srcOrd="1" destOrd="0" presId="urn:microsoft.com/office/officeart/2005/8/layout/vProcess5"/>
    <dgm:cxn modelId="{21893B47-905B-8A4F-918A-9901B890A81F}" type="presOf" srcId="{AF430FF2-1382-4A4C-8C2B-AFDB9E7559B6}" destId="{2E944BA9-5DEB-BC40-B622-50043F4D14B1}" srcOrd="0" destOrd="0" presId="urn:microsoft.com/office/officeart/2005/8/layout/vProcess5"/>
    <dgm:cxn modelId="{1EA60972-E8EB-8C4C-B8B9-44D3509179DE}" type="presOf" srcId="{3AF124D0-8A75-4312-B7A8-9525718917E9}" destId="{E7560A50-4CD7-474C-BE47-697CFDC51FF8}" srcOrd="0" destOrd="0" presId="urn:microsoft.com/office/officeart/2005/8/layout/vProcess5"/>
    <dgm:cxn modelId="{1234709E-B51C-704F-BC61-FD9DD865FC04}" type="presOf" srcId="{00875056-72E7-4C0B-BD1C-A78C74391641}" destId="{2934BDA9-54AF-0447-B998-5F0927AC9880}" srcOrd="0" destOrd="0" presId="urn:microsoft.com/office/officeart/2005/8/layout/vProcess5"/>
    <dgm:cxn modelId="{4282E2DA-6849-435A-82C3-9D4A5FB9AD63}" srcId="{93B8CD2D-D188-4376-8027-BFE2B9A7EC06}" destId="{00875056-72E7-4C0B-BD1C-A78C74391641}" srcOrd="1" destOrd="0" parTransId="{40278EB5-6C79-4753-B452-7A4120FEE0BA}" sibTransId="{EFCCC2AD-60BE-4483-8851-B1CE4EC01596}"/>
    <dgm:cxn modelId="{B56B78FF-57A8-7046-805F-2A3BB9B28886}" type="presOf" srcId="{EFCCC2AD-60BE-4483-8851-B1CE4EC01596}" destId="{78543786-7D55-3A49-A042-EE2AF36C1323}" srcOrd="0" destOrd="0" presId="urn:microsoft.com/office/officeart/2005/8/layout/vProcess5"/>
    <dgm:cxn modelId="{68940CCF-C834-9F4B-B405-815794461591}" type="presParOf" srcId="{2A54635C-8461-6E4D-8034-0026B273594A}" destId="{D5CA1E1B-47F7-5840-8F1B-2D376909C002}" srcOrd="0" destOrd="0" presId="urn:microsoft.com/office/officeart/2005/8/layout/vProcess5"/>
    <dgm:cxn modelId="{1D3AB80A-F9F0-7940-A4DC-4F446E15B3BA}" type="presParOf" srcId="{2A54635C-8461-6E4D-8034-0026B273594A}" destId="{E7560A50-4CD7-474C-BE47-697CFDC51FF8}" srcOrd="1" destOrd="0" presId="urn:microsoft.com/office/officeart/2005/8/layout/vProcess5"/>
    <dgm:cxn modelId="{B309A055-D8A4-054C-8136-6210DBA20FBD}" type="presParOf" srcId="{2A54635C-8461-6E4D-8034-0026B273594A}" destId="{2934BDA9-54AF-0447-B998-5F0927AC9880}" srcOrd="2" destOrd="0" presId="urn:microsoft.com/office/officeart/2005/8/layout/vProcess5"/>
    <dgm:cxn modelId="{C4BA3971-41D1-3C47-9F59-207A57B8DB86}" type="presParOf" srcId="{2A54635C-8461-6E4D-8034-0026B273594A}" destId="{2E944BA9-5DEB-BC40-B622-50043F4D14B1}" srcOrd="3" destOrd="0" presId="urn:microsoft.com/office/officeart/2005/8/layout/vProcess5"/>
    <dgm:cxn modelId="{AA575E9B-9223-2A40-90D6-2501BECD739E}" type="presParOf" srcId="{2A54635C-8461-6E4D-8034-0026B273594A}" destId="{389E7F39-DFB4-5E47-981A-92763A3F12FC}" srcOrd="4" destOrd="0" presId="urn:microsoft.com/office/officeart/2005/8/layout/vProcess5"/>
    <dgm:cxn modelId="{66054889-5F89-DD4D-AC6E-1745DA871FCD}" type="presParOf" srcId="{2A54635C-8461-6E4D-8034-0026B273594A}" destId="{78543786-7D55-3A49-A042-EE2AF36C1323}" srcOrd="5" destOrd="0" presId="urn:microsoft.com/office/officeart/2005/8/layout/vProcess5"/>
    <dgm:cxn modelId="{8C4F3E3F-01B5-6841-B1AA-768535C9C693}" type="presParOf" srcId="{2A54635C-8461-6E4D-8034-0026B273594A}" destId="{7F88CA12-ADC5-E44A-913D-F118B63B618F}" srcOrd="6" destOrd="0" presId="urn:microsoft.com/office/officeart/2005/8/layout/vProcess5"/>
    <dgm:cxn modelId="{8257B451-78AE-2443-8DB2-D525CA4BA266}" type="presParOf" srcId="{2A54635C-8461-6E4D-8034-0026B273594A}" destId="{81278B3C-EF9D-2547-AF62-D0EAAAD98F45}" srcOrd="7" destOrd="0" presId="urn:microsoft.com/office/officeart/2005/8/layout/vProcess5"/>
    <dgm:cxn modelId="{E5930808-E2AB-0A4B-AD1E-3C1C68DE4412}" type="presParOf" srcId="{2A54635C-8461-6E4D-8034-0026B273594A}" destId="{DDB9EAD4-8076-244A-AE02-12158145F8D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2F9C36-2898-4D87-A175-9550D8BEDF2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E669437-E2DB-4A1E-9DCA-FD43E11EE192}">
      <dgm:prSet custT="1"/>
      <dgm:spPr/>
      <dgm:t>
        <a:bodyPr/>
        <a:lstStyle/>
        <a:p>
          <a:pPr>
            <a:defRPr cap="all"/>
          </a:pPr>
          <a:r>
            <a:rPr lang="en-US" sz="4000" dirty="0"/>
            <a:t>Practice ending far fewer sentences with a period – and more with a question mark.</a:t>
          </a:r>
        </a:p>
      </dgm:t>
      <dgm:extLst>
        <a:ext uri="{E40237B7-FDA0-4F09-8148-C483321AD2D9}">
          <dgm14:cNvPr xmlns:dgm14="http://schemas.microsoft.com/office/drawing/2010/diagram" id="0" name="" descr="PRACTICE ENDING FAR FEWER SENTENCES WITH A PERIOD – AND MORE WITH A QUESTION MARK.&#10;"/>
        </a:ext>
      </dgm:extLst>
    </dgm:pt>
    <dgm:pt modelId="{50E02D3C-23A5-4373-8CD0-0F92FF9ED3A8}" type="parTrans" cxnId="{08311FB4-EEC7-4CE1-B869-E1C2DB303595}">
      <dgm:prSet/>
      <dgm:spPr/>
      <dgm:t>
        <a:bodyPr/>
        <a:lstStyle/>
        <a:p>
          <a:endParaRPr lang="en-US" sz="2400"/>
        </a:p>
      </dgm:t>
    </dgm:pt>
    <dgm:pt modelId="{11E2F9D1-07FD-4C27-A8B8-2C3560D2BE76}" type="sibTrans" cxnId="{08311FB4-EEC7-4CE1-B869-E1C2DB303595}">
      <dgm:prSet/>
      <dgm:spPr/>
      <dgm:t>
        <a:bodyPr/>
        <a:lstStyle/>
        <a:p>
          <a:endParaRPr lang="en-US"/>
        </a:p>
      </dgm:t>
    </dgm:pt>
    <dgm:pt modelId="{94C5A015-3289-4FAA-ACFB-5D1E57312731}">
      <dgm:prSet custT="1"/>
      <dgm:spPr/>
      <dgm:t>
        <a:bodyPr/>
        <a:lstStyle/>
        <a:p>
          <a:pPr>
            <a:defRPr cap="all"/>
          </a:pPr>
          <a:r>
            <a:rPr lang="en-US" sz="4000" dirty="0"/>
            <a:t>Asking questions supports group process and improves interpersonal relationships.</a:t>
          </a:r>
        </a:p>
      </dgm:t>
      <dgm:extLst>
        <a:ext uri="{E40237B7-FDA0-4F09-8148-C483321AD2D9}">
          <dgm14:cNvPr xmlns:dgm14="http://schemas.microsoft.com/office/drawing/2010/diagram" id="0" name="" descr="Asking questions supports group process and improves interpersonal relationships.&#13;&#10;"/>
        </a:ext>
      </dgm:extLst>
    </dgm:pt>
    <dgm:pt modelId="{B7FA1F26-167A-453D-B89C-CFFF8674156D}" type="parTrans" cxnId="{6FF7361A-2BA8-4C53-BFDA-B58BF5A7EF7F}">
      <dgm:prSet/>
      <dgm:spPr/>
      <dgm:t>
        <a:bodyPr/>
        <a:lstStyle/>
        <a:p>
          <a:endParaRPr lang="en-US" sz="2400"/>
        </a:p>
      </dgm:t>
    </dgm:pt>
    <dgm:pt modelId="{47FA5E4B-4B5F-40F4-BA99-242E4C4E9C07}" type="sibTrans" cxnId="{6FF7361A-2BA8-4C53-BFDA-B58BF5A7EF7F}">
      <dgm:prSet/>
      <dgm:spPr/>
      <dgm:t>
        <a:bodyPr/>
        <a:lstStyle/>
        <a:p>
          <a:endParaRPr lang="en-US"/>
        </a:p>
      </dgm:t>
    </dgm:pt>
    <dgm:pt modelId="{60DD4C8A-1A4A-6042-BB6E-7C65FFDB29E0}" type="pres">
      <dgm:prSet presAssocID="{5C2F9C36-2898-4D87-A175-9550D8BEDF2B}" presName="vert0" presStyleCnt="0">
        <dgm:presLayoutVars>
          <dgm:dir/>
          <dgm:animOne val="branch"/>
          <dgm:animLvl val="lvl"/>
        </dgm:presLayoutVars>
      </dgm:prSet>
      <dgm:spPr/>
    </dgm:pt>
    <dgm:pt modelId="{AFF87AB6-9CCD-2A48-805F-EB88F5665FDE}" type="pres">
      <dgm:prSet presAssocID="{4E669437-E2DB-4A1E-9DCA-FD43E11EE192}" presName="thickLine" presStyleLbl="alignNode1" presStyleIdx="0" presStyleCnt="2"/>
      <dgm:spPr/>
    </dgm:pt>
    <dgm:pt modelId="{CAD96D16-0BEB-0847-8AAB-A4EBB03FF08A}" type="pres">
      <dgm:prSet presAssocID="{4E669437-E2DB-4A1E-9DCA-FD43E11EE192}" presName="horz1" presStyleCnt="0"/>
      <dgm:spPr/>
    </dgm:pt>
    <dgm:pt modelId="{B1391B08-C856-0141-9CB6-BFA0C1E0C02E}" type="pres">
      <dgm:prSet presAssocID="{4E669437-E2DB-4A1E-9DCA-FD43E11EE192}" presName="tx1" presStyleLbl="revTx" presStyleIdx="0" presStyleCnt="2"/>
      <dgm:spPr/>
    </dgm:pt>
    <dgm:pt modelId="{86B52F2C-C4BB-2445-B651-5C2C7995E3DA}" type="pres">
      <dgm:prSet presAssocID="{4E669437-E2DB-4A1E-9DCA-FD43E11EE192}" presName="vert1" presStyleCnt="0"/>
      <dgm:spPr/>
    </dgm:pt>
    <dgm:pt modelId="{189D40EA-F03F-B84C-9785-161868266499}" type="pres">
      <dgm:prSet presAssocID="{94C5A015-3289-4FAA-ACFB-5D1E57312731}" presName="thickLine" presStyleLbl="alignNode1" presStyleIdx="1" presStyleCnt="2"/>
      <dgm:spPr/>
    </dgm:pt>
    <dgm:pt modelId="{4B4E7174-C5D1-2448-BE09-4D562B4586AD}" type="pres">
      <dgm:prSet presAssocID="{94C5A015-3289-4FAA-ACFB-5D1E57312731}" presName="horz1" presStyleCnt="0"/>
      <dgm:spPr/>
    </dgm:pt>
    <dgm:pt modelId="{75D45D00-6DB0-4744-A3A7-D2279702BD91}" type="pres">
      <dgm:prSet presAssocID="{94C5A015-3289-4FAA-ACFB-5D1E57312731}" presName="tx1" presStyleLbl="revTx" presStyleIdx="1" presStyleCnt="2"/>
      <dgm:spPr/>
    </dgm:pt>
    <dgm:pt modelId="{6671CA47-3A89-9A45-AF01-316C41011E3E}" type="pres">
      <dgm:prSet presAssocID="{94C5A015-3289-4FAA-ACFB-5D1E57312731}" presName="vert1" presStyleCnt="0"/>
      <dgm:spPr/>
    </dgm:pt>
  </dgm:ptLst>
  <dgm:cxnLst>
    <dgm:cxn modelId="{3D26B206-7489-4748-A66C-95AABCD56901}" type="presOf" srcId="{5C2F9C36-2898-4D87-A175-9550D8BEDF2B}" destId="{60DD4C8A-1A4A-6042-BB6E-7C65FFDB29E0}" srcOrd="0" destOrd="0" presId="urn:microsoft.com/office/officeart/2008/layout/LinedList"/>
    <dgm:cxn modelId="{6FF7361A-2BA8-4C53-BFDA-B58BF5A7EF7F}" srcId="{5C2F9C36-2898-4D87-A175-9550D8BEDF2B}" destId="{94C5A015-3289-4FAA-ACFB-5D1E57312731}" srcOrd="1" destOrd="0" parTransId="{B7FA1F26-167A-453D-B89C-CFFF8674156D}" sibTransId="{47FA5E4B-4B5F-40F4-BA99-242E4C4E9C07}"/>
    <dgm:cxn modelId="{D214C530-6A92-9946-8874-98F6768F7D39}" type="presOf" srcId="{4E669437-E2DB-4A1E-9DCA-FD43E11EE192}" destId="{B1391B08-C856-0141-9CB6-BFA0C1E0C02E}" srcOrd="0" destOrd="0" presId="urn:microsoft.com/office/officeart/2008/layout/LinedList"/>
    <dgm:cxn modelId="{5CC615AB-B502-D04F-A8EE-6E83EE3EA09B}" type="presOf" srcId="{94C5A015-3289-4FAA-ACFB-5D1E57312731}" destId="{75D45D00-6DB0-4744-A3A7-D2279702BD91}" srcOrd="0" destOrd="0" presId="urn:microsoft.com/office/officeart/2008/layout/LinedList"/>
    <dgm:cxn modelId="{08311FB4-EEC7-4CE1-B869-E1C2DB303595}" srcId="{5C2F9C36-2898-4D87-A175-9550D8BEDF2B}" destId="{4E669437-E2DB-4A1E-9DCA-FD43E11EE192}" srcOrd="0" destOrd="0" parTransId="{50E02D3C-23A5-4373-8CD0-0F92FF9ED3A8}" sibTransId="{11E2F9D1-07FD-4C27-A8B8-2C3560D2BE76}"/>
    <dgm:cxn modelId="{608C6CDE-BE23-FD42-A9AC-4FD0BE10A9CD}" type="presParOf" srcId="{60DD4C8A-1A4A-6042-BB6E-7C65FFDB29E0}" destId="{AFF87AB6-9CCD-2A48-805F-EB88F5665FDE}" srcOrd="0" destOrd="0" presId="urn:microsoft.com/office/officeart/2008/layout/LinedList"/>
    <dgm:cxn modelId="{0EE97343-D325-BE42-8C88-65FB84665F46}" type="presParOf" srcId="{60DD4C8A-1A4A-6042-BB6E-7C65FFDB29E0}" destId="{CAD96D16-0BEB-0847-8AAB-A4EBB03FF08A}" srcOrd="1" destOrd="0" presId="urn:microsoft.com/office/officeart/2008/layout/LinedList"/>
    <dgm:cxn modelId="{872A399D-BA90-6246-A5AC-1409BB1471E0}" type="presParOf" srcId="{CAD96D16-0BEB-0847-8AAB-A4EBB03FF08A}" destId="{B1391B08-C856-0141-9CB6-BFA0C1E0C02E}" srcOrd="0" destOrd="0" presId="urn:microsoft.com/office/officeart/2008/layout/LinedList"/>
    <dgm:cxn modelId="{B47C76A0-8182-964C-9689-80E546BBCE8E}" type="presParOf" srcId="{CAD96D16-0BEB-0847-8AAB-A4EBB03FF08A}" destId="{86B52F2C-C4BB-2445-B651-5C2C7995E3DA}" srcOrd="1" destOrd="0" presId="urn:microsoft.com/office/officeart/2008/layout/LinedList"/>
    <dgm:cxn modelId="{827460B3-54C6-8B49-85B0-695050080FFB}" type="presParOf" srcId="{60DD4C8A-1A4A-6042-BB6E-7C65FFDB29E0}" destId="{189D40EA-F03F-B84C-9785-161868266499}" srcOrd="2" destOrd="0" presId="urn:microsoft.com/office/officeart/2008/layout/LinedList"/>
    <dgm:cxn modelId="{0F4C258F-F870-3442-9B2F-692E0B81CCE5}" type="presParOf" srcId="{60DD4C8A-1A4A-6042-BB6E-7C65FFDB29E0}" destId="{4B4E7174-C5D1-2448-BE09-4D562B4586AD}" srcOrd="3" destOrd="0" presId="urn:microsoft.com/office/officeart/2008/layout/LinedList"/>
    <dgm:cxn modelId="{EA12D335-10D5-F24F-BF36-1B4A068A5131}" type="presParOf" srcId="{4B4E7174-C5D1-2448-BE09-4D562B4586AD}" destId="{75D45D00-6DB0-4744-A3A7-D2279702BD91}" srcOrd="0" destOrd="0" presId="urn:microsoft.com/office/officeart/2008/layout/LinedList"/>
    <dgm:cxn modelId="{6BD0D1DD-0282-4C4D-942C-9B9099411E90}" type="presParOf" srcId="{4B4E7174-C5D1-2448-BE09-4D562B4586AD}" destId="{6671CA47-3A89-9A45-AF01-316C41011E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73B814-8FC2-4470-AB00-47A361F68A3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F85705F-06AB-4182-B458-355641F846AC}">
      <dgm:prSet custT="1"/>
      <dgm:spPr/>
      <dgm:t>
        <a:bodyPr/>
        <a:lstStyle/>
        <a:p>
          <a:r>
            <a:rPr lang="en-US" sz="4800" dirty="0"/>
            <a:t>To respect differences,</a:t>
          </a:r>
        </a:p>
      </dgm:t>
      <dgm:extLst>
        <a:ext uri="{E40237B7-FDA0-4F09-8148-C483321AD2D9}">
          <dgm14:cNvPr xmlns:dgm14="http://schemas.microsoft.com/office/drawing/2010/diagram" id="0" name="" descr="To respect differences,&#13;&#10;"/>
        </a:ext>
      </dgm:extLst>
    </dgm:pt>
    <dgm:pt modelId="{1B172482-60F8-4E9D-BB16-0A4F48F27935}" type="parTrans" cxnId="{5D20C7BC-3B45-47B6-AD53-F6E0B1931129}">
      <dgm:prSet/>
      <dgm:spPr/>
      <dgm:t>
        <a:bodyPr/>
        <a:lstStyle/>
        <a:p>
          <a:endParaRPr lang="en-US"/>
        </a:p>
      </dgm:t>
    </dgm:pt>
    <dgm:pt modelId="{2524AAD3-E44E-41D0-B282-9F94831B5D7B}" type="sibTrans" cxnId="{5D20C7BC-3B45-47B6-AD53-F6E0B1931129}">
      <dgm:prSet/>
      <dgm:spPr/>
      <dgm:t>
        <a:bodyPr/>
        <a:lstStyle/>
        <a:p>
          <a:endParaRPr lang="en-US"/>
        </a:p>
      </dgm:t>
    </dgm:pt>
    <dgm:pt modelId="{B01ACC60-3812-4A97-A566-7FA7E3D7D7DF}">
      <dgm:prSet custT="1"/>
      <dgm:spPr/>
      <dgm:t>
        <a:bodyPr/>
        <a:lstStyle/>
        <a:p>
          <a:r>
            <a:rPr lang="en-US" sz="4800" dirty="0"/>
            <a:t>To respect culture, </a:t>
          </a:r>
        </a:p>
      </dgm:t>
      <dgm:extLst>
        <a:ext uri="{E40237B7-FDA0-4F09-8148-C483321AD2D9}">
          <dgm14:cNvPr xmlns:dgm14="http://schemas.microsoft.com/office/drawing/2010/diagram" id="0" name="" descr="To respect culture, &#13;&#10;"/>
        </a:ext>
      </dgm:extLst>
    </dgm:pt>
    <dgm:pt modelId="{4B0E57CF-50F6-43DA-9601-E8FAE758C151}" type="parTrans" cxnId="{F89D43D3-8676-4D66-BA57-C7623BACDF41}">
      <dgm:prSet/>
      <dgm:spPr/>
      <dgm:t>
        <a:bodyPr/>
        <a:lstStyle/>
        <a:p>
          <a:endParaRPr lang="en-US"/>
        </a:p>
      </dgm:t>
    </dgm:pt>
    <dgm:pt modelId="{54FED9EA-85AA-4AA6-9D7D-565E14BA0B58}" type="sibTrans" cxnId="{F89D43D3-8676-4D66-BA57-C7623BACDF41}">
      <dgm:prSet/>
      <dgm:spPr/>
      <dgm:t>
        <a:bodyPr/>
        <a:lstStyle/>
        <a:p>
          <a:endParaRPr lang="en-US"/>
        </a:p>
      </dgm:t>
    </dgm:pt>
    <dgm:pt modelId="{37F1FACE-7665-4ACF-8BDC-2065AD62C34A}">
      <dgm:prSet custT="1"/>
      <dgm:spPr/>
      <dgm:t>
        <a:bodyPr/>
        <a:lstStyle/>
        <a:p>
          <a:r>
            <a:rPr lang="en-US" sz="4800" dirty="0"/>
            <a:t>To achieve full engagement.</a:t>
          </a:r>
        </a:p>
      </dgm:t>
      <dgm:extLst>
        <a:ext uri="{E40237B7-FDA0-4F09-8148-C483321AD2D9}">
          <dgm14:cNvPr xmlns:dgm14="http://schemas.microsoft.com/office/drawing/2010/diagram" id="0" name="" descr="To achieve full engagement.&#13;&#10;"/>
        </a:ext>
      </dgm:extLst>
    </dgm:pt>
    <dgm:pt modelId="{8CB1ABB9-F41C-439E-BBBA-AD7A43F52F36}" type="parTrans" cxnId="{BAEA6930-AE7E-4AB6-A145-1182B8D7095B}">
      <dgm:prSet/>
      <dgm:spPr/>
      <dgm:t>
        <a:bodyPr/>
        <a:lstStyle/>
        <a:p>
          <a:endParaRPr lang="en-US"/>
        </a:p>
      </dgm:t>
    </dgm:pt>
    <dgm:pt modelId="{B0E15A41-840C-4876-B39E-7025E54C89D5}" type="sibTrans" cxnId="{BAEA6930-AE7E-4AB6-A145-1182B8D7095B}">
      <dgm:prSet/>
      <dgm:spPr/>
      <dgm:t>
        <a:bodyPr/>
        <a:lstStyle/>
        <a:p>
          <a:endParaRPr lang="en-US"/>
        </a:p>
      </dgm:t>
    </dgm:pt>
    <dgm:pt modelId="{82073ED8-6488-C143-8ED3-918DACC7E779}" type="pres">
      <dgm:prSet presAssocID="{7573B814-8FC2-4470-AB00-47A361F68A32}" presName="linear" presStyleCnt="0">
        <dgm:presLayoutVars>
          <dgm:animLvl val="lvl"/>
          <dgm:resizeHandles val="exact"/>
        </dgm:presLayoutVars>
      </dgm:prSet>
      <dgm:spPr/>
    </dgm:pt>
    <dgm:pt modelId="{186E5B5A-1DDE-884F-B062-8AFDEDA4667C}" type="pres">
      <dgm:prSet presAssocID="{6F85705F-06AB-4182-B458-355641F846AC}" presName="parentText" presStyleLbl="node1" presStyleIdx="0" presStyleCnt="3">
        <dgm:presLayoutVars>
          <dgm:chMax val="0"/>
          <dgm:bulletEnabled val="1"/>
        </dgm:presLayoutVars>
      </dgm:prSet>
      <dgm:spPr/>
    </dgm:pt>
    <dgm:pt modelId="{6EE5DFB5-5E72-6D4A-9DD9-372229C8A207}" type="pres">
      <dgm:prSet presAssocID="{2524AAD3-E44E-41D0-B282-9F94831B5D7B}" presName="spacer" presStyleCnt="0"/>
      <dgm:spPr/>
    </dgm:pt>
    <dgm:pt modelId="{83E2412B-582C-724C-8086-E83093772175}" type="pres">
      <dgm:prSet presAssocID="{B01ACC60-3812-4A97-A566-7FA7E3D7D7DF}" presName="parentText" presStyleLbl="node1" presStyleIdx="1" presStyleCnt="3">
        <dgm:presLayoutVars>
          <dgm:chMax val="0"/>
          <dgm:bulletEnabled val="1"/>
        </dgm:presLayoutVars>
      </dgm:prSet>
      <dgm:spPr/>
    </dgm:pt>
    <dgm:pt modelId="{9125878B-F690-D64E-90E3-F844A7A29332}" type="pres">
      <dgm:prSet presAssocID="{54FED9EA-85AA-4AA6-9D7D-565E14BA0B58}" presName="spacer" presStyleCnt="0"/>
      <dgm:spPr/>
    </dgm:pt>
    <dgm:pt modelId="{4769E50F-DB6D-214C-8E5F-0EDF05EE0D45}" type="pres">
      <dgm:prSet presAssocID="{37F1FACE-7665-4ACF-8BDC-2065AD62C34A}" presName="parentText" presStyleLbl="node1" presStyleIdx="2" presStyleCnt="3">
        <dgm:presLayoutVars>
          <dgm:chMax val="0"/>
          <dgm:bulletEnabled val="1"/>
        </dgm:presLayoutVars>
      </dgm:prSet>
      <dgm:spPr/>
    </dgm:pt>
  </dgm:ptLst>
  <dgm:cxnLst>
    <dgm:cxn modelId="{7D656207-D5D0-DF41-A3DB-F20DA981CEB3}" type="presOf" srcId="{37F1FACE-7665-4ACF-8BDC-2065AD62C34A}" destId="{4769E50F-DB6D-214C-8E5F-0EDF05EE0D45}" srcOrd="0" destOrd="0" presId="urn:microsoft.com/office/officeart/2005/8/layout/vList2"/>
    <dgm:cxn modelId="{E4C7301F-67A4-DC49-B367-B4CEEAF13AF7}" type="presOf" srcId="{B01ACC60-3812-4A97-A566-7FA7E3D7D7DF}" destId="{83E2412B-582C-724C-8086-E83093772175}" srcOrd="0" destOrd="0" presId="urn:microsoft.com/office/officeart/2005/8/layout/vList2"/>
    <dgm:cxn modelId="{BAEA6930-AE7E-4AB6-A145-1182B8D7095B}" srcId="{7573B814-8FC2-4470-AB00-47A361F68A32}" destId="{37F1FACE-7665-4ACF-8BDC-2065AD62C34A}" srcOrd="2" destOrd="0" parTransId="{8CB1ABB9-F41C-439E-BBBA-AD7A43F52F36}" sibTransId="{B0E15A41-840C-4876-B39E-7025E54C89D5}"/>
    <dgm:cxn modelId="{2C524559-2424-AA4D-ACB5-57A15FC16EAE}" type="presOf" srcId="{7573B814-8FC2-4470-AB00-47A361F68A32}" destId="{82073ED8-6488-C143-8ED3-918DACC7E779}" srcOrd="0" destOrd="0" presId="urn:microsoft.com/office/officeart/2005/8/layout/vList2"/>
    <dgm:cxn modelId="{C97FCC88-2567-AB42-88B9-5EDCD47C8180}" type="presOf" srcId="{6F85705F-06AB-4182-B458-355641F846AC}" destId="{186E5B5A-1DDE-884F-B062-8AFDEDA4667C}" srcOrd="0" destOrd="0" presId="urn:microsoft.com/office/officeart/2005/8/layout/vList2"/>
    <dgm:cxn modelId="{5D20C7BC-3B45-47B6-AD53-F6E0B1931129}" srcId="{7573B814-8FC2-4470-AB00-47A361F68A32}" destId="{6F85705F-06AB-4182-B458-355641F846AC}" srcOrd="0" destOrd="0" parTransId="{1B172482-60F8-4E9D-BB16-0A4F48F27935}" sibTransId="{2524AAD3-E44E-41D0-B282-9F94831B5D7B}"/>
    <dgm:cxn modelId="{F89D43D3-8676-4D66-BA57-C7623BACDF41}" srcId="{7573B814-8FC2-4470-AB00-47A361F68A32}" destId="{B01ACC60-3812-4A97-A566-7FA7E3D7D7DF}" srcOrd="1" destOrd="0" parTransId="{4B0E57CF-50F6-43DA-9601-E8FAE758C151}" sibTransId="{54FED9EA-85AA-4AA6-9D7D-565E14BA0B58}"/>
    <dgm:cxn modelId="{05EB186B-0EF5-6842-98C5-83C872C1DBF3}" type="presParOf" srcId="{82073ED8-6488-C143-8ED3-918DACC7E779}" destId="{186E5B5A-1DDE-884F-B062-8AFDEDA4667C}" srcOrd="0" destOrd="0" presId="urn:microsoft.com/office/officeart/2005/8/layout/vList2"/>
    <dgm:cxn modelId="{793D85A7-CA79-5640-8D5D-C5779D8987B4}" type="presParOf" srcId="{82073ED8-6488-C143-8ED3-918DACC7E779}" destId="{6EE5DFB5-5E72-6D4A-9DD9-372229C8A207}" srcOrd="1" destOrd="0" presId="urn:microsoft.com/office/officeart/2005/8/layout/vList2"/>
    <dgm:cxn modelId="{C1CD94F1-63AF-E34E-8248-EAB276CF1BCF}" type="presParOf" srcId="{82073ED8-6488-C143-8ED3-918DACC7E779}" destId="{83E2412B-582C-724C-8086-E83093772175}" srcOrd="2" destOrd="0" presId="urn:microsoft.com/office/officeart/2005/8/layout/vList2"/>
    <dgm:cxn modelId="{EB789126-B1C2-0048-8E19-2D4294278661}" type="presParOf" srcId="{82073ED8-6488-C143-8ED3-918DACC7E779}" destId="{9125878B-F690-D64E-90E3-F844A7A29332}" srcOrd="3" destOrd="0" presId="urn:microsoft.com/office/officeart/2005/8/layout/vList2"/>
    <dgm:cxn modelId="{FF75EA60-39E0-EF48-84AF-96A861257C72}" type="presParOf" srcId="{82073ED8-6488-C143-8ED3-918DACC7E779}" destId="{4769E50F-DB6D-214C-8E5F-0EDF05EE0D4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3B8CD2D-D188-4376-8027-BFE2B9A7EC0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AF124D0-8A75-4312-B7A8-9525718917E9}">
      <dgm:prSet/>
      <dgm:spPr/>
      <dgm:t>
        <a:bodyPr/>
        <a:lstStyle/>
        <a:p>
          <a:r>
            <a:rPr lang="en-US" dirty="0"/>
            <a:t>Too much information too fast can overwhelm participants.</a:t>
          </a:r>
        </a:p>
      </dgm:t>
      <dgm:extLst>
        <a:ext uri="{E40237B7-FDA0-4F09-8148-C483321AD2D9}">
          <dgm14:cNvPr xmlns:dgm14="http://schemas.microsoft.com/office/drawing/2010/diagram" id="0" name="" descr="Too much information too fast can overwhelm participants.&#13;&#10;"/>
        </a:ext>
      </dgm:extLst>
    </dgm:pt>
    <dgm:pt modelId="{3712B31A-AD6B-4A14-8713-ED320382AF70}" type="parTrans" cxnId="{27BAAD02-6D71-48D8-8180-E0AF2D4949FF}">
      <dgm:prSet/>
      <dgm:spPr/>
      <dgm:t>
        <a:bodyPr/>
        <a:lstStyle/>
        <a:p>
          <a:endParaRPr lang="en-US"/>
        </a:p>
      </dgm:t>
    </dgm:pt>
    <dgm:pt modelId="{C9FC3E48-7D71-441B-A2C4-B03FFF15721D}" type="sibTrans" cxnId="{27BAAD02-6D71-48D8-8180-E0AF2D4949FF}">
      <dgm:prSet/>
      <dgm:spPr/>
      <dgm:t>
        <a:bodyPr/>
        <a:lstStyle/>
        <a:p>
          <a:endParaRPr lang="en-US"/>
        </a:p>
      </dgm:t>
    </dgm:pt>
    <dgm:pt modelId="{00875056-72E7-4C0B-BD1C-A78C74391641}">
      <dgm:prSet/>
      <dgm:spPr/>
      <dgm:t>
        <a:bodyPr/>
        <a:lstStyle/>
        <a:p>
          <a:r>
            <a:rPr lang="en-US" dirty="0"/>
            <a:t>The amount of information is so great that the processing demands go beyond the processing limits of the listener.</a:t>
          </a:r>
        </a:p>
      </dgm:t>
      <dgm:extLst>
        <a:ext uri="{E40237B7-FDA0-4F09-8148-C483321AD2D9}">
          <dgm14:cNvPr xmlns:dgm14="http://schemas.microsoft.com/office/drawing/2010/diagram" id="0" name="" descr="The amount of information is so great that the processing demands go beyond the processing limits of the listener.&#13;&#10;"/>
        </a:ext>
      </dgm:extLst>
    </dgm:pt>
    <dgm:pt modelId="{40278EB5-6C79-4753-B452-7A4120FEE0BA}" type="parTrans" cxnId="{4282E2DA-6849-435A-82C3-9D4A5FB9AD63}">
      <dgm:prSet/>
      <dgm:spPr/>
      <dgm:t>
        <a:bodyPr/>
        <a:lstStyle/>
        <a:p>
          <a:endParaRPr lang="en-US"/>
        </a:p>
      </dgm:t>
    </dgm:pt>
    <dgm:pt modelId="{EFCCC2AD-60BE-4483-8851-B1CE4EC01596}" type="sibTrans" cxnId="{4282E2DA-6849-435A-82C3-9D4A5FB9AD63}">
      <dgm:prSet/>
      <dgm:spPr/>
      <dgm:t>
        <a:bodyPr/>
        <a:lstStyle/>
        <a:p>
          <a:endParaRPr lang="en-US"/>
        </a:p>
      </dgm:t>
    </dgm:pt>
    <dgm:pt modelId="{AF430FF2-1382-4A4C-8C2B-AFDB9E7559B6}">
      <dgm:prSet/>
      <dgm:spPr/>
      <dgm:t>
        <a:bodyPr/>
        <a:lstStyle/>
        <a:p>
          <a:r>
            <a:rPr lang="en-US" dirty="0"/>
            <a:t>The listener is unable to integrate new information with what they already know.</a:t>
          </a:r>
        </a:p>
      </dgm:t>
      <dgm:extLst>
        <a:ext uri="{E40237B7-FDA0-4F09-8148-C483321AD2D9}">
          <dgm14:cNvPr xmlns:dgm14="http://schemas.microsoft.com/office/drawing/2010/diagram" id="0" name="" descr="The listener is unable to integrate new information with what they already know.&#13;&#10;"/>
        </a:ext>
      </dgm:extLst>
    </dgm:pt>
    <dgm:pt modelId="{E6DE1EAF-808B-4CE3-BC00-3FC32A7F6830}" type="parTrans" cxnId="{A8AF4A1F-8A9F-4282-A9F9-35DA7942A382}">
      <dgm:prSet/>
      <dgm:spPr/>
      <dgm:t>
        <a:bodyPr/>
        <a:lstStyle/>
        <a:p>
          <a:endParaRPr lang="en-US"/>
        </a:p>
      </dgm:t>
    </dgm:pt>
    <dgm:pt modelId="{CA587115-4F4C-4ACE-BB0B-18BDD68EA45B}" type="sibTrans" cxnId="{A8AF4A1F-8A9F-4282-A9F9-35DA7942A382}">
      <dgm:prSet/>
      <dgm:spPr/>
      <dgm:t>
        <a:bodyPr/>
        <a:lstStyle/>
        <a:p>
          <a:endParaRPr lang="en-US"/>
        </a:p>
      </dgm:t>
    </dgm:pt>
    <dgm:pt modelId="{F4786948-DC6E-8A46-BDEF-7E30C177A47D}" type="pres">
      <dgm:prSet presAssocID="{93B8CD2D-D188-4376-8027-BFE2B9A7EC06}" presName="vert0" presStyleCnt="0">
        <dgm:presLayoutVars>
          <dgm:dir/>
          <dgm:animOne val="branch"/>
          <dgm:animLvl val="lvl"/>
        </dgm:presLayoutVars>
      </dgm:prSet>
      <dgm:spPr/>
    </dgm:pt>
    <dgm:pt modelId="{D7C722ED-C98F-7547-BA65-58714BE8BDB0}" type="pres">
      <dgm:prSet presAssocID="{3AF124D0-8A75-4312-B7A8-9525718917E9}" presName="thickLine" presStyleLbl="alignNode1" presStyleIdx="0" presStyleCnt="3"/>
      <dgm:spPr/>
    </dgm:pt>
    <dgm:pt modelId="{DE9B1D5F-D8EF-EB4D-A668-A6183B165158}" type="pres">
      <dgm:prSet presAssocID="{3AF124D0-8A75-4312-B7A8-9525718917E9}" presName="horz1" presStyleCnt="0"/>
      <dgm:spPr/>
    </dgm:pt>
    <dgm:pt modelId="{E1D17414-ADF5-B847-A56A-FAC45CA62F53}" type="pres">
      <dgm:prSet presAssocID="{3AF124D0-8A75-4312-B7A8-9525718917E9}" presName="tx1" presStyleLbl="revTx" presStyleIdx="0" presStyleCnt="3"/>
      <dgm:spPr/>
    </dgm:pt>
    <dgm:pt modelId="{38D836C7-4716-A14B-989F-2A8784ED5EB1}" type="pres">
      <dgm:prSet presAssocID="{3AF124D0-8A75-4312-B7A8-9525718917E9}" presName="vert1" presStyleCnt="0"/>
      <dgm:spPr/>
    </dgm:pt>
    <dgm:pt modelId="{3F7678E5-FC39-0143-B939-686AFF249B2D}" type="pres">
      <dgm:prSet presAssocID="{00875056-72E7-4C0B-BD1C-A78C74391641}" presName="thickLine" presStyleLbl="alignNode1" presStyleIdx="1" presStyleCnt="3"/>
      <dgm:spPr/>
    </dgm:pt>
    <dgm:pt modelId="{12A3E9D0-8AFA-534F-A435-81B2E95E9599}" type="pres">
      <dgm:prSet presAssocID="{00875056-72E7-4C0B-BD1C-A78C74391641}" presName="horz1" presStyleCnt="0"/>
      <dgm:spPr/>
    </dgm:pt>
    <dgm:pt modelId="{861F32D9-A6E9-A14B-ABB1-49CA61632E8A}" type="pres">
      <dgm:prSet presAssocID="{00875056-72E7-4C0B-BD1C-A78C74391641}" presName="tx1" presStyleLbl="revTx" presStyleIdx="1" presStyleCnt="3"/>
      <dgm:spPr/>
    </dgm:pt>
    <dgm:pt modelId="{B0D10AA7-8FE8-C840-863A-C0964E7E0C50}" type="pres">
      <dgm:prSet presAssocID="{00875056-72E7-4C0B-BD1C-A78C74391641}" presName="vert1" presStyleCnt="0"/>
      <dgm:spPr/>
    </dgm:pt>
    <dgm:pt modelId="{E4053B50-278B-0243-BDF7-B62319177E67}" type="pres">
      <dgm:prSet presAssocID="{AF430FF2-1382-4A4C-8C2B-AFDB9E7559B6}" presName="thickLine" presStyleLbl="alignNode1" presStyleIdx="2" presStyleCnt="3"/>
      <dgm:spPr/>
    </dgm:pt>
    <dgm:pt modelId="{884273F7-C07D-5845-AC55-539B9DC93605}" type="pres">
      <dgm:prSet presAssocID="{AF430FF2-1382-4A4C-8C2B-AFDB9E7559B6}" presName="horz1" presStyleCnt="0"/>
      <dgm:spPr/>
    </dgm:pt>
    <dgm:pt modelId="{D0CD148C-6CE4-0948-9D22-C0FE56EAAB79}" type="pres">
      <dgm:prSet presAssocID="{AF430FF2-1382-4A4C-8C2B-AFDB9E7559B6}" presName="tx1" presStyleLbl="revTx" presStyleIdx="2" presStyleCnt="3"/>
      <dgm:spPr/>
    </dgm:pt>
    <dgm:pt modelId="{0E983765-1494-9F4D-B2D3-4B1C0D0F6A7A}" type="pres">
      <dgm:prSet presAssocID="{AF430FF2-1382-4A4C-8C2B-AFDB9E7559B6}" presName="vert1" presStyleCnt="0"/>
      <dgm:spPr/>
    </dgm:pt>
  </dgm:ptLst>
  <dgm:cxnLst>
    <dgm:cxn modelId="{27BAAD02-6D71-48D8-8180-E0AF2D4949FF}" srcId="{93B8CD2D-D188-4376-8027-BFE2B9A7EC06}" destId="{3AF124D0-8A75-4312-B7A8-9525718917E9}" srcOrd="0" destOrd="0" parTransId="{3712B31A-AD6B-4A14-8713-ED320382AF70}" sibTransId="{C9FC3E48-7D71-441B-A2C4-B03FFF15721D}"/>
    <dgm:cxn modelId="{A8AF4A1F-8A9F-4282-A9F9-35DA7942A382}" srcId="{93B8CD2D-D188-4376-8027-BFE2B9A7EC06}" destId="{AF430FF2-1382-4A4C-8C2B-AFDB9E7559B6}" srcOrd="2" destOrd="0" parTransId="{E6DE1EAF-808B-4CE3-BC00-3FC32A7F6830}" sibTransId="{CA587115-4F4C-4ACE-BB0B-18BDD68EA45B}"/>
    <dgm:cxn modelId="{F5DF8938-DC5E-0543-8082-10FF6496BE40}" type="presOf" srcId="{AF430FF2-1382-4A4C-8C2B-AFDB9E7559B6}" destId="{D0CD148C-6CE4-0948-9D22-C0FE56EAAB79}" srcOrd="0" destOrd="0" presId="urn:microsoft.com/office/officeart/2008/layout/LinedList"/>
    <dgm:cxn modelId="{92575757-4528-5C40-A0AF-EE04A7F283AB}" type="presOf" srcId="{3AF124D0-8A75-4312-B7A8-9525718917E9}" destId="{E1D17414-ADF5-B847-A56A-FAC45CA62F53}" srcOrd="0" destOrd="0" presId="urn:microsoft.com/office/officeart/2008/layout/LinedList"/>
    <dgm:cxn modelId="{4D52BA58-485D-1749-9D69-CD6E9D2BC4F4}" type="presOf" srcId="{00875056-72E7-4C0B-BD1C-A78C74391641}" destId="{861F32D9-A6E9-A14B-ABB1-49CA61632E8A}" srcOrd="0" destOrd="0" presId="urn:microsoft.com/office/officeart/2008/layout/LinedList"/>
    <dgm:cxn modelId="{4282E2DA-6849-435A-82C3-9D4A5FB9AD63}" srcId="{93B8CD2D-D188-4376-8027-BFE2B9A7EC06}" destId="{00875056-72E7-4C0B-BD1C-A78C74391641}" srcOrd="1" destOrd="0" parTransId="{40278EB5-6C79-4753-B452-7A4120FEE0BA}" sibTransId="{EFCCC2AD-60BE-4483-8851-B1CE4EC01596}"/>
    <dgm:cxn modelId="{A4539BF6-85A1-624C-9BD2-C2E787E112F9}" type="presOf" srcId="{93B8CD2D-D188-4376-8027-BFE2B9A7EC06}" destId="{F4786948-DC6E-8A46-BDEF-7E30C177A47D}" srcOrd="0" destOrd="0" presId="urn:microsoft.com/office/officeart/2008/layout/LinedList"/>
    <dgm:cxn modelId="{CE74C67F-CAF4-B947-81A8-D6876148E235}" type="presParOf" srcId="{F4786948-DC6E-8A46-BDEF-7E30C177A47D}" destId="{D7C722ED-C98F-7547-BA65-58714BE8BDB0}" srcOrd="0" destOrd="0" presId="urn:microsoft.com/office/officeart/2008/layout/LinedList"/>
    <dgm:cxn modelId="{F794AE59-C31E-7049-BE7B-BF9B712695D8}" type="presParOf" srcId="{F4786948-DC6E-8A46-BDEF-7E30C177A47D}" destId="{DE9B1D5F-D8EF-EB4D-A668-A6183B165158}" srcOrd="1" destOrd="0" presId="urn:microsoft.com/office/officeart/2008/layout/LinedList"/>
    <dgm:cxn modelId="{9631DFCF-4FC7-6743-A3C3-B90F70D33E52}" type="presParOf" srcId="{DE9B1D5F-D8EF-EB4D-A668-A6183B165158}" destId="{E1D17414-ADF5-B847-A56A-FAC45CA62F53}" srcOrd="0" destOrd="0" presId="urn:microsoft.com/office/officeart/2008/layout/LinedList"/>
    <dgm:cxn modelId="{9D9FB474-375D-3642-94F3-187D598E2B69}" type="presParOf" srcId="{DE9B1D5F-D8EF-EB4D-A668-A6183B165158}" destId="{38D836C7-4716-A14B-989F-2A8784ED5EB1}" srcOrd="1" destOrd="0" presId="urn:microsoft.com/office/officeart/2008/layout/LinedList"/>
    <dgm:cxn modelId="{AF832657-3B84-E545-AB1F-664C66D78E53}" type="presParOf" srcId="{F4786948-DC6E-8A46-BDEF-7E30C177A47D}" destId="{3F7678E5-FC39-0143-B939-686AFF249B2D}" srcOrd="2" destOrd="0" presId="urn:microsoft.com/office/officeart/2008/layout/LinedList"/>
    <dgm:cxn modelId="{EBF05538-98A2-3848-8E2C-2102335C0369}" type="presParOf" srcId="{F4786948-DC6E-8A46-BDEF-7E30C177A47D}" destId="{12A3E9D0-8AFA-534F-A435-81B2E95E9599}" srcOrd="3" destOrd="0" presId="urn:microsoft.com/office/officeart/2008/layout/LinedList"/>
    <dgm:cxn modelId="{E10EE043-5807-F942-9393-FF23FD3F1AE2}" type="presParOf" srcId="{12A3E9D0-8AFA-534F-A435-81B2E95E9599}" destId="{861F32D9-A6E9-A14B-ABB1-49CA61632E8A}" srcOrd="0" destOrd="0" presId="urn:microsoft.com/office/officeart/2008/layout/LinedList"/>
    <dgm:cxn modelId="{EDD87678-7EC3-A742-8970-FF1B118DEE09}" type="presParOf" srcId="{12A3E9D0-8AFA-534F-A435-81B2E95E9599}" destId="{B0D10AA7-8FE8-C840-863A-C0964E7E0C50}" srcOrd="1" destOrd="0" presId="urn:microsoft.com/office/officeart/2008/layout/LinedList"/>
    <dgm:cxn modelId="{5B3F3282-6013-5E41-BC42-CCC0894648A6}" type="presParOf" srcId="{F4786948-DC6E-8A46-BDEF-7E30C177A47D}" destId="{E4053B50-278B-0243-BDF7-B62319177E67}" srcOrd="4" destOrd="0" presId="urn:microsoft.com/office/officeart/2008/layout/LinedList"/>
    <dgm:cxn modelId="{9F5F4CA7-BFA5-2E4A-BC0B-03F1E10E471D}" type="presParOf" srcId="{F4786948-DC6E-8A46-BDEF-7E30C177A47D}" destId="{884273F7-C07D-5845-AC55-539B9DC93605}" srcOrd="5" destOrd="0" presId="urn:microsoft.com/office/officeart/2008/layout/LinedList"/>
    <dgm:cxn modelId="{8AC04593-5A46-1546-B54C-026C572859A6}" type="presParOf" srcId="{884273F7-C07D-5845-AC55-539B9DC93605}" destId="{D0CD148C-6CE4-0948-9D22-C0FE56EAAB79}" srcOrd="0" destOrd="0" presId="urn:microsoft.com/office/officeart/2008/layout/LinedList"/>
    <dgm:cxn modelId="{41948B44-FFA6-2447-829F-54BD04FB5959}" type="presParOf" srcId="{884273F7-C07D-5845-AC55-539B9DC93605}" destId="{0E983765-1494-9F4D-B2D3-4B1C0D0F6A7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74D9492-7198-408E-A4EF-7EA8BEB50E4B}"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C0215688-4992-4E29-B850-587C60E9D8D5}">
      <dgm:prSet custT="1"/>
      <dgm:spPr/>
      <dgm:t>
        <a:bodyPr/>
        <a:lstStyle/>
        <a:p>
          <a:r>
            <a:rPr lang="en-US" sz="2000" dirty="0"/>
            <a:t>Cognitive overload produces stress and anxiety.</a:t>
          </a:r>
        </a:p>
      </dgm:t>
      <dgm:extLst>
        <a:ext uri="{E40237B7-FDA0-4F09-8148-C483321AD2D9}">
          <dgm14:cNvPr xmlns:dgm14="http://schemas.microsoft.com/office/drawing/2010/diagram" id="0" name="" descr="Cognitive overload produces stress and anxiety.&#13;&#10;"/>
        </a:ext>
      </dgm:extLst>
    </dgm:pt>
    <dgm:pt modelId="{987FFC1E-BD8F-4BB5-8365-6BBED942C9D1}" type="parTrans" cxnId="{A64CCBF6-8246-4E73-A128-85E86B28D1C0}">
      <dgm:prSet/>
      <dgm:spPr/>
      <dgm:t>
        <a:bodyPr/>
        <a:lstStyle/>
        <a:p>
          <a:endParaRPr lang="en-US"/>
        </a:p>
      </dgm:t>
    </dgm:pt>
    <dgm:pt modelId="{6EF94984-403F-43D5-8224-5EEBDB7DF735}" type="sibTrans" cxnId="{A64CCBF6-8246-4E73-A128-85E86B28D1C0}">
      <dgm:prSet/>
      <dgm:spPr/>
      <dgm:t>
        <a:bodyPr/>
        <a:lstStyle/>
        <a:p>
          <a:endParaRPr lang="en-US" dirty="0"/>
        </a:p>
      </dgm:t>
    </dgm:pt>
    <dgm:pt modelId="{237A7CC0-4884-4D26-B7C1-AB49FC0C9198}">
      <dgm:prSet custT="1"/>
      <dgm:spPr/>
      <dgm:t>
        <a:bodyPr/>
        <a:lstStyle/>
        <a:p>
          <a:r>
            <a:rPr lang="en-US" sz="2000" dirty="0"/>
            <a:t>This type of resistance can have several sources, including grief, new to the complex process of special education, or disability.</a:t>
          </a:r>
        </a:p>
      </dgm:t>
      <dgm:extLst>
        <a:ext uri="{E40237B7-FDA0-4F09-8148-C483321AD2D9}">
          <dgm14:cNvPr xmlns:dgm14="http://schemas.microsoft.com/office/drawing/2010/diagram" id="0" name="" descr="This type of resistance can have several sources, including grief, new to the complex process of special education, or disability.&#13;&#10;"/>
        </a:ext>
      </dgm:extLst>
    </dgm:pt>
    <dgm:pt modelId="{CA55FC10-CB4E-4AF2-ADD7-8A3FB72A98EA}" type="parTrans" cxnId="{3B1E2BF8-0751-44FD-91A1-155F4F800F5C}">
      <dgm:prSet/>
      <dgm:spPr/>
      <dgm:t>
        <a:bodyPr/>
        <a:lstStyle/>
        <a:p>
          <a:endParaRPr lang="en-US"/>
        </a:p>
      </dgm:t>
    </dgm:pt>
    <dgm:pt modelId="{D9CD9EBF-A03B-4851-BF6C-2BCBDBA76BB0}" type="sibTrans" cxnId="{3B1E2BF8-0751-44FD-91A1-155F4F800F5C}">
      <dgm:prSet/>
      <dgm:spPr/>
      <dgm:t>
        <a:bodyPr/>
        <a:lstStyle/>
        <a:p>
          <a:endParaRPr lang="en-US" dirty="0"/>
        </a:p>
      </dgm:t>
    </dgm:pt>
    <dgm:pt modelId="{E5839009-E825-4055-8C7E-449C4524FA5E}">
      <dgm:prSet custT="1"/>
      <dgm:spPr/>
      <dgm:t>
        <a:bodyPr/>
        <a:lstStyle/>
        <a:p>
          <a:r>
            <a:rPr lang="en-US" sz="2000" dirty="0"/>
            <a:t>Meaningful participation cannot be attained with overloaded participants. </a:t>
          </a:r>
        </a:p>
      </dgm:t>
      <dgm:extLst>
        <a:ext uri="{E40237B7-FDA0-4F09-8148-C483321AD2D9}">
          <dgm14:cNvPr xmlns:dgm14="http://schemas.microsoft.com/office/drawing/2010/diagram" id="0" name="" descr="Meaningful participation cannot be attained with overloaded participants. &#13;&#10;"/>
        </a:ext>
      </dgm:extLst>
    </dgm:pt>
    <dgm:pt modelId="{E5644FA4-9DBF-4345-816D-46763D1C681C}" type="parTrans" cxnId="{3FDBADCA-54D8-4B5C-8D06-8CEF2CA10331}">
      <dgm:prSet/>
      <dgm:spPr/>
      <dgm:t>
        <a:bodyPr/>
        <a:lstStyle/>
        <a:p>
          <a:endParaRPr lang="en-US"/>
        </a:p>
      </dgm:t>
    </dgm:pt>
    <dgm:pt modelId="{716A1B22-5AFF-4F62-B8EB-DB2A3BEE51A0}" type="sibTrans" cxnId="{3FDBADCA-54D8-4B5C-8D06-8CEF2CA10331}">
      <dgm:prSet/>
      <dgm:spPr/>
      <dgm:t>
        <a:bodyPr/>
        <a:lstStyle/>
        <a:p>
          <a:endParaRPr lang="en-US"/>
        </a:p>
      </dgm:t>
    </dgm:pt>
    <dgm:pt modelId="{0ADCCD09-C185-F74C-8F05-03043B2A367C}" type="pres">
      <dgm:prSet presAssocID="{F74D9492-7198-408E-A4EF-7EA8BEB50E4B}" presName="outerComposite" presStyleCnt="0">
        <dgm:presLayoutVars>
          <dgm:chMax val="5"/>
          <dgm:dir/>
          <dgm:resizeHandles val="exact"/>
        </dgm:presLayoutVars>
      </dgm:prSet>
      <dgm:spPr/>
    </dgm:pt>
    <dgm:pt modelId="{952856F1-59AB-A74A-9E25-F3117E166256}" type="pres">
      <dgm:prSet presAssocID="{F74D9492-7198-408E-A4EF-7EA8BEB50E4B}" presName="dummyMaxCanvas" presStyleCnt="0">
        <dgm:presLayoutVars/>
      </dgm:prSet>
      <dgm:spPr/>
    </dgm:pt>
    <dgm:pt modelId="{924502FA-BFA0-DF4C-B803-BA18728A5240}" type="pres">
      <dgm:prSet presAssocID="{F74D9492-7198-408E-A4EF-7EA8BEB50E4B}" presName="ThreeNodes_1" presStyleLbl="node1" presStyleIdx="0" presStyleCnt="3">
        <dgm:presLayoutVars>
          <dgm:bulletEnabled val="1"/>
        </dgm:presLayoutVars>
      </dgm:prSet>
      <dgm:spPr/>
    </dgm:pt>
    <dgm:pt modelId="{7942D767-D6BF-1647-86AD-EA4327DAEF1E}" type="pres">
      <dgm:prSet presAssocID="{F74D9492-7198-408E-A4EF-7EA8BEB50E4B}" presName="ThreeNodes_2" presStyleLbl="node1" presStyleIdx="1" presStyleCnt="3" custScaleX="105079">
        <dgm:presLayoutVars>
          <dgm:bulletEnabled val="1"/>
        </dgm:presLayoutVars>
      </dgm:prSet>
      <dgm:spPr/>
    </dgm:pt>
    <dgm:pt modelId="{2BDBF85C-83AE-374F-9FB0-DBFB77F830F1}" type="pres">
      <dgm:prSet presAssocID="{F74D9492-7198-408E-A4EF-7EA8BEB50E4B}" presName="ThreeNodes_3" presStyleLbl="node1" presStyleIdx="2" presStyleCnt="3">
        <dgm:presLayoutVars>
          <dgm:bulletEnabled val="1"/>
        </dgm:presLayoutVars>
      </dgm:prSet>
      <dgm:spPr/>
    </dgm:pt>
    <dgm:pt modelId="{70532C0E-5473-1D4E-BFC2-D67F0FD6D931}" type="pres">
      <dgm:prSet presAssocID="{F74D9492-7198-408E-A4EF-7EA8BEB50E4B}" presName="ThreeConn_1-2" presStyleLbl="fgAccFollowNode1" presStyleIdx="0" presStyleCnt="2">
        <dgm:presLayoutVars>
          <dgm:bulletEnabled val="1"/>
        </dgm:presLayoutVars>
      </dgm:prSet>
      <dgm:spPr/>
    </dgm:pt>
    <dgm:pt modelId="{08167940-C31F-BD44-A7E9-A5502FBB49DC}" type="pres">
      <dgm:prSet presAssocID="{F74D9492-7198-408E-A4EF-7EA8BEB50E4B}" presName="ThreeConn_2-3" presStyleLbl="fgAccFollowNode1" presStyleIdx="1" presStyleCnt="2">
        <dgm:presLayoutVars>
          <dgm:bulletEnabled val="1"/>
        </dgm:presLayoutVars>
      </dgm:prSet>
      <dgm:spPr/>
    </dgm:pt>
    <dgm:pt modelId="{60FC7966-FB51-6B4A-B63D-B7C16E91A713}" type="pres">
      <dgm:prSet presAssocID="{F74D9492-7198-408E-A4EF-7EA8BEB50E4B}" presName="ThreeNodes_1_text" presStyleLbl="node1" presStyleIdx="2" presStyleCnt="3">
        <dgm:presLayoutVars>
          <dgm:bulletEnabled val="1"/>
        </dgm:presLayoutVars>
      </dgm:prSet>
      <dgm:spPr/>
    </dgm:pt>
    <dgm:pt modelId="{7934F485-B08F-8C41-83A2-B84E345D81C5}" type="pres">
      <dgm:prSet presAssocID="{F74D9492-7198-408E-A4EF-7EA8BEB50E4B}" presName="ThreeNodes_2_text" presStyleLbl="node1" presStyleIdx="2" presStyleCnt="3">
        <dgm:presLayoutVars>
          <dgm:bulletEnabled val="1"/>
        </dgm:presLayoutVars>
      </dgm:prSet>
      <dgm:spPr/>
    </dgm:pt>
    <dgm:pt modelId="{7C0EF83D-7CD5-3B4F-9BCC-02FAEE9CDDC2}" type="pres">
      <dgm:prSet presAssocID="{F74D9492-7198-408E-A4EF-7EA8BEB50E4B}" presName="ThreeNodes_3_text" presStyleLbl="node1" presStyleIdx="2" presStyleCnt="3">
        <dgm:presLayoutVars>
          <dgm:bulletEnabled val="1"/>
        </dgm:presLayoutVars>
      </dgm:prSet>
      <dgm:spPr/>
    </dgm:pt>
  </dgm:ptLst>
  <dgm:cxnLst>
    <dgm:cxn modelId="{B3CEC501-92BA-034F-ABA9-34EE0AC6BB72}" type="presOf" srcId="{F74D9492-7198-408E-A4EF-7EA8BEB50E4B}" destId="{0ADCCD09-C185-F74C-8F05-03043B2A367C}" srcOrd="0" destOrd="0" presId="urn:microsoft.com/office/officeart/2005/8/layout/vProcess5"/>
    <dgm:cxn modelId="{D088F903-4019-BC4F-BBA3-E205EDEBF9EA}" type="presOf" srcId="{E5839009-E825-4055-8C7E-449C4524FA5E}" destId="{7C0EF83D-7CD5-3B4F-9BCC-02FAEE9CDDC2}" srcOrd="1" destOrd="0" presId="urn:microsoft.com/office/officeart/2005/8/layout/vProcess5"/>
    <dgm:cxn modelId="{2CDCA01C-723A-D54B-929C-BA73AE16A25D}" type="presOf" srcId="{C0215688-4992-4E29-B850-587C60E9D8D5}" destId="{924502FA-BFA0-DF4C-B803-BA18728A5240}" srcOrd="0" destOrd="0" presId="urn:microsoft.com/office/officeart/2005/8/layout/vProcess5"/>
    <dgm:cxn modelId="{4BB3623E-170D-C741-8097-61DCDB3E966A}" type="presOf" srcId="{6EF94984-403F-43D5-8224-5EEBDB7DF735}" destId="{70532C0E-5473-1D4E-BFC2-D67F0FD6D931}" srcOrd="0" destOrd="0" presId="urn:microsoft.com/office/officeart/2005/8/layout/vProcess5"/>
    <dgm:cxn modelId="{07B5BA4B-BAB2-D84F-9BA8-43CAD2CEACC3}" type="presOf" srcId="{237A7CC0-4884-4D26-B7C1-AB49FC0C9198}" destId="{7942D767-D6BF-1647-86AD-EA4327DAEF1E}" srcOrd="0" destOrd="0" presId="urn:microsoft.com/office/officeart/2005/8/layout/vProcess5"/>
    <dgm:cxn modelId="{92B96887-36AA-344F-B6C5-6DED2258EEF3}" type="presOf" srcId="{237A7CC0-4884-4D26-B7C1-AB49FC0C9198}" destId="{7934F485-B08F-8C41-83A2-B84E345D81C5}" srcOrd="1" destOrd="0" presId="urn:microsoft.com/office/officeart/2005/8/layout/vProcess5"/>
    <dgm:cxn modelId="{8DE0C9B5-E356-954A-AEFE-B9A18C83D1E3}" type="presOf" srcId="{C0215688-4992-4E29-B850-587C60E9D8D5}" destId="{60FC7966-FB51-6B4A-B63D-B7C16E91A713}" srcOrd="1" destOrd="0" presId="urn:microsoft.com/office/officeart/2005/8/layout/vProcess5"/>
    <dgm:cxn modelId="{CF679CBC-4753-B445-BFDD-811534EABD20}" type="presOf" srcId="{E5839009-E825-4055-8C7E-449C4524FA5E}" destId="{2BDBF85C-83AE-374F-9FB0-DBFB77F830F1}" srcOrd="0" destOrd="0" presId="urn:microsoft.com/office/officeart/2005/8/layout/vProcess5"/>
    <dgm:cxn modelId="{3FDBADCA-54D8-4B5C-8D06-8CEF2CA10331}" srcId="{F74D9492-7198-408E-A4EF-7EA8BEB50E4B}" destId="{E5839009-E825-4055-8C7E-449C4524FA5E}" srcOrd="2" destOrd="0" parTransId="{E5644FA4-9DBF-4345-816D-46763D1C681C}" sibTransId="{716A1B22-5AFF-4F62-B8EB-DB2A3BEE51A0}"/>
    <dgm:cxn modelId="{A64CCBF6-8246-4E73-A128-85E86B28D1C0}" srcId="{F74D9492-7198-408E-A4EF-7EA8BEB50E4B}" destId="{C0215688-4992-4E29-B850-587C60E9D8D5}" srcOrd="0" destOrd="0" parTransId="{987FFC1E-BD8F-4BB5-8365-6BBED942C9D1}" sibTransId="{6EF94984-403F-43D5-8224-5EEBDB7DF735}"/>
    <dgm:cxn modelId="{3B1E2BF8-0751-44FD-91A1-155F4F800F5C}" srcId="{F74D9492-7198-408E-A4EF-7EA8BEB50E4B}" destId="{237A7CC0-4884-4D26-B7C1-AB49FC0C9198}" srcOrd="1" destOrd="0" parTransId="{CA55FC10-CB4E-4AF2-ADD7-8A3FB72A98EA}" sibTransId="{D9CD9EBF-A03B-4851-BF6C-2BCBDBA76BB0}"/>
    <dgm:cxn modelId="{38D71CFB-157D-0741-86B1-3172653FFFD0}" type="presOf" srcId="{D9CD9EBF-A03B-4851-BF6C-2BCBDBA76BB0}" destId="{08167940-C31F-BD44-A7E9-A5502FBB49DC}" srcOrd="0" destOrd="0" presId="urn:microsoft.com/office/officeart/2005/8/layout/vProcess5"/>
    <dgm:cxn modelId="{A9961F4F-1F51-1544-A64D-9D103B94D305}" type="presParOf" srcId="{0ADCCD09-C185-F74C-8F05-03043B2A367C}" destId="{952856F1-59AB-A74A-9E25-F3117E166256}" srcOrd="0" destOrd="0" presId="urn:microsoft.com/office/officeart/2005/8/layout/vProcess5"/>
    <dgm:cxn modelId="{217403E0-C1E0-1C4F-A940-9C9BE08446A8}" type="presParOf" srcId="{0ADCCD09-C185-F74C-8F05-03043B2A367C}" destId="{924502FA-BFA0-DF4C-B803-BA18728A5240}" srcOrd="1" destOrd="0" presId="urn:microsoft.com/office/officeart/2005/8/layout/vProcess5"/>
    <dgm:cxn modelId="{CD2973A7-E08C-0548-936D-C243138A6A94}" type="presParOf" srcId="{0ADCCD09-C185-F74C-8F05-03043B2A367C}" destId="{7942D767-D6BF-1647-86AD-EA4327DAEF1E}" srcOrd="2" destOrd="0" presId="urn:microsoft.com/office/officeart/2005/8/layout/vProcess5"/>
    <dgm:cxn modelId="{CEC3B011-1EFD-2F4D-987F-03A01ECCB887}" type="presParOf" srcId="{0ADCCD09-C185-F74C-8F05-03043B2A367C}" destId="{2BDBF85C-83AE-374F-9FB0-DBFB77F830F1}" srcOrd="3" destOrd="0" presId="urn:microsoft.com/office/officeart/2005/8/layout/vProcess5"/>
    <dgm:cxn modelId="{46ACE244-A24F-EC47-B312-AF98808CC9C3}" type="presParOf" srcId="{0ADCCD09-C185-F74C-8F05-03043B2A367C}" destId="{70532C0E-5473-1D4E-BFC2-D67F0FD6D931}" srcOrd="4" destOrd="0" presId="urn:microsoft.com/office/officeart/2005/8/layout/vProcess5"/>
    <dgm:cxn modelId="{06D69911-9596-4242-A811-D621A1F11FA7}" type="presParOf" srcId="{0ADCCD09-C185-F74C-8F05-03043B2A367C}" destId="{08167940-C31F-BD44-A7E9-A5502FBB49DC}" srcOrd="5" destOrd="0" presId="urn:microsoft.com/office/officeart/2005/8/layout/vProcess5"/>
    <dgm:cxn modelId="{F51CAF93-4AE8-CE42-ADA2-EE706084EA4D}" type="presParOf" srcId="{0ADCCD09-C185-F74C-8F05-03043B2A367C}" destId="{60FC7966-FB51-6B4A-B63D-B7C16E91A713}" srcOrd="6" destOrd="0" presId="urn:microsoft.com/office/officeart/2005/8/layout/vProcess5"/>
    <dgm:cxn modelId="{67FDF8A8-815D-7149-B8E1-46B0B1958110}" type="presParOf" srcId="{0ADCCD09-C185-F74C-8F05-03043B2A367C}" destId="{7934F485-B08F-8C41-83A2-B84E345D81C5}" srcOrd="7" destOrd="0" presId="urn:microsoft.com/office/officeart/2005/8/layout/vProcess5"/>
    <dgm:cxn modelId="{717D9F5B-B2FB-7540-ACC7-A0CC40138397}" type="presParOf" srcId="{0ADCCD09-C185-F74C-8F05-03043B2A367C}" destId="{7C0EF83D-7CD5-3B4F-9BCC-02FAEE9CDDC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284194-6E76-4A39-B477-E635504416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9A3AF3C-98D3-4978-82AC-3548BFEC8C6C}">
      <dgm:prSet custT="1"/>
      <dgm:spPr/>
      <dgm:t>
        <a:bodyPr/>
        <a:lstStyle/>
        <a:p>
          <a:r>
            <a:rPr lang="en-US" sz="4800" dirty="0"/>
            <a:t>Slow down!</a:t>
          </a:r>
        </a:p>
      </dgm:t>
      <dgm:extLst>
        <a:ext uri="{E40237B7-FDA0-4F09-8148-C483321AD2D9}">
          <dgm14:cNvPr xmlns:dgm14="http://schemas.microsoft.com/office/drawing/2010/diagram" id="0" name="" descr="Slow down!&#13;&#10;"/>
        </a:ext>
      </dgm:extLst>
    </dgm:pt>
    <dgm:pt modelId="{A4415F3A-325D-4F08-81E6-A20C6E821625}" type="parTrans" cxnId="{FA0CFD9A-2B99-4366-B72F-76F063B8D756}">
      <dgm:prSet/>
      <dgm:spPr/>
      <dgm:t>
        <a:bodyPr/>
        <a:lstStyle/>
        <a:p>
          <a:endParaRPr lang="en-US"/>
        </a:p>
      </dgm:t>
    </dgm:pt>
    <dgm:pt modelId="{C31A13B6-FBE7-4F95-A58F-E6C9618C0654}" type="sibTrans" cxnId="{FA0CFD9A-2B99-4366-B72F-76F063B8D756}">
      <dgm:prSet/>
      <dgm:spPr/>
      <dgm:t>
        <a:bodyPr/>
        <a:lstStyle/>
        <a:p>
          <a:endParaRPr lang="en-US"/>
        </a:p>
      </dgm:t>
    </dgm:pt>
    <dgm:pt modelId="{CFDAFF15-6831-4867-A44A-74FB128A4715}">
      <dgm:prSet custT="1"/>
      <dgm:spPr/>
      <dgm:t>
        <a:bodyPr/>
        <a:lstStyle/>
        <a:p>
          <a:r>
            <a:rPr lang="en-US" sz="4800" dirty="0"/>
            <a:t>Pay attention to pacing.</a:t>
          </a:r>
        </a:p>
      </dgm:t>
      <dgm:extLst>
        <a:ext uri="{E40237B7-FDA0-4F09-8148-C483321AD2D9}">
          <dgm14:cNvPr xmlns:dgm14="http://schemas.microsoft.com/office/drawing/2010/diagram" id="0" name="" descr="Pay attention to pacing.&#13;&#10;"/>
        </a:ext>
      </dgm:extLst>
    </dgm:pt>
    <dgm:pt modelId="{25E4ACC9-9AC6-4788-B496-C25FCAC06A36}" type="parTrans" cxnId="{74F62823-2A45-4D31-81CA-232CF8C1E494}">
      <dgm:prSet/>
      <dgm:spPr/>
      <dgm:t>
        <a:bodyPr/>
        <a:lstStyle/>
        <a:p>
          <a:endParaRPr lang="en-US"/>
        </a:p>
      </dgm:t>
    </dgm:pt>
    <dgm:pt modelId="{4BAD84E5-B37F-489E-8B44-6553917381EC}" type="sibTrans" cxnId="{74F62823-2A45-4D31-81CA-232CF8C1E494}">
      <dgm:prSet/>
      <dgm:spPr/>
      <dgm:t>
        <a:bodyPr/>
        <a:lstStyle/>
        <a:p>
          <a:endParaRPr lang="en-US"/>
        </a:p>
      </dgm:t>
    </dgm:pt>
    <dgm:pt modelId="{CCC54F0C-900E-468B-B5DF-2C47D66D1CE5}">
      <dgm:prSet custT="1"/>
      <dgm:spPr/>
      <dgm:t>
        <a:bodyPr/>
        <a:lstStyle/>
        <a:p>
          <a:r>
            <a:rPr lang="en-US" sz="4800" dirty="0"/>
            <a:t>Take smaller bites.</a:t>
          </a:r>
        </a:p>
      </dgm:t>
      <dgm:extLst>
        <a:ext uri="{E40237B7-FDA0-4F09-8148-C483321AD2D9}">
          <dgm14:cNvPr xmlns:dgm14="http://schemas.microsoft.com/office/drawing/2010/diagram" id="0" name="" descr="Take smaller bites.&#13;&#10;"/>
        </a:ext>
      </dgm:extLst>
    </dgm:pt>
    <dgm:pt modelId="{DE5A1159-9DA2-4873-8CAD-4DF4095E748A}" type="parTrans" cxnId="{60C6912F-67FA-4622-BAED-BD46BECB600D}">
      <dgm:prSet/>
      <dgm:spPr/>
      <dgm:t>
        <a:bodyPr/>
        <a:lstStyle/>
        <a:p>
          <a:endParaRPr lang="en-US"/>
        </a:p>
      </dgm:t>
    </dgm:pt>
    <dgm:pt modelId="{FC485B62-07E1-466E-840C-50D574D90825}" type="sibTrans" cxnId="{60C6912F-67FA-4622-BAED-BD46BECB600D}">
      <dgm:prSet/>
      <dgm:spPr/>
      <dgm:t>
        <a:bodyPr/>
        <a:lstStyle/>
        <a:p>
          <a:endParaRPr lang="en-US"/>
        </a:p>
      </dgm:t>
    </dgm:pt>
    <dgm:pt modelId="{D338F6E1-2590-4B68-95F0-D7FA5E3492C1}">
      <dgm:prSet custT="1"/>
      <dgm:spPr/>
      <dgm:t>
        <a:bodyPr/>
        <a:lstStyle/>
        <a:p>
          <a:r>
            <a:rPr lang="en-US" sz="4800" dirty="0"/>
            <a:t>Use the Groan Zone.</a:t>
          </a:r>
        </a:p>
      </dgm:t>
      <dgm:extLst>
        <a:ext uri="{E40237B7-FDA0-4F09-8148-C483321AD2D9}">
          <dgm14:cNvPr xmlns:dgm14="http://schemas.microsoft.com/office/drawing/2010/diagram" id="0" name="" descr="Use the Groan Zone.&#13;&#10;"/>
        </a:ext>
      </dgm:extLst>
    </dgm:pt>
    <dgm:pt modelId="{2770838E-484C-40D2-8E8D-249EF6A2380D}" type="parTrans" cxnId="{4E35988B-3784-42ED-BA01-DD7AAA7432BC}">
      <dgm:prSet/>
      <dgm:spPr/>
      <dgm:t>
        <a:bodyPr/>
        <a:lstStyle/>
        <a:p>
          <a:endParaRPr lang="en-US"/>
        </a:p>
      </dgm:t>
    </dgm:pt>
    <dgm:pt modelId="{EEFEDCF7-566E-4362-A500-7C1E6C2E5F5A}" type="sibTrans" cxnId="{4E35988B-3784-42ED-BA01-DD7AAA7432BC}">
      <dgm:prSet/>
      <dgm:spPr/>
      <dgm:t>
        <a:bodyPr/>
        <a:lstStyle/>
        <a:p>
          <a:endParaRPr lang="en-US"/>
        </a:p>
      </dgm:t>
    </dgm:pt>
    <dgm:pt modelId="{DCE19DA7-D1A4-CE44-B06F-B7E348D79D8A}" type="pres">
      <dgm:prSet presAssocID="{4C284194-6E76-4A39-B477-E63550441621}" presName="vert0" presStyleCnt="0">
        <dgm:presLayoutVars>
          <dgm:dir/>
          <dgm:animOne val="branch"/>
          <dgm:animLvl val="lvl"/>
        </dgm:presLayoutVars>
      </dgm:prSet>
      <dgm:spPr/>
    </dgm:pt>
    <dgm:pt modelId="{4C03A0E3-572D-D547-870A-8A127AE76C40}" type="pres">
      <dgm:prSet presAssocID="{39A3AF3C-98D3-4978-82AC-3548BFEC8C6C}" presName="thickLine" presStyleLbl="alignNode1" presStyleIdx="0" presStyleCnt="4"/>
      <dgm:spPr/>
    </dgm:pt>
    <dgm:pt modelId="{93528A6E-60AC-F64C-9562-170C5241EABF}" type="pres">
      <dgm:prSet presAssocID="{39A3AF3C-98D3-4978-82AC-3548BFEC8C6C}" presName="horz1" presStyleCnt="0"/>
      <dgm:spPr/>
    </dgm:pt>
    <dgm:pt modelId="{9F3E8F21-8DE4-7E4A-AEB4-4A525B927928}" type="pres">
      <dgm:prSet presAssocID="{39A3AF3C-98D3-4978-82AC-3548BFEC8C6C}" presName="tx1" presStyleLbl="revTx" presStyleIdx="0" presStyleCnt="4"/>
      <dgm:spPr/>
    </dgm:pt>
    <dgm:pt modelId="{FD17910C-EE4D-D849-A3C2-07861449A545}" type="pres">
      <dgm:prSet presAssocID="{39A3AF3C-98D3-4978-82AC-3548BFEC8C6C}" presName="vert1" presStyleCnt="0"/>
      <dgm:spPr/>
    </dgm:pt>
    <dgm:pt modelId="{26072A26-9088-124B-9116-AEB8EFFE715B}" type="pres">
      <dgm:prSet presAssocID="{CFDAFF15-6831-4867-A44A-74FB128A4715}" presName="thickLine" presStyleLbl="alignNode1" presStyleIdx="1" presStyleCnt="4"/>
      <dgm:spPr/>
    </dgm:pt>
    <dgm:pt modelId="{5DA0FEF3-76F9-534F-B58E-B1C61492CAA1}" type="pres">
      <dgm:prSet presAssocID="{CFDAFF15-6831-4867-A44A-74FB128A4715}" presName="horz1" presStyleCnt="0"/>
      <dgm:spPr/>
    </dgm:pt>
    <dgm:pt modelId="{2416FC67-94FE-9E4F-85E3-195D187BC1C4}" type="pres">
      <dgm:prSet presAssocID="{CFDAFF15-6831-4867-A44A-74FB128A4715}" presName="tx1" presStyleLbl="revTx" presStyleIdx="1" presStyleCnt="4"/>
      <dgm:spPr/>
    </dgm:pt>
    <dgm:pt modelId="{F8705FE5-83BE-7B40-9E77-D7D03B5F8C42}" type="pres">
      <dgm:prSet presAssocID="{CFDAFF15-6831-4867-A44A-74FB128A4715}" presName="vert1" presStyleCnt="0"/>
      <dgm:spPr/>
    </dgm:pt>
    <dgm:pt modelId="{D8747A7A-B502-5042-815D-7DFADEB637CD}" type="pres">
      <dgm:prSet presAssocID="{CCC54F0C-900E-468B-B5DF-2C47D66D1CE5}" presName="thickLine" presStyleLbl="alignNode1" presStyleIdx="2" presStyleCnt="4"/>
      <dgm:spPr/>
    </dgm:pt>
    <dgm:pt modelId="{146727B9-5342-2540-AA93-17717BD8E2B1}" type="pres">
      <dgm:prSet presAssocID="{CCC54F0C-900E-468B-B5DF-2C47D66D1CE5}" presName="horz1" presStyleCnt="0"/>
      <dgm:spPr/>
    </dgm:pt>
    <dgm:pt modelId="{ED454F26-51C0-0743-BDA4-422A1EE30F86}" type="pres">
      <dgm:prSet presAssocID="{CCC54F0C-900E-468B-B5DF-2C47D66D1CE5}" presName="tx1" presStyleLbl="revTx" presStyleIdx="2" presStyleCnt="4"/>
      <dgm:spPr/>
    </dgm:pt>
    <dgm:pt modelId="{003829D0-5EA5-FD4D-B4B4-1EA84614A644}" type="pres">
      <dgm:prSet presAssocID="{CCC54F0C-900E-468B-B5DF-2C47D66D1CE5}" presName="vert1" presStyleCnt="0"/>
      <dgm:spPr/>
    </dgm:pt>
    <dgm:pt modelId="{6EC6A28A-5993-894A-9ECE-088AAD9545D6}" type="pres">
      <dgm:prSet presAssocID="{D338F6E1-2590-4B68-95F0-D7FA5E3492C1}" presName="thickLine" presStyleLbl="alignNode1" presStyleIdx="3" presStyleCnt="4"/>
      <dgm:spPr/>
    </dgm:pt>
    <dgm:pt modelId="{10794AA3-C905-7946-9A12-E9F4FCB175D1}" type="pres">
      <dgm:prSet presAssocID="{D338F6E1-2590-4B68-95F0-D7FA5E3492C1}" presName="horz1" presStyleCnt="0"/>
      <dgm:spPr/>
    </dgm:pt>
    <dgm:pt modelId="{0D6F0115-9A43-D542-A6C9-6DBDC79BC854}" type="pres">
      <dgm:prSet presAssocID="{D338F6E1-2590-4B68-95F0-D7FA5E3492C1}" presName="tx1" presStyleLbl="revTx" presStyleIdx="3" presStyleCnt="4"/>
      <dgm:spPr/>
    </dgm:pt>
    <dgm:pt modelId="{4EE1F8D3-474D-1241-9298-BA2E035AC25D}" type="pres">
      <dgm:prSet presAssocID="{D338F6E1-2590-4B68-95F0-D7FA5E3492C1}" presName="vert1" presStyleCnt="0"/>
      <dgm:spPr/>
    </dgm:pt>
  </dgm:ptLst>
  <dgm:cxnLst>
    <dgm:cxn modelId="{1AD71E16-2E51-D94D-B3BA-54233081550D}" type="presOf" srcId="{CFDAFF15-6831-4867-A44A-74FB128A4715}" destId="{2416FC67-94FE-9E4F-85E3-195D187BC1C4}" srcOrd="0" destOrd="0" presId="urn:microsoft.com/office/officeart/2008/layout/LinedList"/>
    <dgm:cxn modelId="{74F62823-2A45-4D31-81CA-232CF8C1E494}" srcId="{4C284194-6E76-4A39-B477-E63550441621}" destId="{CFDAFF15-6831-4867-A44A-74FB128A4715}" srcOrd="1" destOrd="0" parTransId="{25E4ACC9-9AC6-4788-B496-C25FCAC06A36}" sibTransId="{4BAD84E5-B37F-489E-8B44-6553917381EC}"/>
    <dgm:cxn modelId="{FE09CF23-3924-514A-8609-607C88B39938}" type="presOf" srcId="{D338F6E1-2590-4B68-95F0-D7FA5E3492C1}" destId="{0D6F0115-9A43-D542-A6C9-6DBDC79BC854}" srcOrd="0" destOrd="0" presId="urn:microsoft.com/office/officeart/2008/layout/LinedList"/>
    <dgm:cxn modelId="{BF24D02B-335B-FF41-9A80-41003D004B40}" type="presOf" srcId="{4C284194-6E76-4A39-B477-E63550441621}" destId="{DCE19DA7-D1A4-CE44-B06F-B7E348D79D8A}" srcOrd="0" destOrd="0" presId="urn:microsoft.com/office/officeart/2008/layout/LinedList"/>
    <dgm:cxn modelId="{60C6912F-67FA-4622-BAED-BD46BECB600D}" srcId="{4C284194-6E76-4A39-B477-E63550441621}" destId="{CCC54F0C-900E-468B-B5DF-2C47D66D1CE5}" srcOrd="2" destOrd="0" parTransId="{DE5A1159-9DA2-4873-8CAD-4DF4095E748A}" sibTransId="{FC485B62-07E1-466E-840C-50D574D90825}"/>
    <dgm:cxn modelId="{4E35988B-3784-42ED-BA01-DD7AAA7432BC}" srcId="{4C284194-6E76-4A39-B477-E63550441621}" destId="{D338F6E1-2590-4B68-95F0-D7FA5E3492C1}" srcOrd="3" destOrd="0" parTransId="{2770838E-484C-40D2-8E8D-249EF6A2380D}" sibTransId="{EEFEDCF7-566E-4362-A500-7C1E6C2E5F5A}"/>
    <dgm:cxn modelId="{FA0CFD9A-2B99-4366-B72F-76F063B8D756}" srcId="{4C284194-6E76-4A39-B477-E63550441621}" destId="{39A3AF3C-98D3-4978-82AC-3548BFEC8C6C}" srcOrd="0" destOrd="0" parTransId="{A4415F3A-325D-4F08-81E6-A20C6E821625}" sibTransId="{C31A13B6-FBE7-4F95-A58F-E6C9618C0654}"/>
    <dgm:cxn modelId="{A5FBE1DD-C093-9C44-A33B-38C6DC301AF0}" type="presOf" srcId="{CCC54F0C-900E-468B-B5DF-2C47D66D1CE5}" destId="{ED454F26-51C0-0743-BDA4-422A1EE30F86}" srcOrd="0" destOrd="0" presId="urn:microsoft.com/office/officeart/2008/layout/LinedList"/>
    <dgm:cxn modelId="{64D9FCE8-D154-2644-B0B2-400CBE8705DA}" type="presOf" srcId="{39A3AF3C-98D3-4978-82AC-3548BFEC8C6C}" destId="{9F3E8F21-8DE4-7E4A-AEB4-4A525B927928}" srcOrd="0" destOrd="0" presId="urn:microsoft.com/office/officeart/2008/layout/LinedList"/>
    <dgm:cxn modelId="{5B11E1DB-3D1C-0546-8737-87831A6C021D}" type="presParOf" srcId="{DCE19DA7-D1A4-CE44-B06F-B7E348D79D8A}" destId="{4C03A0E3-572D-D547-870A-8A127AE76C40}" srcOrd="0" destOrd="0" presId="urn:microsoft.com/office/officeart/2008/layout/LinedList"/>
    <dgm:cxn modelId="{7ABA1768-F1B5-3F46-B742-6B8A8368965B}" type="presParOf" srcId="{DCE19DA7-D1A4-CE44-B06F-B7E348D79D8A}" destId="{93528A6E-60AC-F64C-9562-170C5241EABF}" srcOrd="1" destOrd="0" presId="urn:microsoft.com/office/officeart/2008/layout/LinedList"/>
    <dgm:cxn modelId="{B591C745-A1D9-4646-947D-6349D5C03F12}" type="presParOf" srcId="{93528A6E-60AC-F64C-9562-170C5241EABF}" destId="{9F3E8F21-8DE4-7E4A-AEB4-4A525B927928}" srcOrd="0" destOrd="0" presId="urn:microsoft.com/office/officeart/2008/layout/LinedList"/>
    <dgm:cxn modelId="{94E2E80E-F2CC-9343-A80F-8A9E16215851}" type="presParOf" srcId="{93528A6E-60AC-F64C-9562-170C5241EABF}" destId="{FD17910C-EE4D-D849-A3C2-07861449A545}" srcOrd="1" destOrd="0" presId="urn:microsoft.com/office/officeart/2008/layout/LinedList"/>
    <dgm:cxn modelId="{E49364E5-9B01-AE40-8FB1-2244AB763EB5}" type="presParOf" srcId="{DCE19DA7-D1A4-CE44-B06F-B7E348D79D8A}" destId="{26072A26-9088-124B-9116-AEB8EFFE715B}" srcOrd="2" destOrd="0" presId="urn:microsoft.com/office/officeart/2008/layout/LinedList"/>
    <dgm:cxn modelId="{83D5F48C-1A6B-2C4A-954C-7CB98CB59506}" type="presParOf" srcId="{DCE19DA7-D1A4-CE44-B06F-B7E348D79D8A}" destId="{5DA0FEF3-76F9-534F-B58E-B1C61492CAA1}" srcOrd="3" destOrd="0" presId="urn:microsoft.com/office/officeart/2008/layout/LinedList"/>
    <dgm:cxn modelId="{66CC1FF3-6F92-EE43-B1B7-E859707ED7E7}" type="presParOf" srcId="{5DA0FEF3-76F9-534F-B58E-B1C61492CAA1}" destId="{2416FC67-94FE-9E4F-85E3-195D187BC1C4}" srcOrd="0" destOrd="0" presId="urn:microsoft.com/office/officeart/2008/layout/LinedList"/>
    <dgm:cxn modelId="{90157CA6-B875-D241-94A5-BAE86C93D315}" type="presParOf" srcId="{5DA0FEF3-76F9-534F-B58E-B1C61492CAA1}" destId="{F8705FE5-83BE-7B40-9E77-D7D03B5F8C42}" srcOrd="1" destOrd="0" presId="urn:microsoft.com/office/officeart/2008/layout/LinedList"/>
    <dgm:cxn modelId="{0B490D0C-9F87-6A45-879F-43DD2ABFC797}" type="presParOf" srcId="{DCE19DA7-D1A4-CE44-B06F-B7E348D79D8A}" destId="{D8747A7A-B502-5042-815D-7DFADEB637CD}" srcOrd="4" destOrd="0" presId="urn:microsoft.com/office/officeart/2008/layout/LinedList"/>
    <dgm:cxn modelId="{9E328612-04FA-7A42-9B23-AD5597A1E09A}" type="presParOf" srcId="{DCE19DA7-D1A4-CE44-B06F-B7E348D79D8A}" destId="{146727B9-5342-2540-AA93-17717BD8E2B1}" srcOrd="5" destOrd="0" presId="urn:microsoft.com/office/officeart/2008/layout/LinedList"/>
    <dgm:cxn modelId="{97BD18C8-9EDF-2C4C-B463-A8370990FA81}" type="presParOf" srcId="{146727B9-5342-2540-AA93-17717BD8E2B1}" destId="{ED454F26-51C0-0743-BDA4-422A1EE30F86}" srcOrd="0" destOrd="0" presId="urn:microsoft.com/office/officeart/2008/layout/LinedList"/>
    <dgm:cxn modelId="{756C9C2F-BC04-7E4C-A8E4-7FDF41695D90}" type="presParOf" srcId="{146727B9-5342-2540-AA93-17717BD8E2B1}" destId="{003829D0-5EA5-FD4D-B4B4-1EA84614A644}" srcOrd="1" destOrd="0" presId="urn:microsoft.com/office/officeart/2008/layout/LinedList"/>
    <dgm:cxn modelId="{9D1DB43F-8ED6-E84A-BBCE-42CDF0AC233E}" type="presParOf" srcId="{DCE19DA7-D1A4-CE44-B06F-B7E348D79D8A}" destId="{6EC6A28A-5993-894A-9ECE-088AAD9545D6}" srcOrd="6" destOrd="0" presId="urn:microsoft.com/office/officeart/2008/layout/LinedList"/>
    <dgm:cxn modelId="{887EC78F-28E6-124F-B337-DCCF6BBE2731}" type="presParOf" srcId="{DCE19DA7-D1A4-CE44-B06F-B7E348D79D8A}" destId="{10794AA3-C905-7946-9A12-E9F4FCB175D1}" srcOrd="7" destOrd="0" presId="urn:microsoft.com/office/officeart/2008/layout/LinedList"/>
    <dgm:cxn modelId="{3A5A4B74-8708-1B42-80BC-52664407A537}" type="presParOf" srcId="{10794AA3-C905-7946-9A12-E9F4FCB175D1}" destId="{0D6F0115-9A43-D542-A6C9-6DBDC79BC854}" srcOrd="0" destOrd="0" presId="urn:microsoft.com/office/officeart/2008/layout/LinedList"/>
    <dgm:cxn modelId="{44DEBC21-BDF5-D743-9194-4F06221AD863}" type="presParOf" srcId="{10794AA3-C905-7946-9A12-E9F4FCB175D1}" destId="{4EE1F8D3-474D-1241-9298-BA2E035AC2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93C9616-26E3-4C51-AAF9-BBC852D07EF2}"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12796E44-0AE5-42DE-93B6-DB383AE2B363}">
      <dgm:prSet/>
      <dgm:spPr>
        <a:solidFill>
          <a:schemeClr val="accent1"/>
        </a:solidFill>
      </dgm:spPr>
      <dgm:t>
        <a:bodyPr/>
        <a:lstStyle/>
        <a:p>
          <a:r>
            <a:rPr lang="en-US" dirty="0"/>
            <a:t>Avoid gender stereotypes, AND </a:t>
          </a:r>
        </a:p>
      </dgm:t>
      <dgm:extLst>
        <a:ext uri="{E40237B7-FDA0-4F09-8148-C483321AD2D9}">
          <dgm14:cNvPr xmlns:dgm14="http://schemas.microsoft.com/office/drawing/2010/diagram" id="0" name="" descr="Avoid gender stereotypes, AND &#13;&#10;"/>
        </a:ext>
      </dgm:extLst>
    </dgm:pt>
    <dgm:pt modelId="{E86DCBA2-4EF7-4204-AA0A-2488EEC85CCC}" type="parTrans" cxnId="{12AFA1B6-0755-4AB6-9004-5DDD7C7626D4}">
      <dgm:prSet/>
      <dgm:spPr/>
      <dgm:t>
        <a:bodyPr/>
        <a:lstStyle/>
        <a:p>
          <a:endParaRPr lang="en-US"/>
        </a:p>
      </dgm:t>
    </dgm:pt>
    <dgm:pt modelId="{0820AF56-8323-436F-8366-972E36C5963A}" type="sibTrans" cxnId="{12AFA1B6-0755-4AB6-9004-5DDD7C7626D4}">
      <dgm:prSet/>
      <dgm:spPr/>
      <dgm:t>
        <a:bodyPr/>
        <a:lstStyle/>
        <a:p>
          <a:endParaRPr lang="en-US"/>
        </a:p>
      </dgm:t>
    </dgm:pt>
    <dgm:pt modelId="{987666A0-049F-41CA-BAD5-DCD0229232AA}">
      <dgm:prSet/>
      <dgm:spPr>
        <a:solidFill>
          <a:schemeClr val="accent3"/>
        </a:solidFill>
      </dgm:spPr>
      <dgm:t>
        <a:bodyPr/>
        <a:lstStyle/>
        <a:p>
          <a:r>
            <a:rPr lang="en-US" dirty="0"/>
            <a:t>Ask how participants want to be addressed.</a:t>
          </a:r>
        </a:p>
      </dgm:t>
      <dgm:extLst>
        <a:ext uri="{E40237B7-FDA0-4F09-8148-C483321AD2D9}">
          <dgm14:cNvPr xmlns:dgm14="http://schemas.microsoft.com/office/drawing/2010/diagram" id="0" name="" descr="Ask how participants want to be addressed.&#13;&#10;"/>
        </a:ext>
      </dgm:extLst>
    </dgm:pt>
    <dgm:pt modelId="{4B870EF7-AF57-4F55-A396-A0A591751288}" type="parTrans" cxnId="{F0614262-9E78-4D0B-8882-80172EB3F35D}">
      <dgm:prSet/>
      <dgm:spPr/>
      <dgm:t>
        <a:bodyPr/>
        <a:lstStyle/>
        <a:p>
          <a:endParaRPr lang="en-US"/>
        </a:p>
      </dgm:t>
    </dgm:pt>
    <dgm:pt modelId="{94C086A4-E0B6-4DB1-B8C2-08DD3B9DFCF1}" type="sibTrans" cxnId="{F0614262-9E78-4D0B-8882-80172EB3F35D}">
      <dgm:prSet/>
      <dgm:spPr/>
      <dgm:t>
        <a:bodyPr/>
        <a:lstStyle/>
        <a:p>
          <a:endParaRPr lang="en-US"/>
        </a:p>
      </dgm:t>
    </dgm:pt>
    <dgm:pt modelId="{0B690411-4D70-1E41-9C7C-5CEB228B2AA9}" type="pres">
      <dgm:prSet presAssocID="{F93C9616-26E3-4C51-AAF9-BBC852D07EF2}" presName="diagram" presStyleCnt="0">
        <dgm:presLayoutVars>
          <dgm:chPref val="1"/>
          <dgm:dir/>
          <dgm:animOne val="branch"/>
          <dgm:animLvl val="lvl"/>
          <dgm:resizeHandles/>
        </dgm:presLayoutVars>
      </dgm:prSet>
      <dgm:spPr/>
    </dgm:pt>
    <dgm:pt modelId="{61D2E91B-57EC-2B41-AA8F-A446F2BF43E7}" type="pres">
      <dgm:prSet presAssocID="{12796E44-0AE5-42DE-93B6-DB383AE2B363}" presName="root" presStyleCnt="0"/>
      <dgm:spPr/>
    </dgm:pt>
    <dgm:pt modelId="{35DD23CE-3CF7-D64E-83F4-4A203B36EF05}" type="pres">
      <dgm:prSet presAssocID="{12796E44-0AE5-42DE-93B6-DB383AE2B363}" presName="rootComposite" presStyleCnt="0"/>
      <dgm:spPr/>
    </dgm:pt>
    <dgm:pt modelId="{1F74247A-A6CC-A94F-9DFE-E04C105AC04E}" type="pres">
      <dgm:prSet presAssocID="{12796E44-0AE5-42DE-93B6-DB383AE2B363}" presName="rootText" presStyleLbl="node1" presStyleIdx="0" presStyleCnt="2"/>
      <dgm:spPr/>
    </dgm:pt>
    <dgm:pt modelId="{3803E458-B4C9-DD48-974E-07EF3361638E}" type="pres">
      <dgm:prSet presAssocID="{12796E44-0AE5-42DE-93B6-DB383AE2B363}" presName="rootConnector" presStyleLbl="node1" presStyleIdx="0" presStyleCnt="2"/>
      <dgm:spPr/>
    </dgm:pt>
    <dgm:pt modelId="{5AF9EAFD-0A26-8C4D-8B4A-191113A4E28C}" type="pres">
      <dgm:prSet presAssocID="{12796E44-0AE5-42DE-93B6-DB383AE2B363}" presName="childShape" presStyleCnt="0"/>
      <dgm:spPr/>
    </dgm:pt>
    <dgm:pt modelId="{C2535E7C-754C-2047-A856-17E596BF961C}" type="pres">
      <dgm:prSet presAssocID="{987666A0-049F-41CA-BAD5-DCD0229232AA}" presName="root" presStyleCnt="0"/>
      <dgm:spPr/>
    </dgm:pt>
    <dgm:pt modelId="{A08E3202-A33E-8844-BB54-39CBA08A1479}" type="pres">
      <dgm:prSet presAssocID="{987666A0-049F-41CA-BAD5-DCD0229232AA}" presName="rootComposite" presStyleCnt="0"/>
      <dgm:spPr/>
    </dgm:pt>
    <dgm:pt modelId="{449E43A6-954B-C848-BAD4-998CDF4683A9}" type="pres">
      <dgm:prSet presAssocID="{987666A0-049F-41CA-BAD5-DCD0229232AA}" presName="rootText" presStyleLbl="node1" presStyleIdx="1" presStyleCnt="2"/>
      <dgm:spPr/>
    </dgm:pt>
    <dgm:pt modelId="{3123EABE-A606-994D-9A2E-C20D449D87CB}" type="pres">
      <dgm:prSet presAssocID="{987666A0-049F-41CA-BAD5-DCD0229232AA}" presName="rootConnector" presStyleLbl="node1" presStyleIdx="1" presStyleCnt="2"/>
      <dgm:spPr/>
    </dgm:pt>
    <dgm:pt modelId="{4A06FC0D-70A0-734C-B2F4-23A0611D3C1F}" type="pres">
      <dgm:prSet presAssocID="{987666A0-049F-41CA-BAD5-DCD0229232AA}" presName="childShape" presStyleCnt="0"/>
      <dgm:spPr/>
    </dgm:pt>
  </dgm:ptLst>
  <dgm:cxnLst>
    <dgm:cxn modelId="{D6A32209-DF1E-8349-B049-F81C7A12B1BD}" type="presOf" srcId="{987666A0-049F-41CA-BAD5-DCD0229232AA}" destId="{449E43A6-954B-C848-BAD4-998CDF4683A9}" srcOrd="0" destOrd="0" presId="urn:microsoft.com/office/officeart/2005/8/layout/hierarchy3"/>
    <dgm:cxn modelId="{452CF127-F409-E94C-AADE-C748C925ABD0}" type="presOf" srcId="{987666A0-049F-41CA-BAD5-DCD0229232AA}" destId="{3123EABE-A606-994D-9A2E-C20D449D87CB}" srcOrd="1" destOrd="0" presId="urn:microsoft.com/office/officeart/2005/8/layout/hierarchy3"/>
    <dgm:cxn modelId="{F0614262-9E78-4D0B-8882-80172EB3F35D}" srcId="{F93C9616-26E3-4C51-AAF9-BBC852D07EF2}" destId="{987666A0-049F-41CA-BAD5-DCD0229232AA}" srcOrd="1" destOrd="0" parTransId="{4B870EF7-AF57-4F55-A396-A0A591751288}" sibTransId="{94C086A4-E0B6-4DB1-B8C2-08DD3B9DFCF1}"/>
    <dgm:cxn modelId="{12AFA1B6-0755-4AB6-9004-5DDD7C7626D4}" srcId="{F93C9616-26E3-4C51-AAF9-BBC852D07EF2}" destId="{12796E44-0AE5-42DE-93B6-DB383AE2B363}" srcOrd="0" destOrd="0" parTransId="{E86DCBA2-4EF7-4204-AA0A-2488EEC85CCC}" sibTransId="{0820AF56-8323-436F-8366-972E36C5963A}"/>
    <dgm:cxn modelId="{11F1E8D5-CD0D-1146-8E00-B6D10F2F4C08}" type="presOf" srcId="{12796E44-0AE5-42DE-93B6-DB383AE2B363}" destId="{3803E458-B4C9-DD48-974E-07EF3361638E}" srcOrd="1" destOrd="0" presId="urn:microsoft.com/office/officeart/2005/8/layout/hierarchy3"/>
    <dgm:cxn modelId="{9941A6E7-0E2C-F845-A42C-CFB4AF2D1BB3}" type="presOf" srcId="{12796E44-0AE5-42DE-93B6-DB383AE2B363}" destId="{1F74247A-A6CC-A94F-9DFE-E04C105AC04E}" srcOrd="0" destOrd="0" presId="urn:microsoft.com/office/officeart/2005/8/layout/hierarchy3"/>
    <dgm:cxn modelId="{4BF0AAFE-C554-C846-942F-A5AEEC9D1F61}" type="presOf" srcId="{F93C9616-26E3-4C51-AAF9-BBC852D07EF2}" destId="{0B690411-4D70-1E41-9C7C-5CEB228B2AA9}" srcOrd="0" destOrd="0" presId="urn:microsoft.com/office/officeart/2005/8/layout/hierarchy3"/>
    <dgm:cxn modelId="{2F573751-AD1A-DA45-9BA8-9289C5AA5129}" type="presParOf" srcId="{0B690411-4D70-1E41-9C7C-5CEB228B2AA9}" destId="{61D2E91B-57EC-2B41-AA8F-A446F2BF43E7}" srcOrd="0" destOrd="0" presId="urn:microsoft.com/office/officeart/2005/8/layout/hierarchy3"/>
    <dgm:cxn modelId="{9D4487F3-D019-5348-8E4F-7E2476D5A24F}" type="presParOf" srcId="{61D2E91B-57EC-2B41-AA8F-A446F2BF43E7}" destId="{35DD23CE-3CF7-D64E-83F4-4A203B36EF05}" srcOrd="0" destOrd="0" presId="urn:microsoft.com/office/officeart/2005/8/layout/hierarchy3"/>
    <dgm:cxn modelId="{AC53E7A9-37A2-6749-940E-59DFB0CC3963}" type="presParOf" srcId="{35DD23CE-3CF7-D64E-83F4-4A203B36EF05}" destId="{1F74247A-A6CC-A94F-9DFE-E04C105AC04E}" srcOrd="0" destOrd="0" presId="urn:microsoft.com/office/officeart/2005/8/layout/hierarchy3"/>
    <dgm:cxn modelId="{6E5EDFD8-B029-7C42-B400-1C3CBB9D9578}" type="presParOf" srcId="{35DD23CE-3CF7-D64E-83F4-4A203B36EF05}" destId="{3803E458-B4C9-DD48-974E-07EF3361638E}" srcOrd="1" destOrd="0" presId="urn:microsoft.com/office/officeart/2005/8/layout/hierarchy3"/>
    <dgm:cxn modelId="{1FD02115-2680-6C4D-9595-63BF679C9990}" type="presParOf" srcId="{61D2E91B-57EC-2B41-AA8F-A446F2BF43E7}" destId="{5AF9EAFD-0A26-8C4D-8B4A-191113A4E28C}" srcOrd="1" destOrd="0" presId="urn:microsoft.com/office/officeart/2005/8/layout/hierarchy3"/>
    <dgm:cxn modelId="{DA815FD4-2F11-AD4D-856A-7C64618139C0}" type="presParOf" srcId="{0B690411-4D70-1E41-9C7C-5CEB228B2AA9}" destId="{C2535E7C-754C-2047-A856-17E596BF961C}" srcOrd="1" destOrd="0" presId="urn:microsoft.com/office/officeart/2005/8/layout/hierarchy3"/>
    <dgm:cxn modelId="{DE9FA926-82E5-7743-89C4-F27D567D2323}" type="presParOf" srcId="{C2535E7C-754C-2047-A856-17E596BF961C}" destId="{A08E3202-A33E-8844-BB54-39CBA08A1479}" srcOrd="0" destOrd="0" presId="urn:microsoft.com/office/officeart/2005/8/layout/hierarchy3"/>
    <dgm:cxn modelId="{97A5CF00-2BE5-7941-B1A3-24BEA622BC4D}" type="presParOf" srcId="{A08E3202-A33E-8844-BB54-39CBA08A1479}" destId="{449E43A6-954B-C848-BAD4-998CDF4683A9}" srcOrd="0" destOrd="0" presId="urn:microsoft.com/office/officeart/2005/8/layout/hierarchy3"/>
    <dgm:cxn modelId="{E3808966-EA9D-9D4E-8F65-8CB3FDF61145}" type="presParOf" srcId="{A08E3202-A33E-8844-BB54-39CBA08A1479}" destId="{3123EABE-A606-994D-9A2E-C20D449D87CB}" srcOrd="1" destOrd="0" presId="urn:microsoft.com/office/officeart/2005/8/layout/hierarchy3"/>
    <dgm:cxn modelId="{B1F1A255-3047-594F-A110-11ACB04C159B}" type="presParOf" srcId="{C2535E7C-754C-2047-A856-17E596BF961C}" destId="{4A06FC0D-70A0-734C-B2F4-23A0611D3C1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95BC25E-600D-4053-B58C-655E0C75659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3D5055D-3E78-4368-A299-7BC5E220753F}">
      <dgm:prSet custT="1"/>
      <dgm:spPr>
        <a:solidFill>
          <a:schemeClr val="accent1"/>
        </a:solidFill>
      </dgm:spPr>
      <dgm:t>
        <a:bodyPr/>
        <a:lstStyle/>
        <a:p>
          <a:pPr algn="ctr"/>
          <a:r>
            <a:rPr lang="en-US" sz="4400" dirty="0"/>
            <a:t>Avoid awkward pronouns like “mom and mom,” “grandma,” or “boyfriend,” AND</a:t>
          </a:r>
        </a:p>
      </dgm:t>
      <dgm:extLst>
        <a:ext uri="{E40237B7-FDA0-4F09-8148-C483321AD2D9}">
          <dgm14:cNvPr xmlns:dgm14="http://schemas.microsoft.com/office/drawing/2010/diagram" id="0" name="" descr="•Avoid awkward pronouns like “mom and mom,” “grandma,” or “boyfriend,” AND&#10;"/>
        </a:ext>
      </dgm:extLst>
    </dgm:pt>
    <dgm:pt modelId="{AB1B027A-F022-4EAE-B182-4A50CDB18D25}" type="parTrans" cxnId="{E230ABDC-8EF2-4E3E-B6ED-A9C98282C319}">
      <dgm:prSet/>
      <dgm:spPr/>
      <dgm:t>
        <a:bodyPr/>
        <a:lstStyle/>
        <a:p>
          <a:endParaRPr lang="en-US"/>
        </a:p>
      </dgm:t>
    </dgm:pt>
    <dgm:pt modelId="{FB287130-965B-4167-BB88-26BA72DC28C8}" type="sibTrans" cxnId="{E230ABDC-8EF2-4E3E-B6ED-A9C98282C319}">
      <dgm:prSet/>
      <dgm:spPr/>
      <dgm:t>
        <a:bodyPr/>
        <a:lstStyle/>
        <a:p>
          <a:endParaRPr lang="en-US"/>
        </a:p>
      </dgm:t>
    </dgm:pt>
    <dgm:pt modelId="{9E0254F2-F6F2-4523-86F5-B75F942589F6}">
      <dgm:prSet custT="1"/>
      <dgm:spPr/>
      <dgm:t>
        <a:bodyPr/>
        <a:lstStyle/>
        <a:p>
          <a:pPr algn="ctr"/>
          <a:r>
            <a:rPr lang="en-US" sz="4400" dirty="0"/>
            <a:t>Adjust your language to be responsive to the participant’s requests.</a:t>
          </a:r>
        </a:p>
      </dgm:t>
      <dgm:extLst>
        <a:ext uri="{E40237B7-FDA0-4F09-8148-C483321AD2D9}">
          <dgm14:cNvPr xmlns:dgm14="http://schemas.microsoft.com/office/drawing/2010/diagram" id="0" name="" descr="Adjust your language to be responsive to the participant’s requests.&#10;"/>
        </a:ext>
      </dgm:extLst>
    </dgm:pt>
    <dgm:pt modelId="{4B95ABBA-49A1-4B8E-8D83-4B384A5D9253}" type="parTrans" cxnId="{02E18422-D47D-4229-898A-D1501E0920BC}">
      <dgm:prSet/>
      <dgm:spPr/>
      <dgm:t>
        <a:bodyPr/>
        <a:lstStyle/>
        <a:p>
          <a:endParaRPr lang="en-US"/>
        </a:p>
      </dgm:t>
    </dgm:pt>
    <dgm:pt modelId="{1C671B3A-575E-4368-931F-3571FD250875}" type="sibTrans" cxnId="{02E18422-D47D-4229-898A-D1501E0920BC}">
      <dgm:prSet/>
      <dgm:spPr/>
      <dgm:t>
        <a:bodyPr/>
        <a:lstStyle/>
        <a:p>
          <a:endParaRPr lang="en-US"/>
        </a:p>
      </dgm:t>
    </dgm:pt>
    <dgm:pt modelId="{61A967B7-E439-654E-81D3-5EC3405ABA52}" type="pres">
      <dgm:prSet presAssocID="{195BC25E-600D-4053-B58C-655E0C756592}" presName="linear" presStyleCnt="0">
        <dgm:presLayoutVars>
          <dgm:animLvl val="lvl"/>
          <dgm:resizeHandles val="exact"/>
        </dgm:presLayoutVars>
      </dgm:prSet>
      <dgm:spPr/>
    </dgm:pt>
    <dgm:pt modelId="{6494E731-1FC5-804C-9A01-560F38ABC1B6}" type="pres">
      <dgm:prSet presAssocID="{23D5055D-3E78-4368-A299-7BC5E220753F}" presName="parentText" presStyleLbl="node1" presStyleIdx="0" presStyleCnt="2" custScaleY="105149">
        <dgm:presLayoutVars>
          <dgm:chMax val="0"/>
          <dgm:bulletEnabled val="1"/>
        </dgm:presLayoutVars>
      </dgm:prSet>
      <dgm:spPr/>
    </dgm:pt>
    <dgm:pt modelId="{107CCD03-FA72-9E4A-87C7-069DF607317D}" type="pres">
      <dgm:prSet presAssocID="{FB287130-965B-4167-BB88-26BA72DC28C8}" presName="spacer" presStyleCnt="0"/>
      <dgm:spPr/>
    </dgm:pt>
    <dgm:pt modelId="{ADB5837D-B965-9F4B-9D00-E5DF4A4B7864}" type="pres">
      <dgm:prSet presAssocID="{9E0254F2-F6F2-4523-86F5-B75F942589F6}" presName="parentText" presStyleLbl="node1" presStyleIdx="1" presStyleCnt="2" custScaleY="105149">
        <dgm:presLayoutVars>
          <dgm:chMax val="0"/>
          <dgm:bulletEnabled val="1"/>
        </dgm:presLayoutVars>
      </dgm:prSet>
      <dgm:spPr/>
    </dgm:pt>
  </dgm:ptLst>
  <dgm:cxnLst>
    <dgm:cxn modelId="{02E18422-D47D-4229-898A-D1501E0920BC}" srcId="{195BC25E-600D-4053-B58C-655E0C756592}" destId="{9E0254F2-F6F2-4523-86F5-B75F942589F6}" srcOrd="1" destOrd="0" parTransId="{4B95ABBA-49A1-4B8E-8D83-4B384A5D9253}" sibTransId="{1C671B3A-575E-4368-931F-3571FD250875}"/>
    <dgm:cxn modelId="{4A0AC023-FDEA-CA4A-97D7-AA4069124401}" type="presOf" srcId="{9E0254F2-F6F2-4523-86F5-B75F942589F6}" destId="{ADB5837D-B965-9F4B-9D00-E5DF4A4B7864}" srcOrd="0" destOrd="0" presId="urn:microsoft.com/office/officeart/2005/8/layout/vList2"/>
    <dgm:cxn modelId="{4530CF57-5F53-624F-87BC-9821C431ED45}" type="presOf" srcId="{195BC25E-600D-4053-B58C-655E0C756592}" destId="{61A967B7-E439-654E-81D3-5EC3405ABA52}" srcOrd="0" destOrd="0" presId="urn:microsoft.com/office/officeart/2005/8/layout/vList2"/>
    <dgm:cxn modelId="{3709EC86-7F10-0D46-B24E-481F9B7680AB}" type="presOf" srcId="{23D5055D-3E78-4368-A299-7BC5E220753F}" destId="{6494E731-1FC5-804C-9A01-560F38ABC1B6}" srcOrd="0" destOrd="0" presId="urn:microsoft.com/office/officeart/2005/8/layout/vList2"/>
    <dgm:cxn modelId="{E230ABDC-8EF2-4E3E-B6ED-A9C98282C319}" srcId="{195BC25E-600D-4053-B58C-655E0C756592}" destId="{23D5055D-3E78-4368-A299-7BC5E220753F}" srcOrd="0" destOrd="0" parTransId="{AB1B027A-F022-4EAE-B182-4A50CDB18D25}" sibTransId="{FB287130-965B-4167-BB88-26BA72DC28C8}"/>
    <dgm:cxn modelId="{7AA9A13F-0F6B-FA49-BD81-9A59B38AED5F}" type="presParOf" srcId="{61A967B7-E439-654E-81D3-5EC3405ABA52}" destId="{6494E731-1FC5-804C-9A01-560F38ABC1B6}" srcOrd="0" destOrd="0" presId="urn:microsoft.com/office/officeart/2005/8/layout/vList2"/>
    <dgm:cxn modelId="{4403217A-C5FA-464A-85E9-CBBDC43949C5}" type="presParOf" srcId="{61A967B7-E439-654E-81D3-5EC3405ABA52}" destId="{107CCD03-FA72-9E4A-87C7-069DF607317D}" srcOrd="1" destOrd="0" presId="urn:microsoft.com/office/officeart/2005/8/layout/vList2"/>
    <dgm:cxn modelId="{22053EBB-55EB-1548-B8C5-738E095EBF69}" type="presParOf" srcId="{61A967B7-E439-654E-81D3-5EC3405ABA52}" destId="{ADB5837D-B965-9F4B-9D00-E5DF4A4B786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7CA360-1816-489F-9995-2E0C3DFBE0D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5870418-9AD1-4A89-8667-D73B72EC17B1}">
      <dgm:prSet custT="1"/>
      <dgm:spPr/>
      <dgm:t>
        <a:bodyPr/>
        <a:lstStyle/>
        <a:p>
          <a:r>
            <a:rPr lang="en-US" sz="3600" dirty="0"/>
            <a:t>Avoid overloading participants, AND</a:t>
          </a:r>
        </a:p>
      </dgm:t>
      <dgm:extLst>
        <a:ext uri="{E40237B7-FDA0-4F09-8148-C483321AD2D9}">
          <dgm14:cNvPr xmlns:dgm14="http://schemas.microsoft.com/office/drawing/2010/diagram" id="0" name="" descr="Avoid overloading participants, AND&#13;&#10;"/>
        </a:ext>
      </dgm:extLst>
    </dgm:pt>
    <dgm:pt modelId="{0C28A8D7-F962-429E-8D73-C10A514B8C4C}" type="parTrans" cxnId="{1486E43B-466E-4CDB-96CF-3ABDB6C02267}">
      <dgm:prSet/>
      <dgm:spPr/>
      <dgm:t>
        <a:bodyPr/>
        <a:lstStyle/>
        <a:p>
          <a:endParaRPr lang="en-US"/>
        </a:p>
      </dgm:t>
    </dgm:pt>
    <dgm:pt modelId="{4ED0CACE-C6B4-4952-A26B-5FABF86D53C7}" type="sibTrans" cxnId="{1486E43B-466E-4CDB-96CF-3ABDB6C02267}">
      <dgm:prSet/>
      <dgm:spPr/>
      <dgm:t>
        <a:bodyPr/>
        <a:lstStyle/>
        <a:p>
          <a:endParaRPr lang="en-US"/>
        </a:p>
      </dgm:t>
    </dgm:pt>
    <dgm:pt modelId="{4E748651-0619-412F-97F4-4EEE36891E54}">
      <dgm:prSet custT="1"/>
      <dgm:spPr/>
      <dgm:t>
        <a:bodyPr/>
        <a:lstStyle/>
        <a:p>
          <a:r>
            <a:rPr lang="en-US" sz="3600" dirty="0"/>
            <a:t>Adapt your pace and delivery to match the needs of the participants due to factors such as disability, language barriers, need for interpreters/translators, etc.</a:t>
          </a:r>
        </a:p>
      </dgm:t>
      <dgm:extLst>
        <a:ext uri="{E40237B7-FDA0-4F09-8148-C483321AD2D9}">
          <dgm14:cNvPr xmlns:dgm14="http://schemas.microsoft.com/office/drawing/2010/diagram" id="0" name="" descr="Adapt your pace and delivery to match the needs of the participants due to factors such as disability, language barriers, need for interpreters/translators, etc.&#13;&#10;"/>
        </a:ext>
      </dgm:extLst>
    </dgm:pt>
    <dgm:pt modelId="{6532F6FA-9C8B-4C76-BBCE-C37E96F1628E}" type="parTrans" cxnId="{3FC84176-2CA8-4218-B21C-E449D74E5A6E}">
      <dgm:prSet/>
      <dgm:spPr/>
      <dgm:t>
        <a:bodyPr/>
        <a:lstStyle/>
        <a:p>
          <a:endParaRPr lang="en-US"/>
        </a:p>
      </dgm:t>
    </dgm:pt>
    <dgm:pt modelId="{882DE4FF-59A0-41BA-8632-5C7E15585494}" type="sibTrans" cxnId="{3FC84176-2CA8-4218-B21C-E449D74E5A6E}">
      <dgm:prSet/>
      <dgm:spPr/>
      <dgm:t>
        <a:bodyPr/>
        <a:lstStyle/>
        <a:p>
          <a:endParaRPr lang="en-US"/>
        </a:p>
      </dgm:t>
    </dgm:pt>
    <dgm:pt modelId="{455BACEF-2792-2C4D-B9C1-B2FA8A769BAB}" type="pres">
      <dgm:prSet presAssocID="{337CA360-1816-489F-9995-2E0C3DFBE0DB}" presName="linear" presStyleCnt="0">
        <dgm:presLayoutVars>
          <dgm:animLvl val="lvl"/>
          <dgm:resizeHandles val="exact"/>
        </dgm:presLayoutVars>
      </dgm:prSet>
      <dgm:spPr/>
    </dgm:pt>
    <dgm:pt modelId="{7363911B-D2ED-5840-91A0-FC662CE52C3E}" type="pres">
      <dgm:prSet presAssocID="{05870418-9AD1-4A89-8667-D73B72EC17B1}" presName="parentText" presStyleLbl="node1" presStyleIdx="0" presStyleCnt="2">
        <dgm:presLayoutVars>
          <dgm:chMax val="0"/>
          <dgm:bulletEnabled val="1"/>
        </dgm:presLayoutVars>
      </dgm:prSet>
      <dgm:spPr/>
    </dgm:pt>
    <dgm:pt modelId="{E25FCCF2-09B6-1E4A-B4C9-B06645E74568}" type="pres">
      <dgm:prSet presAssocID="{4ED0CACE-C6B4-4952-A26B-5FABF86D53C7}" presName="spacer" presStyleCnt="0"/>
      <dgm:spPr/>
    </dgm:pt>
    <dgm:pt modelId="{B75EA04C-1772-3B48-A24D-7AB9EE6EADBD}" type="pres">
      <dgm:prSet presAssocID="{4E748651-0619-412F-97F4-4EEE36891E54}" presName="parentText" presStyleLbl="node1" presStyleIdx="1" presStyleCnt="2">
        <dgm:presLayoutVars>
          <dgm:chMax val="0"/>
          <dgm:bulletEnabled val="1"/>
        </dgm:presLayoutVars>
      </dgm:prSet>
      <dgm:spPr/>
    </dgm:pt>
  </dgm:ptLst>
  <dgm:cxnLst>
    <dgm:cxn modelId="{1486E43B-466E-4CDB-96CF-3ABDB6C02267}" srcId="{337CA360-1816-489F-9995-2E0C3DFBE0DB}" destId="{05870418-9AD1-4A89-8667-D73B72EC17B1}" srcOrd="0" destOrd="0" parTransId="{0C28A8D7-F962-429E-8D73-C10A514B8C4C}" sibTransId="{4ED0CACE-C6B4-4952-A26B-5FABF86D53C7}"/>
    <dgm:cxn modelId="{5F4D1D54-BD01-9C46-A5C4-F589C7B52E03}" type="presOf" srcId="{4E748651-0619-412F-97F4-4EEE36891E54}" destId="{B75EA04C-1772-3B48-A24D-7AB9EE6EADBD}" srcOrd="0" destOrd="0" presId="urn:microsoft.com/office/officeart/2005/8/layout/vList2"/>
    <dgm:cxn modelId="{3FC84176-2CA8-4218-B21C-E449D74E5A6E}" srcId="{337CA360-1816-489F-9995-2E0C3DFBE0DB}" destId="{4E748651-0619-412F-97F4-4EEE36891E54}" srcOrd="1" destOrd="0" parTransId="{6532F6FA-9C8B-4C76-BBCE-C37E96F1628E}" sibTransId="{882DE4FF-59A0-41BA-8632-5C7E15585494}"/>
    <dgm:cxn modelId="{413FA3EF-0469-A941-81B2-231EED3A2E6B}" type="presOf" srcId="{05870418-9AD1-4A89-8667-D73B72EC17B1}" destId="{7363911B-D2ED-5840-91A0-FC662CE52C3E}" srcOrd="0" destOrd="0" presId="urn:microsoft.com/office/officeart/2005/8/layout/vList2"/>
    <dgm:cxn modelId="{5FECE1FB-1BF2-E849-99B6-AF10723CF87D}" type="presOf" srcId="{337CA360-1816-489F-9995-2E0C3DFBE0DB}" destId="{455BACEF-2792-2C4D-B9C1-B2FA8A769BAB}" srcOrd="0" destOrd="0" presId="urn:microsoft.com/office/officeart/2005/8/layout/vList2"/>
    <dgm:cxn modelId="{3F3CA4EE-85A5-3C48-94DA-0B9775E51E74}" type="presParOf" srcId="{455BACEF-2792-2C4D-B9C1-B2FA8A769BAB}" destId="{7363911B-D2ED-5840-91A0-FC662CE52C3E}" srcOrd="0" destOrd="0" presId="urn:microsoft.com/office/officeart/2005/8/layout/vList2"/>
    <dgm:cxn modelId="{74BCDA6C-B9E4-DD44-AB8C-EA8703027C9C}" type="presParOf" srcId="{455BACEF-2792-2C4D-B9C1-B2FA8A769BAB}" destId="{E25FCCF2-09B6-1E4A-B4C9-B06645E74568}" srcOrd="1" destOrd="0" presId="urn:microsoft.com/office/officeart/2005/8/layout/vList2"/>
    <dgm:cxn modelId="{7A9963C4-508C-7D41-991B-BF13DE63D9C5}" type="presParOf" srcId="{455BACEF-2792-2C4D-B9C1-B2FA8A769BAB}" destId="{B75EA04C-1772-3B48-A24D-7AB9EE6EADB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1CBF16-63DF-4933-8F60-8747A333BEF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4DB5E57-3769-4CEA-ACC1-FFA4A9E54AE0}">
      <dgm:prSet/>
      <dgm:spPr/>
      <dgm:t>
        <a:bodyPr/>
        <a:lstStyle/>
        <a:p>
          <a:r>
            <a:rPr lang="en-US" b="0" i="1" dirty="0"/>
            <a:t>Bias, specifically affinity bias </a:t>
          </a:r>
          <a:r>
            <a:rPr lang="en-US" b="0" i="0" dirty="0"/>
            <a:t>refers to the tendency to get along with, or relate to, people who are like you. </a:t>
          </a:r>
          <a:endParaRPr lang="en-US" dirty="0"/>
        </a:p>
      </dgm:t>
      <dgm:extLst>
        <a:ext uri="{E40237B7-FDA0-4F09-8148-C483321AD2D9}">
          <dgm14:cNvPr xmlns:dgm14="http://schemas.microsoft.com/office/drawing/2010/diagram" id="0" name="" descr="Bias, specifically affinity bias refers to the tendency to get along with, or relate to, people who are like you. &#13;&#10;"/>
        </a:ext>
      </dgm:extLst>
    </dgm:pt>
    <dgm:pt modelId="{9A48BB4E-19AC-4587-A01F-9D96FE0F50C4}" type="parTrans" cxnId="{B2CC3D3B-3518-4F78-AF4A-DE93E40C3046}">
      <dgm:prSet/>
      <dgm:spPr/>
      <dgm:t>
        <a:bodyPr/>
        <a:lstStyle/>
        <a:p>
          <a:endParaRPr lang="en-US"/>
        </a:p>
      </dgm:t>
    </dgm:pt>
    <dgm:pt modelId="{A732E4B6-F3FD-489F-B860-DAB3E75E8516}" type="sibTrans" cxnId="{B2CC3D3B-3518-4F78-AF4A-DE93E40C3046}">
      <dgm:prSet/>
      <dgm:spPr/>
      <dgm:t>
        <a:bodyPr/>
        <a:lstStyle/>
        <a:p>
          <a:endParaRPr lang="en-US"/>
        </a:p>
      </dgm:t>
    </dgm:pt>
    <dgm:pt modelId="{BDFC396C-9895-4B87-A3EF-089A42B13B54}">
      <dgm:prSet/>
      <dgm:spPr/>
      <dgm:t>
        <a:bodyPr/>
        <a:lstStyle/>
        <a:p>
          <a:r>
            <a:rPr lang="en-US" b="0" i="1" dirty="0"/>
            <a:t>Affinity bias </a:t>
          </a:r>
          <a:r>
            <a:rPr lang="en-US" b="0" i="0" dirty="0"/>
            <a:t>can directly affect how you interact with parties. The more you connect with an interviewee the more comfortable you are. </a:t>
          </a:r>
          <a:endParaRPr lang="en-US" dirty="0"/>
        </a:p>
      </dgm:t>
      <dgm:extLst>
        <a:ext uri="{E40237B7-FDA0-4F09-8148-C483321AD2D9}">
          <dgm14:cNvPr xmlns:dgm14="http://schemas.microsoft.com/office/drawing/2010/diagram" id="0" name="" descr="Affinity bias can directly affect how you interact with parties. The more you connect with an interviewee the more comfortable you are. &#13;&#10;"/>
        </a:ext>
      </dgm:extLst>
    </dgm:pt>
    <dgm:pt modelId="{949AFDF6-ED79-4E3B-97DD-20F522E69788}" type="parTrans" cxnId="{B4D655DD-9C3F-4700-AD26-E99745B6C3FC}">
      <dgm:prSet/>
      <dgm:spPr/>
      <dgm:t>
        <a:bodyPr/>
        <a:lstStyle/>
        <a:p>
          <a:endParaRPr lang="en-US"/>
        </a:p>
      </dgm:t>
    </dgm:pt>
    <dgm:pt modelId="{6D80D2BE-225B-45E3-8857-744D4278B2AE}" type="sibTrans" cxnId="{B4D655DD-9C3F-4700-AD26-E99745B6C3FC}">
      <dgm:prSet/>
      <dgm:spPr/>
      <dgm:t>
        <a:bodyPr/>
        <a:lstStyle/>
        <a:p>
          <a:endParaRPr lang="en-US"/>
        </a:p>
      </dgm:t>
    </dgm:pt>
    <dgm:pt modelId="{27AD4269-3807-4C34-8D63-17C042AB12C7}">
      <dgm:prSet/>
      <dgm:spPr/>
      <dgm:t>
        <a:bodyPr/>
        <a:lstStyle/>
        <a:p>
          <a:r>
            <a:rPr lang="en-US" b="0" i="0" dirty="0"/>
            <a:t>You may be more inclined to view them as honest and consider their statements to be credible. You may also spend more time talking to them because doing so is natural and easy. </a:t>
          </a:r>
          <a:endParaRPr lang="en-US" dirty="0"/>
        </a:p>
      </dgm:t>
      <dgm:extLst>
        <a:ext uri="{E40237B7-FDA0-4F09-8148-C483321AD2D9}">
          <dgm14:cNvPr xmlns:dgm14="http://schemas.microsoft.com/office/drawing/2010/diagram" id="0" name="" descr="You may be more inclined to view them as honest and consider their statements to be credible. You may also spend more time talking to them because doing so is natural and easy. &#13;&#10;"/>
        </a:ext>
      </dgm:extLst>
    </dgm:pt>
    <dgm:pt modelId="{6A1B68D8-99D4-4FB9-BD2E-FD0B9BE3978D}" type="parTrans" cxnId="{84EC000D-6E2E-4A44-880F-A8CF18087AB8}">
      <dgm:prSet/>
      <dgm:spPr/>
      <dgm:t>
        <a:bodyPr/>
        <a:lstStyle/>
        <a:p>
          <a:endParaRPr lang="en-US"/>
        </a:p>
      </dgm:t>
    </dgm:pt>
    <dgm:pt modelId="{3CB85897-0228-4B1A-9C23-7F1CE8A82032}" type="sibTrans" cxnId="{84EC000D-6E2E-4A44-880F-A8CF18087AB8}">
      <dgm:prSet/>
      <dgm:spPr/>
      <dgm:t>
        <a:bodyPr/>
        <a:lstStyle/>
        <a:p>
          <a:endParaRPr lang="en-US"/>
        </a:p>
      </dgm:t>
    </dgm:pt>
    <dgm:pt modelId="{22C202D2-3521-40E5-87F7-EC0A655713E9}">
      <dgm:prSet/>
      <dgm:spPr/>
      <dgm:t>
        <a:bodyPr/>
        <a:lstStyle/>
        <a:p>
          <a:r>
            <a:rPr lang="en-US" b="0" i="0" dirty="0"/>
            <a:t>Conversely, you may rush through an interview with someone with whom you have little in common and may subconsciously view them as less credible.</a:t>
          </a:r>
          <a:endParaRPr lang="en-US" dirty="0"/>
        </a:p>
      </dgm:t>
      <dgm:extLst>
        <a:ext uri="{E40237B7-FDA0-4F09-8148-C483321AD2D9}">
          <dgm14:cNvPr xmlns:dgm14="http://schemas.microsoft.com/office/drawing/2010/diagram" id="0" name="" descr="Conversely, you may rush through an interview with someone with whom you have little in common and may subconsciously view them as less credible.&#13;&#10;"/>
        </a:ext>
      </dgm:extLst>
    </dgm:pt>
    <dgm:pt modelId="{28E8CD8C-5396-4A1F-9E88-90A0F8F49E16}" type="parTrans" cxnId="{4EF5DC76-8D02-47BD-A133-61A63D36DAFC}">
      <dgm:prSet/>
      <dgm:spPr/>
      <dgm:t>
        <a:bodyPr/>
        <a:lstStyle/>
        <a:p>
          <a:endParaRPr lang="en-US"/>
        </a:p>
      </dgm:t>
    </dgm:pt>
    <dgm:pt modelId="{11518CC4-F920-4F5E-B9F6-928E0E57D131}" type="sibTrans" cxnId="{4EF5DC76-8D02-47BD-A133-61A63D36DAFC}">
      <dgm:prSet/>
      <dgm:spPr/>
      <dgm:t>
        <a:bodyPr/>
        <a:lstStyle/>
        <a:p>
          <a:endParaRPr lang="en-US"/>
        </a:p>
      </dgm:t>
    </dgm:pt>
    <dgm:pt modelId="{D4AD8AF8-C50F-42DD-9ED5-979F1B77B97E}">
      <dgm:prSet/>
      <dgm:spPr/>
      <dgm:t>
        <a:bodyPr/>
        <a:lstStyle/>
        <a:p>
          <a:r>
            <a:rPr lang="en-US" i="1" dirty="0"/>
            <a:t>Adapted from Society of Corporate Compliance &amp; Ethics, Minnesota.</a:t>
          </a:r>
          <a:endParaRPr lang="en-US" dirty="0"/>
        </a:p>
      </dgm:t>
      <dgm:extLst>
        <a:ext uri="{E40237B7-FDA0-4F09-8148-C483321AD2D9}">
          <dgm14:cNvPr xmlns:dgm14="http://schemas.microsoft.com/office/drawing/2010/diagram" id="0" name="" descr="Adapted from Society of Corporate Compliance &amp; Ethics, Minnesota.&#13;&#10;"/>
        </a:ext>
      </dgm:extLst>
    </dgm:pt>
    <dgm:pt modelId="{1F66DD8E-CF10-4130-B65B-E7890F174296}" type="parTrans" cxnId="{435B526B-CEF5-4AE6-93B0-6C6C6DD67A20}">
      <dgm:prSet/>
      <dgm:spPr/>
      <dgm:t>
        <a:bodyPr/>
        <a:lstStyle/>
        <a:p>
          <a:endParaRPr lang="en-US"/>
        </a:p>
      </dgm:t>
    </dgm:pt>
    <dgm:pt modelId="{BC0B932E-CA88-42B8-82D2-0171E5927457}" type="sibTrans" cxnId="{435B526B-CEF5-4AE6-93B0-6C6C6DD67A20}">
      <dgm:prSet/>
      <dgm:spPr/>
      <dgm:t>
        <a:bodyPr/>
        <a:lstStyle/>
        <a:p>
          <a:endParaRPr lang="en-US"/>
        </a:p>
      </dgm:t>
    </dgm:pt>
    <dgm:pt modelId="{4CE39081-7966-F54C-8B63-EA0654D0F2B0}" type="pres">
      <dgm:prSet presAssocID="{E21CBF16-63DF-4933-8F60-8747A333BEF7}" presName="vert0" presStyleCnt="0">
        <dgm:presLayoutVars>
          <dgm:dir/>
          <dgm:animOne val="branch"/>
          <dgm:animLvl val="lvl"/>
        </dgm:presLayoutVars>
      </dgm:prSet>
      <dgm:spPr/>
    </dgm:pt>
    <dgm:pt modelId="{B489106D-D850-4C4E-9CE9-510B1FBCB5CB}" type="pres">
      <dgm:prSet presAssocID="{E4DB5E57-3769-4CEA-ACC1-FFA4A9E54AE0}" presName="thickLine" presStyleLbl="alignNode1" presStyleIdx="0" presStyleCnt="5"/>
      <dgm:spPr/>
    </dgm:pt>
    <dgm:pt modelId="{A60B8F33-258D-7D4E-B21B-2A223C2A8BCD}" type="pres">
      <dgm:prSet presAssocID="{E4DB5E57-3769-4CEA-ACC1-FFA4A9E54AE0}" presName="horz1" presStyleCnt="0"/>
      <dgm:spPr/>
    </dgm:pt>
    <dgm:pt modelId="{91FBF6E0-E733-9149-9034-C230F79ACFD1}" type="pres">
      <dgm:prSet presAssocID="{E4DB5E57-3769-4CEA-ACC1-FFA4A9E54AE0}" presName="tx1" presStyleLbl="revTx" presStyleIdx="0" presStyleCnt="5"/>
      <dgm:spPr/>
    </dgm:pt>
    <dgm:pt modelId="{7FB07372-7F5B-F742-98E9-C937D45CF189}" type="pres">
      <dgm:prSet presAssocID="{E4DB5E57-3769-4CEA-ACC1-FFA4A9E54AE0}" presName="vert1" presStyleCnt="0"/>
      <dgm:spPr/>
    </dgm:pt>
    <dgm:pt modelId="{E1FBBA3C-C240-0249-8F37-73B72A828AE3}" type="pres">
      <dgm:prSet presAssocID="{BDFC396C-9895-4B87-A3EF-089A42B13B54}" presName="thickLine" presStyleLbl="alignNode1" presStyleIdx="1" presStyleCnt="5"/>
      <dgm:spPr/>
    </dgm:pt>
    <dgm:pt modelId="{F45AD7AB-144B-DF47-9611-BB179C6540D6}" type="pres">
      <dgm:prSet presAssocID="{BDFC396C-9895-4B87-A3EF-089A42B13B54}" presName="horz1" presStyleCnt="0"/>
      <dgm:spPr/>
    </dgm:pt>
    <dgm:pt modelId="{89C05DDC-C14B-504B-8F01-2BF54C8FEF60}" type="pres">
      <dgm:prSet presAssocID="{BDFC396C-9895-4B87-A3EF-089A42B13B54}" presName="tx1" presStyleLbl="revTx" presStyleIdx="1" presStyleCnt="5"/>
      <dgm:spPr/>
    </dgm:pt>
    <dgm:pt modelId="{5ED8EE67-51E6-9F4D-A5DE-7E017D62A41B}" type="pres">
      <dgm:prSet presAssocID="{BDFC396C-9895-4B87-A3EF-089A42B13B54}" presName="vert1" presStyleCnt="0"/>
      <dgm:spPr/>
    </dgm:pt>
    <dgm:pt modelId="{391E4EC1-07E8-D84F-856B-CA1004D6D515}" type="pres">
      <dgm:prSet presAssocID="{27AD4269-3807-4C34-8D63-17C042AB12C7}" presName="thickLine" presStyleLbl="alignNode1" presStyleIdx="2" presStyleCnt="5"/>
      <dgm:spPr/>
    </dgm:pt>
    <dgm:pt modelId="{E49F59E7-DA0F-E544-9F8B-1BFDA5DF7CA7}" type="pres">
      <dgm:prSet presAssocID="{27AD4269-3807-4C34-8D63-17C042AB12C7}" presName="horz1" presStyleCnt="0"/>
      <dgm:spPr/>
    </dgm:pt>
    <dgm:pt modelId="{3BC58640-8EB5-FF48-ACD9-00673D44DEF5}" type="pres">
      <dgm:prSet presAssocID="{27AD4269-3807-4C34-8D63-17C042AB12C7}" presName="tx1" presStyleLbl="revTx" presStyleIdx="2" presStyleCnt="5"/>
      <dgm:spPr/>
    </dgm:pt>
    <dgm:pt modelId="{971BD1DB-BFA0-7D4E-941A-53978BC2F8FA}" type="pres">
      <dgm:prSet presAssocID="{27AD4269-3807-4C34-8D63-17C042AB12C7}" presName="vert1" presStyleCnt="0"/>
      <dgm:spPr/>
    </dgm:pt>
    <dgm:pt modelId="{0DB15FA8-9532-8E45-8938-4E40A7AD4513}" type="pres">
      <dgm:prSet presAssocID="{22C202D2-3521-40E5-87F7-EC0A655713E9}" presName="thickLine" presStyleLbl="alignNode1" presStyleIdx="3" presStyleCnt="5"/>
      <dgm:spPr/>
    </dgm:pt>
    <dgm:pt modelId="{3F0B3817-60E6-E84F-8592-DA460806DD2C}" type="pres">
      <dgm:prSet presAssocID="{22C202D2-3521-40E5-87F7-EC0A655713E9}" presName="horz1" presStyleCnt="0"/>
      <dgm:spPr/>
    </dgm:pt>
    <dgm:pt modelId="{BBA9B890-8A51-7844-9DC8-CF1078B12051}" type="pres">
      <dgm:prSet presAssocID="{22C202D2-3521-40E5-87F7-EC0A655713E9}" presName="tx1" presStyleLbl="revTx" presStyleIdx="3" presStyleCnt="5"/>
      <dgm:spPr/>
    </dgm:pt>
    <dgm:pt modelId="{B56A47AE-D83D-1840-A710-7B97D964334E}" type="pres">
      <dgm:prSet presAssocID="{22C202D2-3521-40E5-87F7-EC0A655713E9}" presName="vert1" presStyleCnt="0"/>
      <dgm:spPr/>
    </dgm:pt>
    <dgm:pt modelId="{76D3A61C-58C7-2544-9746-837A339C99D4}" type="pres">
      <dgm:prSet presAssocID="{D4AD8AF8-C50F-42DD-9ED5-979F1B77B97E}" presName="thickLine" presStyleLbl="alignNode1" presStyleIdx="4" presStyleCnt="5"/>
      <dgm:spPr/>
    </dgm:pt>
    <dgm:pt modelId="{B6F38A07-3CED-0C43-8CDA-50AE15B1D717}" type="pres">
      <dgm:prSet presAssocID="{D4AD8AF8-C50F-42DD-9ED5-979F1B77B97E}" presName="horz1" presStyleCnt="0"/>
      <dgm:spPr/>
    </dgm:pt>
    <dgm:pt modelId="{15EDE725-A2E9-0147-A88A-37AD4637C3CA}" type="pres">
      <dgm:prSet presAssocID="{D4AD8AF8-C50F-42DD-9ED5-979F1B77B97E}" presName="tx1" presStyleLbl="revTx" presStyleIdx="4" presStyleCnt="5"/>
      <dgm:spPr/>
    </dgm:pt>
    <dgm:pt modelId="{49DF2856-5D27-D04A-8A1B-53BBFAF506ED}" type="pres">
      <dgm:prSet presAssocID="{D4AD8AF8-C50F-42DD-9ED5-979F1B77B97E}" presName="vert1" presStyleCnt="0"/>
      <dgm:spPr/>
    </dgm:pt>
  </dgm:ptLst>
  <dgm:cxnLst>
    <dgm:cxn modelId="{84EC000D-6E2E-4A44-880F-A8CF18087AB8}" srcId="{E21CBF16-63DF-4933-8F60-8747A333BEF7}" destId="{27AD4269-3807-4C34-8D63-17C042AB12C7}" srcOrd="2" destOrd="0" parTransId="{6A1B68D8-99D4-4FB9-BD2E-FD0B9BE3978D}" sibTransId="{3CB85897-0228-4B1A-9C23-7F1CE8A82032}"/>
    <dgm:cxn modelId="{A6BF8B2A-B470-824D-BFF3-1DDC85BA2642}" type="presOf" srcId="{BDFC396C-9895-4B87-A3EF-089A42B13B54}" destId="{89C05DDC-C14B-504B-8F01-2BF54C8FEF60}" srcOrd="0" destOrd="0" presId="urn:microsoft.com/office/officeart/2008/layout/LinedList"/>
    <dgm:cxn modelId="{B2CC3D3B-3518-4F78-AF4A-DE93E40C3046}" srcId="{E21CBF16-63DF-4933-8F60-8747A333BEF7}" destId="{E4DB5E57-3769-4CEA-ACC1-FFA4A9E54AE0}" srcOrd="0" destOrd="0" parTransId="{9A48BB4E-19AC-4587-A01F-9D96FE0F50C4}" sibTransId="{A732E4B6-F3FD-489F-B860-DAB3E75E8516}"/>
    <dgm:cxn modelId="{B7125546-04BD-9A47-8BFF-9F17E6860F79}" type="presOf" srcId="{22C202D2-3521-40E5-87F7-EC0A655713E9}" destId="{BBA9B890-8A51-7844-9DC8-CF1078B12051}" srcOrd="0" destOrd="0" presId="urn:microsoft.com/office/officeart/2008/layout/LinedList"/>
    <dgm:cxn modelId="{5E9AD94B-EB89-374A-BEA6-E84E3498623D}" type="presOf" srcId="{D4AD8AF8-C50F-42DD-9ED5-979F1B77B97E}" destId="{15EDE725-A2E9-0147-A88A-37AD4637C3CA}" srcOrd="0" destOrd="0" presId="urn:microsoft.com/office/officeart/2008/layout/LinedList"/>
    <dgm:cxn modelId="{435B526B-CEF5-4AE6-93B0-6C6C6DD67A20}" srcId="{E21CBF16-63DF-4933-8F60-8747A333BEF7}" destId="{D4AD8AF8-C50F-42DD-9ED5-979F1B77B97E}" srcOrd="4" destOrd="0" parTransId="{1F66DD8E-CF10-4130-B65B-E7890F174296}" sibTransId="{BC0B932E-CA88-42B8-82D2-0171E5927457}"/>
    <dgm:cxn modelId="{4EF5DC76-8D02-47BD-A133-61A63D36DAFC}" srcId="{E21CBF16-63DF-4933-8F60-8747A333BEF7}" destId="{22C202D2-3521-40E5-87F7-EC0A655713E9}" srcOrd="3" destOrd="0" parTransId="{28E8CD8C-5396-4A1F-9E88-90A0F8F49E16}" sibTransId="{11518CC4-F920-4F5E-B9F6-928E0E57D131}"/>
    <dgm:cxn modelId="{8B9337C6-2358-134E-BF33-507A6B59DB3D}" type="presOf" srcId="{27AD4269-3807-4C34-8D63-17C042AB12C7}" destId="{3BC58640-8EB5-FF48-ACD9-00673D44DEF5}" srcOrd="0" destOrd="0" presId="urn:microsoft.com/office/officeart/2008/layout/LinedList"/>
    <dgm:cxn modelId="{B4D655DD-9C3F-4700-AD26-E99745B6C3FC}" srcId="{E21CBF16-63DF-4933-8F60-8747A333BEF7}" destId="{BDFC396C-9895-4B87-A3EF-089A42B13B54}" srcOrd="1" destOrd="0" parTransId="{949AFDF6-ED79-4E3B-97DD-20F522E69788}" sibTransId="{6D80D2BE-225B-45E3-8857-744D4278B2AE}"/>
    <dgm:cxn modelId="{2A67A3E6-FBCB-F142-AA14-4C82A3F9CBBA}" type="presOf" srcId="{E4DB5E57-3769-4CEA-ACC1-FFA4A9E54AE0}" destId="{91FBF6E0-E733-9149-9034-C230F79ACFD1}" srcOrd="0" destOrd="0" presId="urn:microsoft.com/office/officeart/2008/layout/LinedList"/>
    <dgm:cxn modelId="{718B19EB-E656-0B46-A52A-061DB5C689E6}" type="presOf" srcId="{E21CBF16-63DF-4933-8F60-8747A333BEF7}" destId="{4CE39081-7966-F54C-8B63-EA0654D0F2B0}" srcOrd="0" destOrd="0" presId="urn:microsoft.com/office/officeart/2008/layout/LinedList"/>
    <dgm:cxn modelId="{9E9796CB-4276-8A46-AE92-D9D403C0E280}" type="presParOf" srcId="{4CE39081-7966-F54C-8B63-EA0654D0F2B0}" destId="{B489106D-D850-4C4E-9CE9-510B1FBCB5CB}" srcOrd="0" destOrd="0" presId="urn:microsoft.com/office/officeart/2008/layout/LinedList"/>
    <dgm:cxn modelId="{69A868AD-22E5-CB49-A27D-40E978F4B02A}" type="presParOf" srcId="{4CE39081-7966-F54C-8B63-EA0654D0F2B0}" destId="{A60B8F33-258D-7D4E-B21B-2A223C2A8BCD}" srcOrd="1" destOrd="0" presId="urn:microsoft.com/office/officeart/2008/layout/LinedList"/>
    <dgm:cxn modelId="{3CF77D2E-F6BD-B041-A595-47F6AD516E37}" type="presParOf" srcId="{A60B8F33-258D-7D4E-B21B-2A223C2A8BCD}" destId="{91FBF6E0-E733-9149-9034-C230F79ACFD1}" srcOrd="0" destOrd="0" presId="urn:microsoft.com/office/officeart/2008/layout/LinedList"/>
    <dgm:cxn modelId="{301ABD65-47BA-4E48-B3F3-4E8860DBBED0}" type="presParOf" srcId="{A60B8F33-258D-7D4E-B21B-2A223C2A8BCD}" destId="{7FB07372-7F5B-F742-98E9-C937D45CF189}" srcOrd="1" destOrd="0" presId="urn:microsoft.com/office/officeart/2008/layout/LinedList"/>
    <dgm:cxn modelId="{17E37E6D-8E2A-0D4A-97BA-DB4EC4AB9726}" type="presParOf" srcId="{4CE39081-7966-F54C-8B63-EA0654D0F2B0}" destId="{E1FBBA3C-C240-0249-8F37-73B72A828AE3}" srcOrd="2" destOrd="0" presId="urn:microsoft.com/office/officeart/2008/layout/LinedList"/>
    <dgm:cxn modelId="{9F15ED2F-F5F9-9848-9BD8-34D8FC4CA14F}" type="presParOf" srcId="{4CE39081-7966-F54C-8B63-EA0654D0F2B0}" destId="{F45AD7AB-144B-DF47-9611-BB179C6540D6}" srcOrd="3" destOrd="0" presId="urn:microsoft.com/office/officeart/2008/layout/LinedList"/>
    <dgm:cxn modelId="{5EF92A0F-D946-D942-A336-FD09BD3D83DD}" type="presParOf" srcId="{F45AD7AB-144B-DF47-9611-BB179C6540D6}" destId="{89C05DDC-C14B-504B-8F01-2BF54C8FEF60}" srcOrd="0" destOrd="0" presId="urn:microsoft.com/office/officeart/2008/layout/LinedList"/>
    <dgm:cxn modelId="{EF2771CD-F28D-2A46-9D8E-25B1B723F127}" type="presParOf" srcId="{F45AD7AB-144B-DF47-9611-BB179C6540D6}" destId="{5ED8EE67-51E6-9F4D-A5DE-7E017D62A41B}" srcOrd="1" destOrd="0" presId="urn:microsoft.com/office/officeart/2008/layout/LinedList"/>
    <dgm:cxn modelId="{5D288402-8981-D844-8906-B83D032676BF}" type="presParOf" srcId="{4CE39081-7966-F54C-8B63-EA0654D0F2B0}" destId="{391E4EC1-07E8-D84F-856B-CA1004D6D515}" srcOrd="4" destOrd="0" presId="urn:microsoft.com/office/officeart/2008/layout/LinedList"/>
    <dgm:cxn modelId="{37C19DD4-53B6-C643-8552-F1C63CAB1770}" type="presParOf" srcId="{4CE39081-7966-F54C-8B63-EA0654D0F2B0}" destId="{E49F59E7-DA0F-E544-9F8B-1BFDA5DF7CA7}" srcOrd="5" destOrd="0" presId="urn:microsoft.com/office/officeart/2008/layout/LinedList"/>
    <dgm:cxn modelId="{97005BDA-9434-214F-B0A9-FBFB7AFA13D2}" type="presParOf" srcId="{E49F59E7-DA0F-E544-9F8B-1BFDA5DF7CA7}" destId="{3BC58640-8EB5-FF48-ACD9-00673D44DEF5}" srcOrd="0" destOrd="0" presId="urn:microsoft.com/office/officeart/2008/layout/LinedList"/>
    <dgm:cxn modelId="{63DD0BBF-F10A-8741-8EB5-BBB9BB7473FF}" type="presParOf" srcId="{E49F59E7-DA0F-E544-9F8B-1BFDA5DF7CA7}" destId="{971BD1DB-BFA0-7D4E-941A-53978BC2F8FA}" srcOrd="1" destOrd="0" presId="urn:microsoft.com/office/officeart/2008/layout/LinedList"/>
    <dgm:cxn modelId="{3CDE49D2-BCDC-4D4C-BCF2-354732FE740D}" type="presParOf" srcId="{4CE39081-7966-F54C-8B63-EA0654D0F2B0}" destId="{0DB15FA8-9532-8E45-8938-4E40A7AD4513}" srcOrd="6" destOrd="0" presId="urn:microsoft.com/office/officeart/2008/layout/LinedList"/>
    <dgm:cxn modelId="{20B0621E-ECFD-434D-A0F0-F7F81EFDE397}" type="presParOf" srcId="{4CE39081-7966-F54C-8B63-EA0654D0F2B0}" destId="{3F0B3817-60E6-E84F-8592-DA460806DD2C}" srcOrd="7" destOrd="0" presId="urn:microsoft.com/office/officeart/2008/layout/LinedList"/>
    <dgm:cxn modelId="{EBDDEF81-626A-D740-A80A-BB408FBF8CE8}" type="presParOf" srcId="{3F0B3817-60E6-E84F-8592-DA460806DD2C}" destId="{BBA9B890-8A51-7844-9DC8-CF1078B12051}" srcOrd="0" destOrd="0" presId="urn:microsoft.com/office/officeart/2008/layout/LinedList"/>
    <dgm:cxn modelId="{81E2A99C-1242-DA40-B230-6BBB2EB11F58}" type="presParOf" srcId="{3F0B3817-60E6-E84F-8592-DA460806DD2C}" destId="{B56A47AE-D83D-1840-A710-7B97D964334E}" srcOrd="1" destOrd="0" presId="urn:microsoft.com/office/officeart/2008/layout/LinedList"/>
    <dgm:cxn modelId="{A8A3C091-9BCD-3647-B470-9C7697E2662E}" type="presParOf" srcId="{4CE39081-7966-F54C-8B63-EA0654D0F2B0}" destId="{76D3A61C-58C7-2544-9746-837A339C99D4}" srcOrd="8" destOrd="0" presId="urn:microsoft.com/office/officeart/2008/layout/LinedList"/>
    <dgm:cxn modelId="{83795C31-B6E4-E240-8B57-84940DFBFFB2}" type="presParOf" srcId="{4CE39081-7966-F54C-8B63-EA0654D0F2B0}" destId="{B6F38A07-3CED-0C43-8CDA-50AE15B1D717}" srcOrd="9" destOrd="0" presId="urn:microsoft.com/office/officeart/2008/layout/LinedList"/>
    <dgm:cxn modelId="{5741723E-E6C4-944A-937A-D48DEA066CC8}" type="presParOf" srcId="{B6F38A07-3CED-0C43-8CDA-50AE15B1D717}" destId="{15EDE725-A2E9-0147-A88A-37AD4637C3CA}" srcOrd="0" destOrd="0" presId="urn:microsoft.com/office/officeart/2008/layout/LinedList"/>
    <dgm:cxn modelId="{C853B4FB-2F1E-D14D-B86F-0221F2FF4593}" type="presParOf" srcId="{B6F38A07-3CED-0C43-8CDA-50AE15B1D717}" destId="{49DF2856-5D27-D04A-8A1B-53BBFAF506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BD95DE1-AF4A-4FF4-8880-7E49A7DFB06A}"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29AE667D-0337-4FF2-A21B-E2E2FB3C02E5}">
      <dgm:prSet custT="1"/>
      <dgm:spPr/>
      <dgm:t>
        <a:bodyPr/>
        <a:lstStyle/>
        <a:p>
          <a:r>
            <a:rPr lang="en-US" sz="4400" dirty="0"/>
            <a:t>Avoid humor/sarcasm, AND</a:t>
          </a:r>
        </a:p>
      </dgm:t>
      <dgm:extLst>
        <a:ext uri="{E40237B7-FDA0-4F09-8148-C483321AD2D9}">
          <dgm14:cNvPr xmlns:dgm14="http://schemas.microsoft.com/office/drawing/2010/diagram" id="0" name="" descr="Avoid humor/sarcasm, AND&#13;&#10;"/>
        </a:ext>
      </dgm:extLst>
    </dgm:pt>
    <dgm:pt modelId="{160243FE-3043-41F4-87B2-DC6657657ABF}" type="parTrans" cxnId="{658867EF-DC68-49E6-9253-23900DC166C5}">
      <dgm:prSet/>
      <dgm:spPr/>
      <dgm:t>
        <a:bodyPr/>
        <a:lstStyle/>
        <a:p>
          <a:endParaRPr lang="en-US"/>
        </a:p>
      </dgm:t>
    </dgm:pt>
    <dgm:pt modelId="{93F0446B-2237-4EFA-9BE2-B9A0C518C970}" type="sibTrans" cxnId="{658867EF-DC68-49E6-9253-23900DC166C5}">
      <dgm:prSet/>
      <dgm:spPr/>
      <dgm:t>
        <a:bodyPr/>
        <a:lstStyle/>
        <a:p>
          <a:endParaRPr lang="en-US"/>
        </a:p>
      </dgm:t>
    </dgm:pt>
    <dgm:pt modelId="{CC5385D2-A903-4A10-BA86-3893FFF11416}">
      <dgm:prSet custT="1"/>
      <dgm:spPr/>
      <dgm:t>
        <a:bodyPr/>
        <a:lstStyle/>
        <a:p>
          <a:r>
            <a:rPr lang="en-US" sz="4400" dirty="0"/>
            <a:t>Approach all participants in an authentic manner.  </a:t>
          </a:r>
        </a:p>
      </dgm:t>
      <dgm:extLst>
        <a:ext uri="{E40237B7-FDA0-4F09-8148-C483321AD2D9}">
          <dgm14:cNvPr xmlns:dgm14="http://schemas.microsoft.com/office/drawing/2010/diagram" id="0" name="" descr="Approach all participants in an authentic manner.  &#13;&#10;"/>
        </a:ext>
      </dgm:extLst>
    </dgm:pt>
    <dgm:pt modelId="{EDEFFC5D-A7B7-4D83-A449-2DF20E4411CF}" type="parTrans" cxnId="{28D380E7-1D94-4817-8E1F-4B32F220E070}">
      <dgm:prSet/>
      <dgm:spPr/>
      <dgm:t>
        <a:bodyPr/>
        <a:lstStyle/>
        <a:p>
          <a:endParaRPr lang="en-US"/>
        </a:p>
      </dgm:t>
    </dgm:pt>
    <dgm:pt modelId="{40F43244-B88E-44FE-AE7F-46CA8456F7DE}" type="sibTrans" cxnId="{28D380E7-1D94-4817-8E1F-4B32F220E070}">
      <dgm:prSet/>
      <dgm:spPr/>
      <dgm:t>
        <a:bodyPr/>
        <a:lstStyle/>
        <a:p>
          <a:endParaRPr lang="en-US"/>
        </a:p>
      </dgm:t>
    </dgm:pt>
    <dgm:pt modelId="{452C2C63-C097-CA40-A972-96E7716D8201}" type="pres">
      <dgm:prSet presAssocID="{CBD95DE1-AF4A-4FF4-8880-7E49A7DFB06A}" presName="hierChild1" presStyleCnt="0">
        <dgm:presLayoutVars>
          <dgm:orgChart val="1"/>
          <dgm:chPref val="1"/>
          <dgm:dir/>
          <dgm:animOne val="branch"/>
          <dgm:animLvl val="lvl"/>
          <dgm:resizeHandles/>
        </dgm:presLayoutVars>
      </dgm:prSet>
      <dgm:spPr/>
    </dgm:pt>
    <dgm:pt modelId="{EE6B9C0E-F690-454B-9736-C49E18FC8159}" type="pres">
      <dgm:prSet presAssocID="{29AE667D-0337-4FF2-A21B-E2E2FB3C02E5}" presName="hierRoot1" presStyleCnt="0">
        <dgm:presLayoutVars>
          <dgm:hierBranch val="init"/>
        </dgm:presLayoutVars>
      </dgm:prSet>
      <dgm:spPr/>
    </dgm:pt>
    <dgm:pt modelId="{FFCEBB24-38F2-D44F-9A48-430175CF98E4}" type="pres">
      <dgm:prSet presAssocID="{29AE667D-0337-4FF2-A21B-E2E2FB3C02E5}" presName="rootComposite1" presStyleCnt="0"/>
      <dgm:spPr/>
    </dgm:pt>
    <dgm:pt modelId="{733BE354-0E4D-E345-B34C-403455176867}" type="pres">
      <dgm:prSet presAssocID="{29AE667D-0337-4FF2-A21B-E2E2FB3C02E5}" presName="rootText1" presStyleLbl="node0" presStyleIdx="0" presStyleCnt="2">
        <dgm:presLayoutVars>
          <dgm:chPref val="3"/>
        </dgm:presLayoutVars>
      </dgm:prSet>
      <dgm:spPr/>
    </dgm:pt>
    <dgm:pt modelId="{D1B62C49-9E46-AE44-A7E5-D397CA53606B}" type="pres">
      <dgm:prSet presAssocID="{29AE667D-0337-4FF2-A21B-E2E2FB3C02E5}" presName="rootConnector1" presStyleLbl="node1" presStyleIdx="0" presStyleCnt="0"/>
      <dgm:spPr/>
    </dgm:pt>
    <dgm:pt modelId="{4CC66707-2F86-7A4D-822E-97750F902265}" type="pres">
      <dgm:prSet presAssocID="{29AE667D-0337-4FF2-A21B-E2E2FB3C02E5}" presName="hierChild2" presStyleCnt="0"/>
      <dgm:spPr/>
    </dgm:pt>
    <dgm:pt modelId="{646AA814-9A92-A140-AF4E-5F1CD3A03D19}" type="pres">
      <dgm:prSet presAssocID="{29AE667D-0337-4FF2-A21B-E2E2FB3C02E5}" presName="hierChild3" presStyleCnt="0"/>
      <dgm:spPr/>
    </dgm:pt>
    <dgm:pt modelId="{ADB30612-385F-C745-ADED-9D2847745ED2}" type="pres">
      <dgm:prSet presAssocID="{CC5385D2-A903-4A10-BA86-3893FFF11416}" presName="hierRoot1" presStyleCnt="0">
        <dgm:presLayoutVars>
          <dgm:hierBranch val="init"/>
        </dgm:presLayoutVars>
      </dgm:prSet>
      <dgm:spPr/>
    </dgm:pt>
    <dgm:pt modelId="{E0D6B09D-1985-684A-AD06-0BDCA95170D4}" type="pres">
      <dgm:prSet presAssocID="{CC5385D2-A903-4A10-BA86-3893FFF11416}" presName="rootComposite1" presStyleCnt="0"/>
      <dgm:spPr/>
    </dgm:pt>
    <dgm:pt modelId="{EBE84EEF-1793-2C42-96D2-4BD5A0F4838B}" type="pres">
      <dgm:prSet presAssocID="{CC5385D2-A903-4A10-BA86-3893FFF11416}" presName="rootText1" presStyleLbl="node0" presStyleIdx="1" presStyleCnt="2">
        <dgm:presLayoutVars>
          <dgm:chPref val="3"/>
        </dgm:presLayoutVars>
      </dgm:prSet>
      <dgm:spPr/>
    </dgm:pt>
    <dgm:pt modelId="{6BED4E07-1BA1-6B4F-A597-B62BBC45EEC5}" type="pres">
      <dgm:prSet presAssocID="{CC5385D2-A903-4A10-BA86-3893FFF11416}" presName="rootConnector1" presStyleLbl="node1" presStyleIdx="0" presStyleCnt="0"/>
      <dgm:spPr/>
    </dgm:pt>
    <dgm:pt modelId="{5BE01DE6-7DB1-EA47-B226-BB559CFF5E2E}" type="pres">
      <dgm:prSet presAssocID="{CC5385D2-A903-4A10-BA86-3893FFF11416}" presName="hierChild2" presStyleCnt="0"/>
      <dgm:spPr/>
    </dgm:pt>
    <dgm:pt modelId="{D8D09596-27C2-1B4C-BF51-74C55E6AC14D}" type="pres">
      <dgm:prSet presAssocID="{CC5385D2-A903-4A10-BA86-3893FFF11416}" presName="hierChild3" presStyleCnt="0"/>
      <dgm:spPr/>
    </dgm:pt>
  </dgm:ptLst>
  <dgm:cxnLst>
    <dgm:cxn modelId="{A5E3352D-3F97-FB4D-8850-1650EDBAAC06}" type="presOf" srcId="{CC5385D2-A903-4A10-BA86-3893FFF11416}" destId="{EBE84EEF-1793-2C42-96D2-4BD5A0F4838B}" srcOrd="0" destOrd="0" presId="urn:microsoft.com/office/officeart/2005/8/layout/orgChart1"/>
    <dgm:cxn modelId="{02528E67-EA5F-1E4C-ADAE-BF7815C51922}" type="presOf" srcId="{CC5385D2-A903-4A10-BA86-3893FFF11416}" destId="{6BED4E07-1BA1-6B4F-A597-B62BBC45EEC5}" srcOrd="1" destOrd="0" presId="urn:microsoft.com/office/officeart/2005/8/layout/orgChart1"/>
    <dgm:cxn modelId="{C0222186-8B5A-404F-AB55-9D7F285B24EF}" type="presOf" srcId="{29AE667D-0337-4FF2-A21B-E2E2FB3C02E5}" destId="{D1B62C49-9E46-AE44-A7E5-D397CA53606B}" srcOrd="1" destOrd="0" presId="urn:microsoft.com/office/officeart/2005/8/layout/orgChart1"/>
    <dgm:cxn modelId="{830D14A2-2697-474E-8B52-1B369D9873CD}" type="presOf" srcId="{CBD95DE1-AF4A-4FF4-8880-7E49A7DFB06A}" destId="{452C2C63-C097-CA40-A972-96E7716D8201}" srcOrd="0" destOrd="0" presId="urn:microsoft.com/office/officeart/2005/8/layout/orgChart1"/>
    <dgm:cxn modelId="{3B963FD7-0B4E-D94D-B6FF-D88C55008588}" type="presOf" srcId="{29AE667D-0337-4FF2-A21B-E2E2FB3C02E5}" destId="{733BE354-0E4D-E345-B34C-403455176867}" srcOrd="0" destOrd="0" presId="urn:microsoft.com/office/officeart/2005/8/layout/orgChart1"/>
    <dgm:cxn modelId="{28D380E7-1D94-4817-8E1F-4B32F220E070}" srcId="{CBD95DE1-AF4A-4FF4-8880-7E49A7DFB06A}" destId="{CC5385D2-A903-4A10-BA86-3893FFF11416}" srcOrd="1" destOrd="0" parTransId="{EDEFFC5D-A7B7-4D83-A449-2DF20E4411CF}" sibTransId="{40F43244-B88E-44FE-AE7F-46CA8456F7DE}"/>
    <dgm:cxn modelId="{658867EF-DC68-49E6-9253-23900DC166C5}" srcId="{CBD95DE1-AF4A-4FF4-8880-7E49A7DFB06A}" destId="{29AE667D-0337-4FF2-A21B-E2E2FB3C02E5}" srcOrd="0" destOrd="0" parTransId="{160243FE-3043-41F4-87B2-DC6657657ABF}" sibTransId="{93F0446B-2237-4EFA-9BE2-B9A0C518C970}"/>
    <dgm:cxn modelId="{F584F8FB-4D92-BE45-9EDE-1B4DA4D0966D}" type="presParOf" srcId="{452C2C63-C097-CA40-A972-96E7716D8201}" destId="{EE6B9C0E-F690-454B-9736-C49E18FC8159}" srcOrd="0" destOrd="0" presId="urn:microsoft.com/office/officeart/2005/8/layout/orgChart1"/>
    <dgm:cxn modelId="{0FEE85C4-ED17-5F44-B514-993A711F9737}" type="presParOf" srcId="{EE6B9C0E-F690-454B-9736-C49E18FC8159}" destId="{FFCEBB24-38F2-D44F-9A48-430175CF98E4}" srcOrd="0" destOrd="0" presId="urn:microsoft.com/office/officeart/2005/8/layout/orgChart1"/>
    <dgm:cxn modelId="{03B4FC30-6DFF-A341-A6C2-BF8946DD5C97}" type="presParOf" srcId="{FFCEBB24-38F2-D44F-9A48-430175CF98E4}" destId="{733BE354-0E4D-E345-B34C-403455176867}" srcOrd="0" destOrd="0" presId="urn:microsoft.com/office/officeart/2005/8/layout/orgChart1"/>
    <dgm:cxn modelId="{30CAE5A3-84BE-5144-95C0-231520CE81D6}" type="presParOf" srcId="{FFCEBB24-38F2-D44F-9A48-430175CF98E4}" destId="{D1B62C49-9E46-AE44-A7E5-D397CA53606B}" srcOrd="1" destOrd="0" presId="urn:microsoft.com/office/officeart/2005/8/layout/orgChart1"/>
    <dgm:cxn modelId="{102C6FD8-3BA3-DD48-B69E-E3A0B4994860}" type="presParOf" srcId="{EE6B9C0E-F690-454B-9736-C49E18FC8159}" destId="{4CC66707-2F86-7A4D-822E-97750F902265}" srcOrd="1" destOrd="0" presId="urn:microsoft.com/office/officeart/2005/8/layout/orgChart1"/>
    <dgm:cxn modelId="{5A70780D-0507-7942-A9A6-304B916DDBEF}" type="presParOf" srcId="{EE6B9C0E-F690-454B-9736-C49E18FC8159}" destId="{646AA814-9A92-A140-AF4E-5F1CD3A03D19}" srcOrd="2" destOrd="0" presId="urn:microsoft.com/office/officeart/2005/8/layout/orgChart1"/>
    <dgm:cxn modelId="{1C8ED1E5-5339-E34E-962D-BEDD7B0B3217}" type="presParOf" srcId="{452C2C63-C097-CA40-A972-96E7716D8201}" destId="{ADB30612-385F-C745-ADED-9D2847745ED2}" srcOrd="1" destOrd="0" presId="urn:microsoft.com/office/officeart/2005/8/layout/orgChart1"/>
    <dgm:cxn modelId="{AE6E2344-FCD8-164A-B8A4-B5025FDCE7AB}" type="presParOf" srcId="{ADB30612-385F-C745-ADED-9D2847745ED2}" destId="{E0D6B09D-1985-684A-AD06-0BDCA95170D4}" srcOrd="0" destOrd="0" presId="urn:microsoft.com/office/officeart/2005/8/layout/orgChart1"/>
    <dgm:cxn modelId="{F5C47F95-256D-5D47-B886-542D3A64D537}" type="presParOf" srcId="{E0D6B09D-1985-684A-AD06-0BDCA95170D4}" destId="{EBE84EEF-1793-2C42-96D2-4BD5A0F4838B}" srcOrd="0" destOrd="0" presId="urn:microsoft.com/office/officeart/2005/8/layout/orgChart1"/>
    <dgm:cxn modelId="{3B7E9634-B830-C84C-A0E7-7CCDAE084F14}" type="presParOf" srcId="{E0D6B09D-1985-684A-AD06-0BDCA95170D4}" destId="{6BED4E07-1BA1-6B4F-A597-B62BBC45EEC5}" srcOrd="1" destOrd="0" presId="urn:microsoft.com/office/officeart/2005/8/layout/orgChart1"/>
    <dgm:cxn modelId="{2CDE8A2A-4049-FA4B-9FE7-90DE85660E46}" type="presParOf" srcId="{ADB30612-385F-C745-ADED-9D2847745ED2}" destId="{5BE01DE6-7DB1-EA47-B226-BB559CFF5E2E}" srcOrd="1" destOrd="0" presId="urn:microsoft.com/office/officeart/2005/8/layout/orgChart1"/>
    <dgm:cxn modelId="{B487A261-9E33-9247-876E-B41B45623F57}" type="presParOf" srcId="{ADB30612-385F-C745-ADED-9D2847745ED2}" destId="{D8D09596-27C2-1B4C-BF51-74C55E6AC14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3C405F-9B53-4AFD-A7C3-3CB7B92DF131}"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0A93B0BA-57F8-45D7-A257-889FE84F80EC}">
      <dgm:prSet custT="1"/>
      <dgm:spPr/>
      <dgm:t>
        <a:bodyPr/>
        <a:lstStyle/>
        <a:p>
          <a:r>
            <a:rPr lang="en-US" sz="2400" b="0" i="0" u="none" dirty="0"/>
            <a:t>Implicit bias is based on unconscious attitudes regarding race, ethnicity, age, gender, and sexual orientation.</a:t>
          </a:r>
          <a:br>
            <a:rPr lang="en-US" sz="2400" dirty="0"/>
          </a:br>
          <a:endParaRPr lang="en-US" sz="2400" dirty="0"/>
        </a:p>
      </dgm:t>
      <dgm:extLst>
        <a:ext uri="{E40237B7-FDA0-4F09-8148-C483321AD2D9}">
          <dgm14:cNvPr xmlns:dgm14="http://schemas.microsoft.com/office/drawing/2010/diagram" id="0" name="" descr="Implicit bias is based on unconscious attitudes regarding race, ethnicity, age, gender, and sexual orientation.&#13;&#10;"/>
        </a:ext>
      </dgm:extLst>
    </dgm:pt>
    <dgm:pt modelId="{166097CF-254B-425E-B914-CE95E546F297}" type="parTrans" cxnId="{7717A118-B0C3-4FAC-82E2-02AD6C7885BC}">
      <dgm:prSet/>
      <dgm:spPr/>
      <dgm:t>
        <a:bodyPr/>
        <a:lstStyle/>
        <a:p>
          <a:endParaRPr lang="en-US"/>
        </a:p>
      </dgm:t>
    </dgm:pt>
    <dgm:pt modelId="{7558DBCB-280D-4C6C-8B32-CA88F587AEE6}" type="sibTrans" cxnId="{7717A118-B0C3-4FAC-82E2-02AD6C7885BC}">
      <dgm:prSet/>
      <dgm:spPr/>
      <dgm:t>
        <a:bodyPr/>
        <a:lstStyle/>
        <a:p>
          <a:endParaRPr lang="en-US"/>
        </a:p>
      </dgm:t>
    </dgm:pt>
    <dgm:pt modelId="{B5650465-783E-431C-9651-C9A13F0859ED}">
      <dgm:prSet custT="1"/>
      <dgm:spPr/>
      <dgm:t>
        <a:bodyPr/>
        <a:lstStyle/>
        <a:p>
          <a:r>
            <a:rPr lang="en-US" sz="2400" i="1" dirty="0"/>
            <a:t>National Institute of health (2022).</a:t>
          </a:r>
          <a:endParaRPr lang="en-US" sz="2400" dirty="0"/>
        </a:p>
      </dgm:t>
      <dgm:extLst>
        <a:ext uri="{E40237B7-FDA0-4F09-8148-C483321AD2D9}">
          <dgm14:cNvPr xmlns:dgm14="http://schemas.microsoft.com/office/drawing/2010/diagram" id="0" name="" descr="National Institute of health (2022).&#13;&#10;"/>
        </a:ext>
      </dgm:extLst>
    </dgm:pt>
    <dgm:pt modelId="{96CA56E6-E0DA-4D1C-B3DA-E6E17CB08C18}" type="parTrans" cxnId="{3FF01E76-DA7D-42F8-BB26-3491E510C1F8}">
      <dgm:prSet/>
      <dgm:spPr/>
      <dgm:t>
        <a:bodyPr/>
        <a:lstStyle/>
        <a:p>
          <a:endParaRPr lang="en-US"/>
        </a:p>
      </dgm:t>
    </dgm:pt>
    <dgm:pt modelId="{5E56BF04-73C2-4C03-B168-B9CCF4A80E6B}" type="sibTrans" cxnId="{3FF01E76-DA7D-42F8-BB26-3491E510C1F8}">
      <dgm:prSet/>
      <dgm:spPr/>
      <dgm:t>
        <a:bodyPr/>
        <a:lstStyle/>
        <a:p>
          <a:endParaRPr lang="en-US"/>
        </a:p>
      </dgm:t>
    </dgm:pt>
    <dgm:pt modelId="{4F3A576D-FB92-C04C-9422-D31C732424EC}">
      <dgm:prSet custT="1"/>
      <dgm:spPr>
        <a:solidFill>
          <a:schemeClr val="accent4">
            <a:lumMod val="75000"/>
          </a:schemeClr>
        </a:solidFill>
      </dgm:spPr>
      <dgm:t>
        <a:bodyPr/>
        <a:lstStyle/>
        <a:p>
          <a:r>
            <a:rPr lang="en-US" sz="2400" b="0" i="0" u="none" dirty="0"/>
            <a:t>Implicit bias is a form of bias that occurs automatically and unintentionally, that nevertheless affects judgments, decisions, and behaviors. </a:t>
          </a:r>
          <a:endParaRPr lang="en-US" sz="2400" b="0" dirty="0"/>
        </a:p>
      </dgm:t>
      <dgm:extLst>
        <a:ext uri="{E40237B7-FDA0-4F09-8148-C483321AD2D9}">
          <dgm14:cNvPr xmlns:dgm14="http://schemas.microsoft.com/office/drawing/2010/diagram" id="0" name="" descr="•Implicit bias is a form of bias that occurs automatically and unintentionally, that nevertheless affects judgments, decisions, and behaviors. &#10;"/>
        </a:ext>
      </dgm:extLst>
    </dgm:pt>
    <dgm:pt modelId="{B815989B-2F99-9946-94D5-99175E31BCB9}" type="parTrans" cxnId="{088AE120-2C68-CD46-90A3-FFC882FCAE0B}">
      <dgm:prSet/>
      <dgm:spPr/>
      <dgm:t>
        <a:bodyPr/>
        <a:lstStyle/>
        <a:p>
          <a:endParaRPr lang="en-US"/>
        </a:p>
      </dgm:t>
    </dgm:pt>
    <dgm:pt modelId="{01DC6180-B312-AF4A-913E-FB09C442A309}" type="sibTrans" cxnId="{088AE120-2C68-CD46-90A3-FFC882FCAE0B}">
      <dgm:prSet/>
      <dgm:spPr/>
      <dgm:t>
        <a:bodyPr/>
        <a:lstStyle/>
        <a:p>
          <a:endParaRPr lang="en-US"/>
        </a:p>
      </dgm:t>
    </dgm:pt>
    <dgm:pt modelId="{29464C7B-2D8E-7D45-B81E-B53E5625CABC}" type="pres">
      <dgm:prSet presAssocID="{C03C405F-9B53-4AFD-A7C3-3CB7B92DF131}" presName="Name0" presStyleCnt="0">
        <dgm:presLayoutVars>
          <dgm:dir/>
          <dgm:animLvl val="lvl"/>
          <dgm:resizeHandles val="exact"/>
        </dgm:presLayoutVars>
      </dgm:prSet>
      <dgm:spPr/>
    </dgm:pt>
    <dgm:pt modelId="{0C188931-5455-5048-B649-75B791FBA556}" type="pres">
      <dgm:prSet presAssocID="{B5650465-783E-431C-9651-C9A13F0859ED}" presName="boxAndChildren" presStyleCnt="0"/>
      <dgm:spPr/>
    </dgm:pt>
    <dgm:pt modelId="{30D7EEC6-19F7-BD4E-8B35-BC8E5BB3A920}" type="pres">
      <dgm:prSet presAssocID="{B5650465-783E-431C-9651-C9A13F0859ED}" presName="parentTextBox" presStyleLbl="node1" presStyleIdx="0" presStyleCnt="3"/>
      <dgm:spPr/>
    </dgm:pt>
    <dgm:pt modelId="{71520FE9-2F90-454F-9000-53B80F8CC871}" type="pres">
      <dgm:prSet presAssocID="{7558DBCB-280D-4C6C-8B32-CA88F587AEE6}" presName="sp" presStyleCnt="0"/>
      <dgm:spPr/>
    </dgm:pt>
    <dgm:pt modelId="{BAFCE3DF-A0D3-2A44-BD3A-8F13E2C71B4E}" type="pres">
      <dgm:prSet presAssocID="{0A93B0BA-57F8-45D7-A257-889FE84F80EC}" presName="arrowAndChildren" presStyleCnt="0"/>
      <dgm:spPr/>
    </dgm:pt>
    <dgm:pt modelId="{C111C5D0-0346-494C-9224-226293D4B748}" type="pres">
      <dgm:prSet presAssocID="{0A93B0BA-57F8-45D7-A257-889FE84F80EC}" presName="parentTextArrow" presStyleLbl="node1" presStyleIdx="1" presStyleCnt="3"/>
      <dgm:spPr/>
    </dgm:pt>
    <dgm:pt modelId="{09B8E8BD-10BE-BA42-A25A-6CFABD5880BD}" type="pres">
      <dgm:prSet presAssocID="{01DC6180-B312-AF4A-913E-FB09C442A309}" presName="sp" presStyleCnt="0"/>
      <dgm:spPr/>
    </dgm:pt>
    <dgm:pt modelId="{546E5F04-43C9-B44D-8827-DA23C00CADF6}" type="pres">
      <dgm:prSet presAssocID="{4F3A576D-FB92-C04C-9422-D31C732424EC}" presName="arrowAndChildren" presStyleCnt="0"/>
      <dgm:spPr/>
    </dgm:pt>
    <dgm:pt modelId="{52422200-4F09-454C-876E-B5878F2A8F60}" type="pres">
      <dgm:prSet presAssocID="{4F3A576D-FB92-C04C-9422-D31C732424EC}" presName="parentTextArrow" presStyleLbl="node1" presStyleIdx="2" presStyleCnt="3"/>
      <dgm:spPr/>
    </dgm:pt>
  </dgm:ptLst>
  <dgm:cxnLst>
    <dgm:cxn modelId="{64F35500-F483-A44C-ABBA-9B871AFC6F0A}" type="presOf" srcId="{4F3A576D-FB92-C04C-9422-D31C732424EC}" destId="{52422200-4F09-454C-876E-B5878F2A8F60}" srcOrd="0" destOrd="0" presId="urn:microsoft.com/office/officeart/2005/8/layout/process4"/>
    <dgm:cxn modelId="{7717A118-B0C3-4FAC-82E2-02AD6C7885BC}" srcId="{C03C405F-9B53-4AFD-A7C3-3CB7B92DF131}" destId="{0A93B0BA-57F8-45D7-A257-889FE84F80EC}" srcOrd="1" destOrd="0" parTransId="{166097CF-254B-425E-B914-CE95E546F297}" sibTransId="{7558DBCB-280D-4C6C-8B32-CA88F587AEE6}"/>
    <dgm:cxn modelId="{088AE120-2C68-CD46-90A3-FFC882FCAE0B}" srcId="{C03C405F-9B53-4AFD-A7C3-3CB7B92DF131}" destId="{4F3A576D-FB92-C04C-9422-D31C732424EC}" srcOrd="0" destOrd="0" parTransId="{B815989B-2F99-9946-94D5-99175E31BCB9}" sibTransId="{01DC6180-B312-AF4A-913E-FB09C442A309}"/>
    <dgm:cxn modelId="{3FF01E76-DA7D-42F8-BB26-3491E510C1F8}" srcId="{C03C405F-9B53-4AFD-A7C3-3CB7B92DF131}" destId="{B5650465-783E-431C-9651-C9A13F0859ED}" srcOrd="2" destOrd="0" parTransId="{96CA56E6-E0DA-4D1C-B3DA-E6E17CB08C18}" sibTransId="{5E56BF04-73C2-4C03-B168-B9CCF4A80E6B}"/>
    <dgm:cxn modelId="{8A25117F-EDDE-AC4D-8EE2-DF4DA9E46CCC}" type="presOf" srcId="{C03C405F-9B53-4AFD-A7C3-3CB7B92DF131}" destId="{29464C7B-2D8E-7D45-B81E-B53E5625CABC}" srcOrd="0" destOrd="0" presId="urn:microsoft.com/office/officeart/2005/8/layout/process4"/>
    <dgm:cxn modelId="{9BD2F3A3-F524-AE44-8EF0-749846EF0519}" type="presOf" srcId="{B5650465-783E-431C-9651-C9A13F0859ED}" destId="{30D7EEC6-19F7-BD4E-8B35-BC8E5BB3A920}" srcOrd="0" destOrd="0" presId="urn:microsoft.com/office/officeart/2005/8/layout/process4"/>
    <dgm:cxn modelId="{9F7ADAF1-1F03-4248-AB78-812AFABBD12F}" type="presOf" srcId="{0A93B0BA-57F8-45D7-A257-889FE84F80EC}" destId="{C111C5D0-0346-494C-9224-226293D4B748}" srcOrd="0" destOrd="0" presId="urn:microsoft.com/office/officeart/2005/8/layout/process4"/>
    <dgm:cxn modelId="{CF3C9101-9469-2349-B07E-3485422EF2A3}" type="presParOf" srcId="{29464C7B-2D8E-7D45-B81E-B53E5625CABC}" destId="{0C188931-5455-5048-B649-75B791FBA556}" srcOrd="0" destOrd="0" presId="urn:microsoft.com/office/officeart/2005/8/layout/process4"/>
    <dgm:cxn modelId="{594E3839-3966-5D45-BB32-970BCEA29B18}" type="presParOf" srcId="{0C188931-5455-5048-B649-75B791FBA556}" destId="{30D7EEC6-19F7-BD4E-8B35-BC8E5BB3A920}" srcOrd="0" destOrd="0" presId="urn:microsoft.com/office/officeart/2005/8/layout/process4"/>
    <dgm:cxn modelId="{0E977975-8E34-8F44-A1A4-0E98FE55E51B}" type="presParOf" srcId="{29464C7B-2D8E-7D45-B81E-B53E5625CABC}" destId="{71520FE9-2F90-454F-9000-53B80F8CC871}" srcOrd="1" destOrd="0" presId="urn:microsoft.com/office/officeart/2005/8/layout/process4"/>
    <dgm:cxn modelId="{DE1B8257-C07C-5F44-BFC3-472763903191}" type="presParOf" srcId="{29464C7B-2D8E-7D45-B81E-B53E5625CABC}" destId="{BAFCE3DF-A0D3-2A44-BD3A-8F13E2C71B4E}" srcOrd="2" destOrd="0" presId="urn:microsoft.com/office/officeart/2005/8/layout/process4"/>
    <dgm:cxn modelId="{04F061D5-0C46-3146-8349-3DB4D3EEFFD8}" type="presParOf" srcId="{BAFCE3DF-A0D3-2A44-BD3A-8F13E2C71B4E}" destId="{C111C5D0-0346-494C-9224-226293D4B748}" srcOrd="0" destOrd="0" presId="urn:microsoft.com/office/officeart/2005/8/layout/process4"/>
    <dgm:cxn modelId="{18C8BE73-D91E-AA49-9461-2D36E7C8DCBF}" type="presParOf" srcId="{29464C7B-2D8E-7D45-B81E-B53E5625CABC}" destId="{09B8E8BD-10BE-BA42-A25A-6CFABD5880BD}" srcOrd="3" destOrd="0" presId="urn:microsoft.com/office/officeart/2005/8/layout/process4"/>
    <dgm:cxn modelId="{5E2CCDEC-FA5F-F04E-BF30-D044D9918C11}" type="presParOf" srcId="{29464C7B-2D8E-7D45-B81E-B53E5625CABC}" destId="{546E5F04-43C9-B44D-8827-DA23C00CADF6}" srcOrd="4" destOrd="0" presId="urn:microsoft.com/office/officeart/2005/8/layout/process4"/>
    <dgm:cxn modelId="{80AE17FC-BA0A-2145-A6E4-3D680FF26132}" type="presParOf" srcId="{546E5F04-43C9-B44D-8827-DA23C00CADF6}" destId="{52422200-4F09-454C-876E-B5878F2A8F6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CFFBB1-D112-41C6-84B6-FBCE162825C4}"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ABB97EDA-DD11-4370-958D-A6847B156FB7}">
      <dgm:prSet custT="1"/>
      <dgm:spPr>
        <a:solidFill>
          <a:schemeClr val="accent6">
            <a:lumMod val="75000"/>
            <a:alpha val="73029"/>
          </a:schemeClr>
        </a:solidFill>
        <a:ln>
          <a:solidFill>
            <a:schemeClr val="accent6">
              <a:lumMod val="75000"/>
            </a:schemeClr>
          </a:solidFill>
        </a:ln>
      </dgm:spPr>
      <dgm:t>
        <a:bodyPr/>
        <a:lstStyle/>
        <a:p>
          <a:r>
            <a:rPr lang="en-US" sz="2800" dirty="0"/>
            <a:t>Be curious to hear what others think.</a:t>
          </a:r>
        </a:p>
      </dgm:t>
      <dgm:extLst>
        <a:ext uri="{E40237B7-FDA0-4F09-8148-C483321AD2D9}">
          <dgm14:cNvPr xmlns:dgm14="http://schemas.microsoft.com/office/drawing/2010/diagram" id="0" name="" descr="1. Be curious to hear what others think.&#13;&#10;"/>
        </a:ext>
      </dgm:extLst>
    </dgm:pt>
    <dgm:pt modelId="{0B02BD80-1338-4D08-AE4F-778B63CEAF71}" type="parTrans" cxnId="{B38737CA-C9E9-4DA9-ABE4-22DA3054A9B9}">
      <dgm:prSet/>
      <dgm:spPr/>
      <dgm:t>
        <a:bodyPr/>
        <a:lstStyle/>
        <a:p>
          <a:endParaRPr lang="en-US"/>
        </a:p>
      </dgm:t>
    </dgm:pt>
    <dgm:pt modelId="{00035FA8-F72C-4DBA-B7DB-E44DE377AB1E}" type="sibTrans" cxnId="{B38737CA-C9E9-4DA9-ABE4-22DA3054A9B9}">
      <dgm:prSet phldrT="01" phldr="0"/>
      <dgm:spPr/>
      <dgm:t>
        <a:bodyPr/>
        <a:lstStyle/>
        <a:p>
          <a:r>
            <a:rPr lang="en-US"/>
            <a:t>01</a:t>
          </a:r>
          <a:endParaRPr lang="en-US" dirty="0"/>
        </a:p>
      </dgm:t>
    </dgm:pt>
    <dgm:pt modelId="{E9286643-8407-456A-8E2A-B26810C5CC03}">
      <dgm:prSet custT="1"/>
      <dgm:spPr>
        <a:solidFill>
          <a:schemeClr val="accent4">
            <a:lumMod val="50000"/>
            <a:alpha val="83355"/>
          </a:schemeClr>
        </a:solidFill>
        <a:ln>
          <a:solidFill>
            <a:schemeClr val="tx2">
              <a:lumMod val="75000"/>
            </a:schemeClr>
          </a:solidFill>
        </a:ln>
      </dgm:spPr>
      <dgm:t>
        <a:bodyPr/>
        <a:lstStyle/>
        <a:p>
          <a:r>
            <a:rPr lang="en-US" sz="2800" dirty="0"/>
            <a:t>Be able to have their ideas challenged.</a:t>
          </a:r>
        </a:p>
      </dgm:t>
      <dgm:extLst>
        <a:ext uri="{E40237B7-FDA0-4F09-8148-C483321AD2D9}">
          <dgm14:cNvPr xmlns:dgm14="http://schemas.microsoft.com/office/drawing/2010/diagram" id="0" name="" descr="2. Be able to have their ideas challenged.&#13;&#10;"/>
        </a:ext>
      </dgm:extLst>
    </dgm:pt>
    <dgm:pt modelId="{02B8A1EF-E525-4483-BE5F-95C51892A8B0}" type="parTrans" cxnId="{9F7762A2-67DE-4ECC-974B-ECD599E533F3}">
      <dgm:prSet/>
      <dgm:spPr/>
      <dgm:t>
        <a:bodyPr/>
        <a:lstStyle/>
        <a:p>
          <a:endParaRPr lang="en-US"/>
        </a:p>
      </dgm:t>
    </dgm:pt>
    <dgm:pt modelId="{6A30E8E6-DA69-41AC-B71D-08764DAD16DF}" type="sibTrans" cxnId="{9F7762A2-67DE-4ECC-974B-ECD599E533F3}">
      <dgm:prSet phldrT="02" phldr="0"/>
      <dgm:spPr/>
      <dgm:t>
        <a:bodyPr/>
        <a:lstStyle/>
        <a:p>
          <a:r>
            <a:rPr lang="en-US"/>
            <a:t>02</a:t>
          </a:r>
          <a:endParaRPr lang="en-US" dirty="0"/>
        </a:p>
      </dgm:t>
    </dgm:pt>
    <dgm:pt modelId="{F49E034B-478E-4251-B01F-BB2E10BD0280}">
      <dgm:prSet custT="1"/>
      <dgm:spPr>
        <a:solidFill>
          <a:schemeClr val="accent2">
            <a:lumMod val="75000"/>
            <a:alpha val="86368"/>
          </a:schemeClr>
        </a:solidFill>
        <a:ln>
          <a:solidFill>
            <a:schemeClr val="accent2">
              <a:lumMod val="75000"/>
            </a:schemeClr>
          </a:solidFill>
        </a:ln>
      </dgm:spPr>
      <dgm:t>
        <a:bodyPr/>
        <a:lstStyle/>
        <a:p>
          <a:r>
            <a:rPr lang="en-US" sz="2800" dirty="0"/>
            <a:t>Not feel upset when they are wrong.</a:t>
          </a:r>
        </a:p>
      </dgm:t>
      <dgm:extLst>
        <a:ext uri="{E40237B7-FDA0-4F09-8148-C483321AD2D9}">
          <dgm14:cNvPr xmlns:dgm14="http://schemas.microsoft.com/office/drawing/2010/diagram" id="0" name="" descr="3. Not feel upset when they are wrong.&#13;&#10;"/>
        </a:ext>
      </dgm:extLst>
    </dgm:pt>
    <dgm:pt modelId="{FD0ACAAB-9DC2-4857-AA84-2B66A421C944}" type="parTrans" cxnId="{D8B8D053-2EC6-45F3-A890-8ED3448A064E}">
      <dgm:prSet/>
      <dgm:spPr/>
      <dgm:t>
        <a:bodyPr/>
        <a:lstStyle/>
        <a:p>
          <a:endParaRPr lang="en-US"/>
        </a:p>
      </dgm:t>
    </dgm:pt>
    <dgm:pt modelId="{287BE2C6-0A75-44BF-964C-50C7D8C3AA41}" type="sibTrans" cxnId="{D8B8D053-2EC6-45F3-A890-8ED3448A064E}">
      <dgm:prSet phldrT="03" phldr="0"/>
      <dgm:spPr/>
      <dgm:t>
        <a:bodyPr/>
        <a:lstStyle/>
        <a:p>
          <a:r>
            <a:rPr lang="en-US"/>
            <a:t>03</a:t>
          </a:r>
          <a:endParaRPr lang="en-US" dirty="0"/>
        </a:p>
      </dgm:t>
    </dgm:pt>
    <dgm:pt modelId="{62A4C616-F5A2-420C-AB12-AE8BF817963C}">
      <dgm:prSet custT="1"/>
      <dgm:spPr>
        <a:solidFill>
          <a:schemeClr val="tx2">
            <a:lumMod val="50000"/>
            <a:alpha val="73274"/>
          </a:schemeClr>
        </a:solidFill>
        <a:ln>
          <a:solidFill>
            <a:schemeClr val="tx2">
              <a:lumMod val="75000"/>
            </a:schemeClr>
          </a:solidFill>
        </a:ln>
      </dgm:spPr>
      <dgm:t>
        <a:bodyPr/>
        <a:lstStyle/>
        <a:p>
          <a:r>
            <a:rPr lang="en-US" sz="2800" dirty="0"/>
            <a:t>Have empathy for other people.</a:t>
          </a:r>
        </a:p>
      </dgm:t>
      <dgm:extLst>
        <a:ext uri="{E40237B7-FDA0-4F09-8148-C483321AD2D9}">
          <dgm14:cNvPr xmlns:dgm14="http://schemas.microsoft.com/office/drawing/2010/diagram" id="0" name="" descr="4. Have empathy for other people.&#13;&#10;"/>
        </a:ext>
      </dgm:extLst>
    </dgm:pt>
    <dgm:pt modelId="{F53847B2-1C17-4723-B613-8A72ECAE5A18}" type="parTrans" cxnId="{3FFE2116-0585-42FC-B43B-CA082B6E5807}">
      <dgm:prSet/>
      <dgm:spPr/>
      <dgm:t>
        <a:bodyPr/>
        <a:lstStyle/>
        <a:p>
          <a:endParaRPr lang="en-US"/>
        </a:p>
      </dgm:t>
    </dgm:pt>
    <dgm:pt modelId="{5EAFB786-29FE-4F46-9F41-BAE3D3DDCD44}" type="sibTrans" cxnId="{3FFE2116-0585-42FC-B43B-CA082B6E5807}">
      <dgm:prSet phldrT="04" phldr="0"/>
      <dgm:spPr/>
      <dgm:t>
        <a:bodyPr/>
        <a:lstStyle/>
        <a:p>
          <a:r>
            <a:rPr lang="en-US"/>
            <a:t>04</a:t>
          </a:r>
          <a:endParaRPr lang="en-US" dirty="0"/>
        </a:p>
      </dgm:t>
    </dgm:pt>
    <dgm:pt modelId="{5E32CF2C-0146-1949-90DB-DF3A984D20B2}" type="pres">
      <dgm:prSet presAssocID="{2ACFFBB1-D112-41C6-84B6-FBCE162825C4}" presName="Name0" presStyleCnt="0">
        <dgm:presLayoutVars>
          <dgm:animLvl val="lvl"/>
          <dgm:resizeHandles val="exact"/>
        </dgm:presLayoutVars>
      </dgm:prSet>
      <dgm:spPr/>
    </dgm:pt>
    <dgm:pt modelId="{ACA553FB-BE7B-214D-93AB-82E1EBF7D5F9}" type="pres">
      <dgm:prSet presAssocID="{ABB97EDA-DD11-4370-958D-A6847B156FB7}" presName="compositeNode" presStyleCnt="0">
        <dgm:presLayoutVars>
          <dgm:bulletEnabled val="1"/>
        </dgm:presLayoutVars>
      </dgm:prSet>
      <dgm:spPr/>
    </dgm:pt>
    <dgm:pt modelId="{51BA8295-4BAE-024C-9AF9-22ED2E13C6C6}" type="pres">
      <dgm:prSet presAssocID="{ABB97EDA-DD11-4370-958D-A6847B156FB7}" presName="bgRect" presStyleLbl="alignNode1" presStyleIdx="0" presStyleCnt="4"/>
      <dgm:spPr/>
    </dgm:pt>
    <dgm:pt modelId="{9C966FE0-208D-9241-8422-78D19070B96B}" type="pres">
      <dgm:prSet presAssocID="{00035FA8-F72C-4DBA-B7DB-E44DE377AB1E}" presName="sibTransNodeRect" presStyleLbl="alignNode1" presStyleIdx="0" presStyleCnt="4">
        <dgm:presLayoutVars>
          <dgm:chMax val="0"/>
          <dgm:bulletEnabled val="1"/>
        </dgm:presLayoutVars>
      </dgm:prSet>
      <dgm:spPr/>
    </dgm:pt>
    <dgm:pt modelId="{7598E85C-0FC7-394A-8375-1AFA54DF4CE1}" type="pres">
      <dgm:prSet presAssocID="{ABB97EDA-DD11-4370-958D-A6847B156FB7}" presName="nodeRect" presStyleLbl="alignNode1" presStyleIdx="0" presStyleCnt="4">
        <dgm:presLayoutVars>
          <dgm:bulletEnabled val="1"/>
        </dgm:presLayoutVars>
      </dgm:prSet>
      <dgm:spPr/>
    </dgm:pt>
    <dgm:pt modelId="{CBD60568-60B9-8949-8CE6-B3F0CF6D6965}" type="pres">
      <dgm:prSet presAssocID="{00035FA8-F72C-4DBA-B7DB-E44DE377AB1E}" presName="sibTrans" presStyleCnt="0"/>
      <dgm:spPr/>
    </dgm:pt>
    <dgm:pt modelId="{D09824F8-FFDB-3B4F-A1A8-D240C0BC9849}" type="pres">
      <dgm:prSet presAssocID="{E9286643-8407-456A-8E2A-B26810C5CC03}" presName="compositeNode" presStyleCnt="0">
        <dgm:presLayoutVars>
          <dgm:bulletEnabled val="1"/>
        </dgm:presLayoutVars>
      </dgm:prSet>
      <dgm:spPr/>
    </dgm:pt>
    <dgm:pt modelId="{99CBCDA4-1B89-6948-87C7-45C41FA6E1D5}" type="pres">
      <dgm:prSet presAssocID="{E9286643-8407-456A-8E2A-B26810C5CC03}" presName="bgRect" presStyleLbl="alignNode1" presStyleIdx="1" presStyleCnt="4"/>
      <dgm:spPr/>
    </dgm:pt>
    <dgm:pt modelId="{AD211E11-36B4-1047-B62D-38A41E2978ED}" type="pres">
      <dgm:prSet presAssocID="{6A30E8E6-DA69-41AC-B71D-08764DAD16DF}" presName="sibTransNodeRect" presStyleLbl="alignNode1" presStyleIdx="1" presStyleCnt="4">
        <dgm:presLayoutVars>
          <dgm:chMax val="0"/>
          <dgm:bulletEnabled val="1"/>
        </dgm:presLayoutVars>
      </dgm:prSet>
      <dgm:spPr/>
    </dgm:pt>
    <dgm:pt modelId="{5781060D-725C-A942-A244-51E3BA732ED5}" type="pres">
      <dgm:prSet presAssocID="{E9286643-8407-456A-8E2A-B26810C5CC03}" presName="nodeRect" presStyleLbl="alignNode1" presStyleIdx="1" presStyleCnt="4">
        <dgm:presLayoutVars>
          <dgm:bulletEnabled val="1"/>
        </dgm:presLayoutVars>
      </dgm:prSet>
      <dgm:spPr/>
    </dgm:pt>
    <dgm:pt modelId="{C0F0CA63-37B3-5049-A67F-CD5EE46209BD}" type="pres">
      <dgm:prSet presAssocID="{6A30E8E6-DA69-41AC-B71D-08764DAD16DF}" presName="sibTrans" presStyleCnt="0"/>
      <dgm:spPr/>
    </dgm:pt>
    <dgm:pt modelId="{E6399FFD-232F-3040-BDDA-476D081663AF}" type="pres">
      <dgm:prSet presAssocID="{F49E034B-478E-4251-B01F-BB2E10BD0280}" presName="compositeNode" presStyleCnt="0">
        <dgm:presLayoutVars>
          <dgm:bulletEnabled val="1"/>
        </dgm:presLayoutVars>
      </dgm:prSet>
      <dgm:spPr/>
    </dgm:pt>
    <dgm:pt modelId="{F48D3720-FFE9-0441-8104-4790B002897A}" type="pres">
      <dgm:prSet presAssocID="{F49E034B-478E-4251-B01F-BB2E10BD0280}" presName="bgRect" presStyleLbl="alignNode1" presStyleIdx="2" presStyleCnt="4"/>
      <dgm:spPr/>
    </dgm:pt>
    <dgm:pt modelId="{12095ADA-78A6-734B-8652-E0E05AA85D9B}" type="pres">
      <dgm:prSet presAssocID="{287BE2C6-0A75-44BF-964C-50C7D8C3AA41}" presName="sibTransNodeRect" presStyleLbl="alignNode1" presStyleIdx="2" presStyleCnt="4">
        <dgm:presLayoutVars>
          <dgm:chMax val="0"/>
          <dgm:bulletEnabled val="1"/>
        </dgm:presLayoutVars>
      </dgm:prSet>
      <dgm:spPr/>
    </dgm:pt>
    <dgm:pt modelId="{DF708088-7594-E240-8E77-A4F2FD6A8E46}" type="pres">
      <dgm:prSet presAssocID="{F49E034B-478E-4251-B01F-BB2E10BD0280}" presName="nodeRect" presStyleLbl="alignNode1" presStyleIdx="2" presStyleCnt="4">
        <dgm:presLayoutVars>
          <dgm:bulletEnabled val="1"/>
        </dgm:presLayoutVars>
      </dgm:prSet>
      <dgm:spPr/>
    </dgm:pt>
    <dgm:pt modelId="{4BD001C3-E353-554F-BDF3-806DEC540CE3}" type="pres">
      <dgm:prSet presAssocID="{287BE2C6-0A75-44BF-964C-50C7D8C3AA41}" presName="sibTrans" presStyleCnt="0"/>
      <dgm:spPr/>
    </dgm:pt>
    <dgm:pt modelId="{5D3BE4C3-E374-C143-BAB7-7E3343B9F875}" type="pres">
      <dgm:prSet presAssocID="{62A4C616-F5A2-420C-AB12-AE8BF817963C}" presName="compositeNode" presStyleCnt="0">
        <dgm:presLayoutVars>
          <dgm:bulletEnabled val="1"/>
        </dgm:presLayoutVars>
      </dgm:prSet>
      <dgm:spPr/>
    </dgm:pt>
    <dgm:pt modelId="{0D0B3550-3170-0B4B-B55B-C6974708B558}" type="pres">
      <dgm:prSet presAssocID="{62A4C616-F5A2-420C-AB12-AE8BF817963C}" presName="bgRect" presStyleLbl="alignNode1" presStyleIdx="3" presStyleCnt="4"/>
      <dgm:spPr/>
    </dgm:pt>
    <dgm:pt modelId="{45FCD6F6-A1DD-FF42-A28B-13297FB12CF0}" type="pres">
      <dgm:prSet presAssocID="{5EAFB786-29FE-4F46-9F41-BAE3D3DDCD44}" presName="sibTransNodeRect" presStyleLbl="alignNode1" presStyleIdx="3" presStyleCnt="4">
        <dgm:presLayoutVars>
          <dgm:chMax val="0"/>
          <dgm:bulletEnabled val="1"/>
        </dgm:presLayoutVars>
      </dgm:prSet>
      <dgm:spPr/>
    </dgm:pt>
    <dgm:pt modelId="{C4B0D632-9515-0949-A363-04E3B3E6B5E6}" type="pres">
      <dgm:prSet presAssocID="{62A4C616-F5A2-420C-AB12-AE8BF817963C}" presName="nodeRect" presStyleLbl="alignNode1" presStyleIdx="3" presStyleCnt="4">
        <dgm:presLayoutVars>
          <dgm:bulletEnabled val="1"/>
        </dgm:presLayoutVars>
      </dgm:prSet>
      <dgm:spPr/>
    </dgm:pt>
  </dgm:ptLst>
  <dgm:cxnLst>
    <dgm:cxn modelId="{33578B12-2829-5D4D-80B9-5B184A96EAF9}" type="presOf" srcId="{E9286643-8407-456A-8E2A-B26810C5CC03}" destId="{99CBCDA4-1B89-6948-87C7-45C41FA6E1D5}" srcOrd="0" destOrd="0" presId="urn:microsoft.com/office/officeart/2016/7/layout/LinearBlockProcessNumbered"/>
    <dgm:cxn modelId="{3FFE2116-0585-42FC-B43B-CA082B6E5807}" srcId="{2ACFFBB1-D112-41C6-84B6-FBCE162825C4}" destId="{62A4C616-F5A2-420C-AB12-AE8BF817963C}" srcOrd="3" destOrd="0" parTransId="{F53847B2-1C17-4723-B613-8A72ECAE5A18}" sibTransId="{5EAFB786-29FE-4F46-9F41-BAE3D3DDCD44}"/>
    <dgm:cxn modelId="{595CD122-CFF9-FA4D-973A-F3C86F15D6EC}" type="presOf" srcId="{6A30E8E6-DA69-41AC-B71D-08764DAD16DF}" destId="{AD211E11-36B4-1047-B62D-38A41E2978ED}" srcOrd="0" destOrd="0" presId="urn:microsoft.com/office/officeart/2016/7/layout/LinearBlockProcessNumbered"/>
    <dgm:cxn modelId="{FE1DC134-6C9F-FB4A-8953-4B5B76F54442}" type="presOf" srcId="{F49E034B-478E-4251-B01F-BB2E10BD0280}" destId="{F48D3720-FFE9-0441-8104-4790B002897A}" srcOrd="0" destOrd="0" presId="urn:microsoft.com/office/officeart/2016/7/layout/LinearBlockProcessNumbered"/>
    <dgm:cxn modelId="{85CCB14C-E484-2F41-AE81-56C8CC123E72}" type="presOf" srcId="{00035FA8-F72C-4DBA-B7DB-E44DE377AB1E}" destId="{9C966FE0-208D-9241-8422-78D19070B96B}" srcOrd="0" destOrd="0" presId="urn:microsoft.com/office/officeart/2016/7/layout/LinearBlockProcessNumbered"/>
    <dgm:cxn modelId="{D8B8D053-2EC6-45F3-A890-8ED3448A064E}" srcId="{2ACFFBB1-D112-41C6-84B6-FBCE162825C4}" destId="{F49E034B-478E-4251-B01F-BB2E10BD0280}" srcOrd="2" destOrd="0" parTransId="{FD0ACAAB-9DC2-4857-AA84-2B66A421C944}" sibTransId="{287BE2C6-0A75-44BF-964C-50C7D8C3AA41}"/>
    <dgm:cxn modelId="{F267F857-FF31-B042-8326-FC057255FD6B}" type="presOf" srcId="{287BE2C6-0A75-44BF-964C-50C7D8C3AA41}" destId="{12095ADA-78A6-734B-8652-E0E05AA85D9B}" srcOrd="0" destOrd="0" presId="urn:microsoft.com/office/officeart/2016/7/layout/LinearBlockProcessNumbered"/>
    <dgm:cxn modelId="{5BB64B62-A109-BC47-B332-D3F1BDE0B55D}" type="presOf" srcId="{62A4C616-F5A2-420C-AB12-AE8BF817963C}" destId="{C4B0D632-9515-0949-A363-04E3B3E6B5E6}" srcOrd="1" destOrd="0" presId="urn:microsoft.com/office/officeart/2016/7/layout/LinearBlockProcessNumbered"/>
    <dgm:cxn modelId="{6B5A0473-810F-414D-BD75-96FAAC302633}" type="presOf" srcId="{F49E034B-478E-4251-B01F-BB2E10BD0280}" destId="{DF708088-7594-E240-8E77-A4F2FD6A8E46}" srcOrd="1" destOrd="0" presId="urn:microsoft.com/office/officeart/2016/7/layout/LinearBlockProcessNumbered"/>
    <dgm:cxn modelId="{15367473-F4FC-8444-A682-49DD7414C4CA}" type="presOf" srcId="{62A4C616-F5A2-420C-AB12-AE8BF817963C}" destId="{0D0B3550-3170-0B4B-B55B-C6974708B558}" srcOrd="0" destOrd="0" presId="urn:microsoft.com/office/officeart/2016/7/layout/LinearBlockProcessNumbered"/>
    <dgm:cxn modelId="{7518E98D-4168-654D-AAB3-084CFEDEE7D4}" type="presOf" srcId="{ABB97EDA-DD11-4370-958D-A6847B156FB7}" destId="{7598E85C-0FC7-394A-8375-1AFA54DF4CE1}" srcOrd="1" destOrd="0" presId="urn:microsoft.com/office/officeart/2016/7/layout/LinearBlockProcessNumbered"/>
    <dgm:cxn modelId="{9F7762A2-67DE-4ECC-974B-ECD599E533F3}" srcId="{2ACFFBB1-D112-41C6-84B6-FBCE162825C4}" destId="{E9286643-8407-456A-8E2A-B26810C5CC03}" srcOrd="1" destOrd="0" parTransId="{02B8A1EF-E525-4483-BE5F-95C51892A8B0}" sibTransId="{6A30E8E6-DA69-41AC-B71D-08764DAD16DF}"/>
    <dgm:cxn modelId="{EA1C55B6-1161-B141-826A-A9B05A38C8CB}" type="presOf" srcId="{ABB97EDA-DD11-4370-958D-A6847B156FB7}" destId="{51BA8295-4BAE-024C-9AF9-22ED2E13C6C6}" srcOrd="0" destOrd="0" presId="urn:microsoft.com/office/officeart/2016/7/layout/LinearBlockProcessNumbered"/>
    <dgm:cxn modelId="{84C843B7-6773-EB4E-AEA4-8AD89EB34EEA}" type="presOf" srcId="{E9286643-8407-456A-8E2A-B26810C5CC03}" destId="{5781060D-725C-A942-A244-51E3BA732ED5}" srcOrd="1" destOrd="0" presId="urn:microsoft.com/office/officeart/2016/7/layout/LinearBlockProcessNumbered"/>
    <dgm:cxn modelId="{5F5DB3C8-D420-5340-BBEB-A469136B829A}" type="presOf" srcId="{2ACFFBB1-D112-41C6-84B6-FBCE162825C4}" destId="{5E32CF2C-0146-1949-90DB-DF3A984D20B2}" srcOrd="0" destOrd="0" presId="urn:microsoft.com/office/officeart/2016/7/layout/LinearBlockProcessNumbered"/>
    <dgm:cxn modelId="{B38737CA-C9E9-4DA9-ABE4-22DA3054A9B9}" srcId="{2ACFFBB1-D112-41C6-84B6-FBCE162825C4}" destId="{ABB97EDA-DD11-4370-958D-A6847B156FB7}" srcOrd="0" destOrd="0" parTransId="{0B02BD80-1338-4D08-AE4F-778B63CEAF71}" sibTransId="{00035FA8-F72C-4DBA-B7DB-E44DE377AB1E}"/>
    <dgm:cxn modelId="{0CA4C8EC-8B5A-3543-A94E-EF92929147BE}" type="presOf" srcId="{5EAFB786-29FE-4F46-9F41-BAE3D3DDCD44}" destId="{45FCD6F6-A1DD-FF42-A28B-13297FB12CF0}" srcOrd="0" destOrd="0" presId="urn:microsoft.com/office/officeart/2016/7/layout/LinearBlockProcessNumbered"/>
    <dgm:cxn modelId="{9E08F9EB-BD4F-C541-88DD-7ADB17638E86}" type="presParOf" srcId="{5E32CF2C-0146-1949-90DB-DF3A984D20B2}" destId="{ACA553FB-BE7B-214D-93AB-82E1EBF7D5F9}" srcOrd="0" destOrd="0" presId="urn:microsoft.com/office/officeart/2016/7/layout/LinearBlockProcessNumbered"/>
    <dgm:cxn modelId="{906AB9C6-74CF-7E49-91D6-9C89C0676F7E}" type="presParOf" srcId="{ACA553FB-BE7B-214D-93AB-82E1EBF7D5F9}" destId="{51BA8295-4BAE-024C-9AF9-22ED2E13C6C6}" srcOrd="0" destOrd="0" presId="urn:microsoft.com/office/officeart/2016/7/layout/LinearBlockProcessNumbered"/>
    <dgm:cxn modelId="{B0CE1C39-6848-DC42-88DC-57FF5BEC03ED}" type="presParOf" srcId="{ACA553FB-BE7B-214D-93AB-82E1EBF7D5F9}" destId="{9C966FE0-208D-9241-8422-78D19070B96B}" srcOrd="1" destOrd="0" presId="urn:microsoft.com/office/officeart/2016/7/layout/LinearBlockProcessNumbered"/>
    <dgm:cxn modelId="{52ECE79D-23B8-5344-A790-D85531E62BC8}" type="presParOf" srcId="{ACA553FB-BE7B-214D-93AB-82E1EBF7D5F9}" destId="{7598E85C-0FC7-394A-8375-1AFA54DF4CE1}" srcOrd="2" destOrd="0" presId="urn:microsoft.com/office/officeart/2016/7/layout/LinearBlockProcessNumbered"/>
    <dgm:cxn modelId="{F41E6FC8-EF85-8F45-A79D-6AB87D7B9987}" type="presParOf" srcId="{5E32CF2C-0146-1949-90DB-DF3A984D20B2}" destId="{CBD60568-60B9-8949-8CE6-B3F0CF6D6965}" srcOrd="1" destOrd="0" presId="urn:microsoft.com/office/officeart/2016/7/layout/LinearBlockProcessNumbered"/>
    <dgm:cxn modelId="{113F96D0-B7E2-B046-8E54-BB795C08A575}" type="presParOf" srcId="{5E32CF2C-0146-1949-90DB-DF3A984D20B2}" destId="{D09824F8-FFDB-3B4F-A1A8-D240C0BC9849}" srcOrd="2" destOrd="0" presId="urn:microsoft.com/office/officeart/2016/7/layout/LinearBlockProcessNumbered"/>
    <dgm:cxn modelId="{DC67070C-C412-534A-A602-DF4FC889F4D8}" type="presParOf" srcId="{D09824F8-FFDB-3B4F-A1A8-D240C0BC9849}" destId="{99CBCDA4-1B89-6948-87C7-45C41FA6E1D5}" srcOrd="0" destOrd="0" presId="urn:microsoft.com/office/officeart/2016/7/layout/LinearBlockProcessNumbered"/>
    <dgm:cxn modelId="{3DC25A85-33F1-9241-A086-7973B7A7A58C}" type="presParOf" srcId="{D09824F8-FFDB-3B4F-A1A8-D240C0BC9849}" destId="{AD211E11-36B4-1047-B62D-38A41E2978ED}" srcOrd="1" destOrd="0" presId="urn:microsoft.com/office/officeart/2016/7/layout/LinearBlockProcessNumbered"/>
    <dgm:cxn modelId="{ABE8AED6-BC77-D54B-9162-1AA8E18F5199}" type="presParOf" srcId="{D09824F8-FFDB-3B4F-A1A8-D240C0BC9849}" destId="{5781060D-725C-A942-A244-51E3BA732ED5}" srcOrd="2" destOrd="0" presId="urn:microsoft.com/office/officeart/2016/7/layout/LinearBlockProcessNumbered"/>
    <dgm:cxn modelId="{B89A4B00-8BD0-2545-BC7F-E003EC7233D6}" type="presParOf" srcId="{5E32CF2C-0146-1949-90DB-DF3A984D20B2}" destId="{C0F0CA63-37B3-5049-A67F-CD5EE46209BD}" srcOrd="3" destOrd="0" presId="urn:microsoft.com/office/officeart/2016/7/layout/LinearBlockProcessNumbered"/>
    <dgm:cxn modelId="{44E83442-7ADB-D846-9FC0-857BAA3008A6}" type="presParOf" srcId="{5E32CF2C-0146-1949-90DB-DF3A984D20B2}" destId="{E6399FFD-232F-3040-BDDA-476D081663AF}" srcOrd="4" destOrd="0" presId="urn:microsoft.com/office/officeart/2016/7/layout/LinearBlockProcessNumbered"/>
    <dgm:cxn modelId="{EE5746D6-9B81-B04E-9DB0-A533C6704587}" type="presParOf" srcId="{E6399FFD-232F-3040-BDDA-476D081663AF}" destId="{F48D3720-FFE9-0441-8104-4790B002897A}" srcOrd="0" destOrd="0" presId="urn:microsoft.com/office/officeart/2016/7/layout/LinearBlockProcessNumbered"/>
    <dgm:cxn modelId="{DA64A38F-99A3-FA4F-AFEE-266E61EAAD11}" type="presParOf" srcId="{E6399FFD-232F-3040-BDDA-476D081663AF}" destId="{12095ADA-78A6-734B-8652-E0E05AA85D9B}" srcOrd="1" destOrd="0" presId="urn:microsoft.com/office/officeart/2016/7/layout/LinearBlockProcessNumbered"/>
    <dgm:cxn modelId="{5440B002-66C6-244C-AF17-EDF6E5B7296F}" type="presParOf" srcId="{E6399FFD-232F-3040-BDDA-476D081663AF}" destId="{DF708088-7594-E240-8E77-A4F2FD6A8E46}" srcOrd="2" destOrd="0" presId="urn:microsoft.com/office/officeart/2016/7/layout/LinearBlockProcessNumbered"/>
    <dgm:cxn modelId="{21582EBA-C666-BB45-AC9C-6E4ADCEA1D87}" type="presParOf" srcId="{5E32CF2C-0146-1949-90DB-DF3A984D20B2}" destId="{4BD001C3-E353-554F-BDF3-806DEC540CE3}" srcOrd="5" destOrd="0" presId="urn:microsoft.com/office/officeart/2016/7/layout/LinearBlockProcessNumbered"/>
    <dgm:cxn modelId="{B932F0D2-08AC-8B48-B212-7E1C7F607AEC}" type="presParOf" srcId="{5E32CF2C-0146-1949-90DB-DF3A984D20B2}" destId="{5D3BE4C3-E374-C143-BAB7-7E3343B9F875}" srcOrd="6" destOrd="0" presId="urn:microsoft.com/office/officeart/2016/7/layout/LinearBlockProcessNumbered"/>
    <dgm:cxn modelId="{363B3BF1-2704-584A-9F2A-440D46F56759}" type="presParOf" srcId="{5D3BE4C3-E374-C143-BAB7-7E3343B9F875}" destId="{0D0B3550-3170-0B4B-B55B-C6974708B558}" srcOrd="0" destOrd="0" presId="urn:microsoft.com/office/officeart/2016/7/layout/LinearBlockProcessNumbered"/>
    <dgm:cxn modelId="{3798E807-0031-BF40-B446-AC8C89A8713F}" type="presParOf" srcId="{5D3BE4C3-E374-C143-BAB7-7E3343B9F875}" destId="{45FCD6F6-A1DD-FF42-A28B-13297FB12CF0}" srcOrd="1" destOrd="0" presId="urn:microsoft.com/office/officeart/2016/7/layout/LinearBlockProcessNumbered"/>
    <dgm:cxn modelId="{2CA87B0B-DA68-9842-ACC2-963A7DE1A6BA}" type="presParOf" srcId="{5D3BE4C3-E374-C143-BAB7-7E3343B9F875}" destId="{C4B0D632-9515-0949-A363-04E3B3E6B5E6}"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347F7D-11B0-4B35-B844-6BABB1302D0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E5DBDB7-D856-42C1-9766-CAD56735D4F6}">
      <dgm:prSet custT="1"/>
      <dgm:spPr/>
      <dgm:t>
        <a:bodyPr/>
        <a:lstStyle/>
        <a:p>
          <a:r>
            <a:rPr lang="en-US" sz="2400" dirty="0"/>
            <a:t>Consider what other people are thinking.</a:t>
          </a:r>
        </a:p>
      </dgm:t>
      <dgm:extLst>
        <a:ext uri="{E40237B7-FDA0-4F09-8148-C483321AD2D9}">
          <dgm14:cNvPr xmlns:dgm14="http://schemas.microsoft.com/office/drawing/2010/diagram" id="0" name="" descr="Consider what other people are thinking.&#10;"/>
        </a:ext>
      </dgm:extLst>
    </dgm:pt>
    <dgm:pt modelId="{EE6FFCFC-D46F-4FC0-99BE-A7DFE6D5301C}" type="parTrans" cxnId="{029320DF-F689-40D4-821B-5C8C0008C6E4}">
      <dgm:prSet/>
      <dgm:spPr/>
      <dgm:t>
        <a:bodyPr/>
        <a:lstStyle/>
        <a:p>
          <a:endParaRPr lang="en-US"/>
        </a:p>
      </dgm:t>
    </dgm:pt>
    <dgm:pt modelId="{DE7EC0E3-D9C6-4592-AD46-D77BD3077D78}" type="sibTrans" cxnId="{029320DF-F689-40D4-821B-5C8C0008C6E4}">
      <dgm:prSet/>
      <dgm:spPr/>
      <dgm:t>
        <a:bodyPr/>
        <a:lstStyle/>
        <a:p>
          <a:endParaRPr lang="en-US"/>
        </a:p>
      </dgm:t>
    </dgm:pt>
    <dgm:pt modelId="{8A8D2E84-06BE-4CC8-B4D4-CD4995DE91C3}">
      <dgm:prSet custT="1"/>
      <dgm:spPr/>
      <dgm:t>
        <a:bodyPr/>
        <a:lstStyle/>
        <a:p>
          <a:r>
            <a:rPr lang="en-US" sz="2400" dirty="0"/>
            <a:t>Be humble about their own knowledge and expertise.</a:t>
          </a:r>
        </a:p>
      </dgm:t>
      <dgm:extLst>
        <a:ext uri="{E40237B7-FDA0-4F09-8148-C483321AD2D9}">
          <dgm14:cNvPr xmlns:dgm14="http://schemas.microsoft.com/office/drawing/2010/diagram" id="0" name="" descr="Be humble about their own knowledge and expertise.&#10;"/>
        </a:ext>
      </dgm:extLst>
    </dgm:pt>
    <dgm:pt modelId="{AA05570C-C0BB-478A-9155-C35212799D8F}" type="parTrans" cxnId="{EFCF8D0F-53EA-4429-B08F-E5D120D655C5}">
      <dgm:prSet/>
      <dgm:spPr/>
      <dgm:t>
        <a:bodyPr/>
        <a:lstStyle/>
        <a:p>
          <a:endParaRPr lang="en-US"/>
        </a:p>
      </dgm:t>
    </dgm:pt>
    <dgm:pt modelId="{CF151258-A622-49EB-A9E0-7AB40CF17357}" type="sibTrans" cxnId="{EFCF8D0F-53EA-4429-B08F-E5D120D655C5}">
      <dgm:prSet/>
      <dgm:spPr/>
      <dgm:t>
        <a:bodyPr/>
        <a:lstStyle/>
        <a:p>
          <a:endParaRPr lang="en-US"/>
        </a:p>
      </dgm:t>
    </dgm:pt>
    <dgm:pt modelId="{F23CA006-DBAA-46D3-A795-FEA3135B8E85}">
      <dgm:prSet custT="1"/>
      <dgm:spPr/>
      <dgm:t>
        <a:bodyPr/>
        <a:lstStyle/>
        <a:p>
          <a:r>
            <a:rPr lang="en-US" sz="2400" dirty="0"/>
            <a:t>Want to hear what other people have to say.</a:t>
          </a:r>
        </a:p>
      </dgm:t>
      <dgm:extLst>
        <a:ext uri="{E40237B7-FDA0-4F09-8148-C483321AD2D9}">
          <dgm14:cNvPr xmlns:dgm14="http://schemas.microsoft.com/office/drawing/2010/diagram" id="0" name="" descr="Want to hear what other people have to say.&#13;&#10;"/>
        </a:ext>
      </dgm:extLst>
    </dgm:pt>
    <dgm:pt modelId="{84EF3234-18E1-444E-9827-D0C9EA83164D}" type="parTrans" cxnId="{10FD5FB6-2F42-4E74-A0F6-D5668993CA90}">
      <dgm:prSet/>
      <dgm:spPr/>
      <dgm:t>
        <a:bodyPr/>
        <a:lstStyle/>
        <a:p>
          <a:endParaRPr lang="en-US"/>
        </a:p>
      </dgm:t>
    </dgm:pt>
    <dgm:pt modelId="{0569B810-890C-48AD-AE95-9F0984599252}" type="sibTrans" cxnId="{10FD5FB6-2F42-4E74-A0F6-D5668993CA90}">
      <dgm:prSet/>
      <dgm:spPr/>
      <dgm:t>
        <a:bodyPr/>
        <a:lstStyle/>
        <a:p>
          <a:endParaRPr lang="en-US"/>
        </a:p>
      </dgm:t>
    </dgm:pt>
    <dgm:pt modelId="{31D51A9B-17AE-4B30-9917-8C2CD550A214}">
      <dgm:prSet custT="1"/>
      <dgm:spPr/>
      <dgm:t>
        <a:bodyPr/>
        <a:lstStyle/>
        <a:p>
          <a:r>
            <a:rPr lang="en-US" sz="2400" dirty="0"/>
            <a:t>Believe others have a right to share their beliefs and thoughts.</a:t>
          </a:r>
        </a:p>
      </dgm:t>
      <dgm:extLst>
        <a:ext uri="{E40237B7-FDA0-4F09-8148-C483321AD2D9}">
          <dgm14:cNvPr xmlns:dgm14="http://schemas.microsoft.com/office/drawing/2010/diagram" id="0" name="" descr="Believe others have a right to share their beliefs and thoughts.&#13;&#10;"/>
        </a:ext>
      </dgm:extLst>
    </dgm:pt>
    <dgm:pt modelId="{53C4633B-F6CA-441C-8E57-40DBC3B190F8}" type="parTrans" cxnId="{3E345BF3-39CF-42DE-B3FD-BB5625E9F203}">
      <dgm:prSet/>
      <dgm:spPr/>
      <dgm:t>
        <a:bodyPr/>
        <a:lstStyle/>
        <a:p>
          <a:endParaRPr lang="en-US"/>
        </a:p>
      </dgm:t>
    </dgm:pt>
    <dgm:pt modelId="{E8FCB16D-1F00-455A-B311-7D9085E151A3}" type="sibTrans" cxnId="{3E345BF3-39CF-42DE-B3FD-BB5625E9F203}">
      <dgm:prSet/>
      <dgm:spPr/>
      <dgm:t>
        <a:bodyPr/>
        <a:lstStyle/>
        <a:p>
          <a:endParaRPr lang="en-US"/>
        </a:p>
      </dgm:t>
    </dgm:pt>
    <dgm:pt modelId="{51159378-7640-4DFC-A854-C67D582862D6}" type="pres">
      <dgm:prSet presAssocID="{C8347F7D-11B0-4B35-B844-6BABB1302D00}" presName="root" presStyleCnt="0">
        <dgm:presLayoutVars>
          <dgm:dir/>
          <dgm:resizeHandles val="exact"/>
        </dgm:presLayoutVars>
      </dgm:prSet>
      <dgm:spPr/>
    </dgm:pt>
    <dgm:pt modelId="{C5B27BD2-51B9-4794-AAA7-17E111163CCB}" type="pres">
      <dgm:prSet presAssocID="{5E5DBDB7-D856-42C1-9766-CAD56735D4F6}" presName="compNode" presStyleCnt="0"/>
      <dgm:spPr/>
    </dgm:pt>
    <dgm:pt modelId="{667C7216-25AD-40B0-94C3-8AF987F74EA9}" type="pres">
      <dgm:prSet presAssocID="{5E5DBDB7-D856-42C1-9766-CAD56735D4F6}" presName="bgRect" presStyleLbl="bgShp" presStyleIdx="0" presStyleCnt="4"/>
      <dgm:spPr/>
    </dgm:pt>
    <dgm:pt modelId="{9A0B2C1E-FDE8-4B1D-B1A3-85018D9B0985}" type="pres">
      <dgm:prSet presAssocID="{5E5DBDB7-D856-42C1-9766-CAD56735D4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8EF5AA9D-A951-4841-85D6-5AE1AFB9009F}" type="pres">
      <dgm:prSet presAssocID="{5E5DBDB7-D856-42C1-9766-CAD56735D4F6}" presName="spaceRect" presStyleCnt="0"/>
      <dgm:spPr/>
    </dgm:pt>
    <dgm:pt modelId="{19FA5102-3E60-47AA-A03F-FD4A1A926F66}" type="pres">
      <dgm:prSet presAssocID="{5E5DBDB7-D856-42C1-9766-CAD56735D4F6}" presName="parTx" presStyleLbl="revTx" presStyleIdx="0" presStyleCnt="4">
        <dgm:presLayoutVars>
          <dgm:chMax val="0"/>
          <dgm:chPref val="0"/>
        </dgm:presLayoutVars>
      </dgm:prSet>
      <dgm:spPr/>
    </dgm:pt>
    <dgm:pt modelId="{FD5CD2A2-74F8-4045-A1A5-E259C6143B4D}" type="pres">
      <dgm:prSet presAssocID="{DE7EC0E3-D9C6-4592-AD46-D77BD3077D78}" presName="sibTrans" presStyleCnt="0"/>
      <dgm:spPr/>
    </dgm:pt>
    <dgm:pt modelId="{EC0D3EBC-8758-4BF1-AC13-7258D01E8491}" type="pres">
      <dgm:prSet presAssocID="{8A8D2E84-06BE-4CC8-B4D4-CD4995DE91C3}" presName="compNode" presStyleCnt="0"/>
      <dgm:spPr/>
    </dgm:pt>
    <dgm:pt modelId="{1A95599A-3EB0-46D1-8C1F-EC9A340EAA28}" type="pres">
      <dgm:prSet presAssocID="{8A8D2E84-06BE-4CC8-B4D4-CD4995DE91C3}" presName="bgRect" presStyleLbl="bgShp" presStyleIdx="1" presStyleCnt="4"/>
      <dgm:spPr/>
    </dgm:pt>
    <dgm:pt modelId="{99AC1812-2CA9-41C4-AB44-7427B028827F}" type="pres">
      <dgm:prSet presAssocID="{8A8D2E84-06BE-4CC8-B4D4-CD4995DE91C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EBF639B-DBAF-4D7E-B07E-B9B51A64F36A}" type="pres">
      <dgm:prSet presAssocID="{8A8D2E84-06BE-4CC8-B4D4-CD4995DE91C3}" presName="spaceRect" presStyleCnt="0"/>
      <dgm:spPr/>
    </dgm:pt>
    <dgm:pt modelId="{51E3CEDF-C91B-4193-849D-1CAE04AA01DD}" type="pres">
      <dgm:prSet presAssocID="{8A8D2E84-06BE-4CC8-B4D4-CD4995DE91C3}" presName="parTx" presStyleLbl="revTx" presStyleIdx="1" presStyleCnt="4">
        <dgm:presLayoutVars>
          <dgm:chMax val="0"/>
          <dgm:chPref val="0"/>
        </dgm:presLayoutVars>
      </dgm:prSet>
      <dgm:spPr/>
    </dgm:pt>
    <dgm:pt modelId="{D2AE2472-1C2A-4128-9561-D5F3834AC9AB}" type="pres">
      <dgm:prSet presAssocID="{CF151258-A622-49EB-A9E0-7AB40CF17357}" presName="sibTrans" presStyleCnt="0"/>
      <dgm:spPr/>
    </dgm:pt>
    <dgm:pt modelId="{37D6ADB1-6EB7-424B-9397-90E48D592998}" type="pres">
      <dgm:prSet presAssocID="{F23CA006-DBAA-46D3-A795-FEA3135B8E85}" presName="compNode" presStyleCnt="0"/>
      <dgm:spPr/>
    </dgm:pt>
    <dgm:pt modelId="{A4B130E8-D419-4472-8F90-BB983BFE7224}" type="pres">
      <dgm:prSet presAssocID="{F23CA006-DBAA-46D3-A795-FEA3135B8E85}" presName="bgRect" presStyleLbl="bgShp" presStyleIdx="2" presStyleCnt="4"/>
      <dgm:spPr/>
    </dgm:pt>
    <dgm:pt modelId="{E44E23B7-5BC4-4D31-9ECB-D1782C6D8C5C}" type="pres">
      <dgm:prSet presAssocID="{F23CA006-DBAA-46D3-A795-FEA3135B8E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EFF5DA9B-52DD-4B14-AA23-2A4E4CD584B4}" type="pres">
      <dgm:prSet presAssocID="{F23CA006-DBAA-46D3-A795-FEA3135B8E85}" presName="spaceRect" presStyleCnt="0"/>
      <dgm:spPr/>
    </dgm:pt>
    <dgm:pt modelId="{29808A3A-ED24-41BF-9C7A-B9FADEE2D5B1}" type="pres">
      <dgm:prSet presAssocID="{F23CA006-DBAA-46D3-A795-FEA3135B8E85}" presName="parTx" presStyleLbl="revTx" presStyleIdx="2" presStyleCnt="4">
        <dgm:presLayoutVars>
          <dgm:chMax val="0"/>
          <dgm:chPref val="0"/>
        </dgm:presLayoutVars>
      </dgm:prSet>
      <dgm:spPr/>
    </dgm:pt>
    <dgm:pt modelId="{FCD67439-A925-456C-A101-AE45538C4146}" type="pres">
      <dgm:prSet presAssocID="{0569B810-890C-48AD-AE95-9F0984599252}" presName="sibTrans" presStyleCnt="0"/>
      <dgm:spPr/>
    </dgm:pt>
    <dgm:pt modelId="{9AF91D5A-B3FF-4DCC-BCFB-C725932D1D59}" type="pres">
      <dgm:prSet presAssocID="{31D51A9B-17AE-4B30-9917-8C2CD550A214}" presName="compNode" presStyleCnt="0"/>
      <dgm:spPr/>
    </dgm:pt>
    <dgm:pt modelId="{7C999C73-9F2E-495D-94AC-FAC528BB557D}" type="pres">
      <dgm:prSet presAssocID="{31D51A9B-17AE-4B30-9917-8C2CD550A214}" presName="bgRect" presStyleLbl="bgShp" presStyleIdx="3" presStyleCnt="4"/>
      <dgm:spPr/>
    </dgm:pt>
    <dgm:pt modelId="{A5C301FA-BB84-4A7A-8EFD-620DA5E0C7CA}" type="pres">
      <dgm:prSet presAssocID="{31D51A9B-17AE-4B30-9917-8C2CD550A2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stomer Review"/>
        </a:ext>
      </dgm:extLst>
    </dgm:pt>
    <dgm:pt modelId="{95F4FCE9-8DF0-4783-8670-1A0C999CF2A1}" type="pres">
      <dgm:prSet presAssocID="{31D51A9B-17AE-4B30-9917-8C2CD550A214}" presName="spaceRect" presStyleCnt="0"/>
      <dgm:spPr/>
    </dgm:pt>
    <dgm:pt modelId="{3E332A14-BE9C-44F9-AE5B-23CCBECEADB3}" type="pres">
      <dgm:prSet presAssocID="{31D51A9B-17AE-4B30-9917-8C2CD550A214}" presName="parTx" presStyleLbl="revTx" presStyleIdx="3" presStyleCnt="4">
        <dgm:presLayoutVars>
          <dgm:chMax val="0"/>
          <dgm:chPref val="0"/>
        </dgm:presLayoutVars>
      </dgm:prSet>
      <dgm:spPr/>
    </dgm:pt>
  </dgm:ptLst>
  <dgm:cxnLst>
    <dgm:cxn modelId="{EFCF8D0F-53EA-4429-B08F-E5D120D655C5}" srcId="{C8347F7D-11B0-4B35-B844-6BABB1302D00}" destId="{8A8D2E84-06BE-4CC8-B4D4-CD4995DE91C3}" srcOrd="1" destOrd="0" parTransId="{AA05570C-C0BB-478A-9155-C35212799D8F}" sibTransId="{CF151258-A622-49EB-A9E0-7AB40CF17357}"/>
    <dgm:cxn modelId="{392E233D-90EC-42D5-B50C-DEB48EA5E9A1}" type="presOf" srcId="{5E5DBDB7-D856-42C1-9766-CAD56735D4F6}" destId="{19FA5102-3E60-47AA-A03F-FD4A1A926F66}" srcOrd="0" destOrd="0" presId="urn:microsoft.com/office/officeart/2018/2/layout/IconVerticalSolidList"/>
    <dgm:cxn modelId="{064B444C-88E4-4037-99AF-6310BBA6E2CE}" type="presOf" srcId="{F23CA006-DBAA-46D3-A795-FEA3135B8E85}" destId="{29808A3A-ED24-41BF-9C7A-B9FADEE2D5B1}" srcOrd="0" destOrd="0" presId="urn:microsoft.com/office/officeart/2018/2/layout/IconVerticalSolidList"/>
    <dgm:cxn modelId="{87EEDC55-E48F-4825-8447-F457947E42DE}" type="presOf" srcId="{8A8D2E84-06BE-4CC8-B4D4-CD4995DE91C3}" destId="{51E3CEDF-C91B-4193-849D-1CAE04AA01DD}" srcOrd="0" destOrd="0" presId="urn:microsoft.com/office/officeart/2018/2/layout/IconVerticalSolidList"/>
    <dgm:cxn modelId="{95B3B09D-5FD2-4353-AAD0-A0CEBD543A93}" type="presOf" srcId="{C8347F7D-11B0-4B35-B844-6BABB1302D00}" destId="{51159378-7640-4DFC-A854-C67D582862D6}" srcOrd="0" destOrd="0" presId="urn:microsoft.com/office/officeart/2018/2/layout/IconVerticalSolidList"/>
    <dgm:cxn modelId="{10FD5FB6-2F42-4E74-A0F6-D5668993CA90}" srcId="{C8347F7D-11B0-4B35-B844-6BABB1302D00}" destId="{F23CA006-DBAA-46D3-A795-FEA3135B8E85}" srcOrd="2" destOrd="0" parTransId="{84EF3234-18E1-444E-9827-D0C9EA83164D}" sibTransId="{0569B810-890C-48AD-AE95-9F0984599252}"/>
    <dgm:cxn modelId="{ACC651D7-F145-40D7-AD7D-A67A0BDB1971}" type="presOf" srcId="{31D51A9B-17AE-4B30-9917-8C2CD550A214}" destId="{3E332A14-BE9C-44F9-AE5B-23CCBECEADB3}" srcOrd="0" destOrd="0" presId="urn:microsoft.com/office/officeart/2018/2/layout/IconVerticalSolidList"/>
    <dgm:cxn modelId="{029320DF-F689-40D4-821B-5C8C0008C6E4}" srcId="{C8347F7D-11B0-4B35-B844-6BABB1302D00}" destId="{5E5DBDB7-D856-42C1-9766-CAD56735D4F6}" srcOrd="0" destOrd="0" parTransId="{EE6FFCFC-D46F-4FC0-99BE-A7DFE6D5301C}" sibTransId="{DE7EC0E3-D9C6-4592-AD46-D77BD3077D78}"/>
    <dgm:cxn modelId="{3E345BF3-39CF-42DE-B3FD-BB5625E9F203}" srcId="{C8347F7D-11B0-4B35-B844-6BABB1302D00}" destId="{31D51A9B-17AE-4B30-9917-8C2CD550A214}" srcOrd="3" destOrd="0" parTransId="{53C4633B-F6CA-441C-8E57-40DBC3B190F8}" sibTransId="{E8FCB16D-1F00-455A-B311-7D9085E151A3}"/>
    <dgm:cxn modelId="{FA44FBE5-3D09-4F10-A90D-36EDBF00D61D}" type="presParOf" srcId="{51159378-7640-4DFC-A854-C67D582862D6}" destId="{C5B27BD2-51B9-4794-AAA7-17E111163CCB}" srcOrd="0" destOrd="0" presId="urn:microsoft.com/office/officeart/2018/2/layout/IconVerticalSolidList"/>
    <dgm:cxn modelId="{7C6E5A4B-40FF-4B5C-A9B6-5B7C3BAF0B86}" type="presParOf" srcId="{C5B27BD2-51B9-4794-AAA7-17E111163CCB}" destId="{667C7216-25AD-40B0-94C3-8AF987F74EA9}" srcOrd="0" destOrd="0" presId="urn:microsoft.com/office/officeart/2018/2/layout/IconVerticalSolidList"/>
    <dgm:cxn modelId="{DEB579F2-7C66-484C-935C-02ACC79FB518}" type="presParOf" srcId="{C5B27BD2-51B9-4794-AAA7-17E111163CCB}" destId="{9A0B2C1E-FDE8-4B1D-B1A3-85018D9B0985}" srcOrd="1" destOrd="0" presId="urn:microsoft.com/office/officeart/2018/2/layout/IconVerticalSolidList"/>
    <dgm:cxn modelId="{379C2F57-5D3B-43DA-93AC-C773F6C1A650}" type="presParOf" srcId="{C5B27BD2-51B9-4794-AAA7-17E111163CCB}" destId="{8EF5AA9D-A951-4841-85D6-5AE1AFB9009F}" srcOrd="2" destOrd="0" presId="urn:microsoft.com/office/officeart/2018/2/layout/IconVerticalSolidList"/>
    <dgm:cxn modelId="{4EF664C6-040A-4EC5-8DCE-6E7EA73E3CBF}" type="presParOf" srcId="{C5B27BD2-51B9-4794-AAA7-17E111163CCB}" destId="{19FA5102-3E60-47AA-A03F-FD4A1A926F66}" srcOrd="3" destOrd="0" presId="urn:microsoft.com/office/officeart/2018/2/layout/IconVerticalSolidList"/>
    <dgm:cxn modelId="{59F4AA4D-4550-4923-9C79-1001155BF716}" type="presParOf" srcId="{51159378-7640-4DFC-A854-C67D582862D6}" destId="{FD5CD2A2-74F8-4045-A1A5-E259C6143B4D}" srcOrd="1" destOrd="0" presId="urn:microsoft.com/office/officeart/2018/2/layout/IconVerticalSolidList"/>
    <dgm:cxn modelId="{19E73011-A7CD-4E5A-BD5F-9CDFD610C211}" type="presParOf" srcId="{51159378-7640-4DFC-A854-C67D582862D6}" destId="{EC0D3EBC-8758-4BF1-AC13-7258D01E8491}" srcOrd="2" destOrd="0" presId="urn:microsoft.com/office/officeart/2018/2/layout/IconVerticalSolidList"/>
    <dgm:cxn modelId="{75A926DE-B862-4D56-9390-B43E67B7BB1F}" type="presParOf" srcId="{EC0D3EBC-8758-4BF1-AC13-7258D01E8491}" destId="{1A95599A-3EB0-46D1-8C1F-EC9A340EAA28}" srcOrd="0" destOrd="0" presId="urn:microsoft.com/office/officeart/2018/2/layout/IconVerticalSolidList"/>
    <dgm:cxn modelId="{71293769-1545-4014-B225-23A6B76DB4FA}" type="presParOf" srcId="{EC0D3EBC-8758-4BF1-AC13-7258D01E8491}" destId="{99AC1812-2CA9-41C4-AB44-7427B028827F}" srcOrd="1" destOrd="0" presId="urn:microsoft.com/office/officeart/2018/2/layout/IconVerticalSolidList"/>
    <dgm:cxn modelId="{28D7CA1A-B770-492E-BF66-8D58D393F750}" type="presParOf" srcId="{EC0D3EBC-8758-4BF1-AC13-7258D01E8491}" destId="{8EBF639B-DBAF-4D7E-B07E-B9B51A64F36A}" srcOrd="2" destOrd="0" presId="urn:microsoft.com/office/officeart/2018/2/layout/IconVerticalSolidList"/>
    <dgm:cxn modelId="{FEECD492-4B21-4745-B25D-88765D62A23B}" type="presParOf" srcId="{EC0D3EBC-8758-4BF1-AC13-7258D01E8491}" destId="{51E3CEDF-C91B-4193-849D-1CAE04AA01DD}" srcOrd="3" destOrd="0" presId="urn:microsoft.com/office/officeart/2018/2/layout/IconVerticalSolidList"/>
    <dgm:cxn modelId="{D8D7A809-0C3B-457F-8974-519C91ECE005}" type="presParOf" srcId="{51159378-7640-4DFC-A854-C67D582862D6}" destId="{D2AE2472-1C2A-4128-9561-D5F3834AC9AB}" srcOrd="3" destOrd="0" presId="urn:microsoft.com/office/officeart/2018/2/layout/IconVerticalSolidList"/>
    <dgm:cxn modelId="{47052563-4EAE-4158-ACDF-669B858B56F7}" type="presParOf" srcId="{51159378-7640-4DFC-A854-C67D582862D6}" destId="{37D6ADB1-6EB7-424B-9397-90E48D592998}" srcOrd="4" destOrd="0" presId="urn:microsoft.com/office/officeart/2018/2/layout/IconVerticalSolidList"/>
    <dgm:cxn modelId="{7863A7D7-5567-4ECF-A8CF-04E00D5A7A43}" type="presParOf" srcId="{37D6ADB1-6EB7-424B-9397-90E48D592998}" destId="{A4B130E8-D419-4472-8F90-BB983BFE7224}" srcOrd="0" destOrd="0" presId="urn:microsoft.com/office/officeart/2018/2/layout/IconVerticalSolidList"/>
    <dgm:cxn modelId="{C43CB6EF-3C38-421A-9F6D-A987C7DF9642}" type="presParOf" srcId="{37D6ADB1-6EB7-424B-9397-90E48D592998}" destId="{E44E23B7-5BC4-4D31-9ECB-D1782C6D8C5C}" srcOrd="1" destOrd="0" presId="urn:microsoft.com/office/officeart/2018/2/layout/IconVerticalSolidList"/>
    <dgm:cxn modelId="{9C6207EA-1C5C-4CFE-AE27-7E9B33644EAF}" type="presParOf" srcId="{37D6ADB1-6EB7-424B-9397-90E48D592998}" destId="{EFF5DA9B-52DD-4B14-AA23-2A4E4CD584B4}" srcOrd="2" destOrd="0" presId="urn:microsoft.com/office/officeart/2018/2/layout/IconVerticalSolidList"/>
    <dgm:cxn modelId="{5715A74F-28A1-4F3A-9551-2C1414C0AA03}" type="presParOf" srcId="{37D6ADB1-6EB7-424B-9397-90E48D592998}" destId="{29808A3A-ED24-41BF-9C7A-B9FADEE2D5B1}" srcOrd="3" destOrd="0" presId="urn:microsoft.com/office/officeart/2018/2/layout/IconVerticalSolidList"/>
    <dgm:cxn modelId="{5DA590DB-0167-41D3-AA17-00442D6D0844}" type="presParOf" srcId="{51159378-7640-4DFC-A854-C67D582862D6}" destId="{FCD67439-A925-456C-A101-AE45538C4146}" srcOrd="5" destOrd="0" presId="urn:microsoft.com/office/officeart/2018/2/layout/IconVerticalSolidList"/>
    <dgm:cxn modelId="{94D8C0DC-708D-4FA1-8F6C-B74C890CF7C9}" type="presParOf" srcId="{51159378-7640-4DFC-A854-C67D582862D6}" destId="{9AF91D5A-B3FF-4DCC-BCFB-C725932D1D59}" srcOrd="6" destOrd="0" presId="urn:microsoft.com/office/officeart/2018/2/layout/IconVerticalSolidList"/>
    <dgm:cxn modelId="{AC52FFD2-6546-4CDB-997F-F21AC876B702}" type="presParOf" srcId="{9AF91D5A-B3FF-4DCC-BCFB-C725932D1D59}" destId="{7C999C73-9F2E-495D-94AC-FAC528BB557D}" srcOrd="0" destOrd="0" presId="urn:microsoft.com/office/officeart/2018/2/layout/IconVerticalSolidList"/>
    <dgm:cxn modelId="{C6E7512D-9960-4937-AE7B-29B71694225D}" type="presParOf" srcId="{9AF91D5A-B3FF-4DCC-BCFB-C725932D1D59}" destId="{A5C301FA-BB84-4A7A-8EFD-620DA5E0C7CA}" srcOrd="1" destOrd="0" presId="urn:microsoft.com/office/officeart/2018/2/layout/IconVerticalSolidList"/>
    <dgm:cxn modelId="{E6832B38-E16A-47C0-9F2B-3669E4F62073}" type="presParOf" srcId="{9AF91D5A-B3FF-4DCC-BCFB-C725932D1D59}" destId="{95F4FCE9-8DF0-4783-8670-1A0C999CF2A1}" srcOrd="2" destOrd="0" presId="urn:microsoft.com/office/officeart/2018/2/layout/IconVerticalSolidList"/>
    <dgm:cxn modelId="{9FA93BC5-FF83-4C0F-8C93-615E823B6401}" type="presParOf" srcId="{9AF91D5A-B3FF-4DCC-BCFB-C725932D1D59}" destId="{3E332A14-BE9C-44F9-AE5B-23CCBECEAD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82F54C-4E17-4C09-958D-F33601F4F8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220443D-E339-4A05-8B8B-B10F85BC40BA}">
      <dgm:prSet custT="1"/>
      <dgm:spPr/>
      <dgm:t>
        <a:bodyPr/>
        <a:lstStyle/>
        <a:p>
          <a:r>
            <a:rPr lang="en-US" sz="2400" b="1" dirty="0"/>
            <a:t>Assess</a:t>
          </a:r>
        </a:p>
      </dgm:t>
    </dgm:pt>
    <dgm:pt modelId="{38B7A1B2-8F11-48C3-AAD8-276988ABFC75}" type="parTrans" cxnId="{47B78A9B-68C6-4BDD-A598-012485E76711}">
      <dgm:prSet/>
      <dgm:spPr/>
      <dgm:t>
        <a:bodyPr/>
        <a:lstStyle/>
        <a:p>
          <a:endParaRPr lang="en-US"/>
        </a:p>
      </dgm:t>
    </dgm:pt>
    <dgm:pt modelId="{6ABAA202-D3EA-4DE9-BB8F-5C8DD3574007}" type="sibTrans" cxnId="{47B78A9B-68C6-4BDD-A598-012485E76711}">
      <dgm:prSet/>
      <dgm:spPr/>
      <dgm:t>
        <a:bodyPr/>
        <a:lstStyle/>
        <a:p>
          <a:endParaRPr lang="en-US"/>
        </a:p>
      </dgm:t>
    </dgm:pt>
    <dgm:pt modelId="{4E3906D2-4F40-4E55-A6FB-0CD9873D1E2A}">
      <dgm:prSet custT="1"/>
      <dgm:spPr/>
      <dgm:t>
        <a:bodyPr/>
        <a:lstStyle/>
        <a:p>
          <a:r>
            <a:rPr lang="en-US" sz="2400" dirty="0"/>
            <a:t>Assess the factors contributing to the impression of power.  (Education, representation, language use, poverty, resources...)</a:t>
          </a:r>
        </a:p>
      </dgm:t>
      <dgm:extLst>
        <a:ext uri="{E40237B7-FDA0-4F09-8148-C483321AD2D9}">
          <dgm14:cNvPr xmlns:dgm14="http://schemas.microsoft.com/office/drawing/2010/diagram" id="0" name="" descr="Assess the factors contributing to the impression of power.  (Education, representation, language use, poverty, resources...)&#13;&#10;"/>
        </a:ext>
      </dgm:extLst>
    </dgm:pt>
    <dgm:pt modelId="{B077E330-5382-437F-BD1B-6D208F80E8E2}" type="parTrans" cxnId="{7000F00F-9D24-4209-8179-4F21EFD1C092}">
      <dgm:prSet/>
      <dgm:spPr/>
      <dgm:t>
        <a:bodyPr/>
        <a:lstStyle/>
        <a:p>
          <a:endParaRPr lang="en-US"/>
        </a:p>
      </dgm:t>
    </dgm:pt>
    <dgm:pt modelId="{2093560B-1C78-4812-ADD4-4B0A220677BD}" type="sibTrans" cxnId="{7000F00F-9D24-4209-8179-4F21EFD1C092}">
      <dgm:prSet/>
      <dgm:spPr/>
      <dgm:t>
        <a:bodyPr/>
        <a:lstStyle/>
        <a:p>
          <a:endParaRPr lang="en-US"/>
        </a:p>
      </dgm:t>
    </dgm:pt>
    <dgm:pt modelId="{7036BDB0-467E-4107-9E6E-3D9450E23DAD}">
      <dgm:prSet custT="1"/>
      <dgm:spPr/>
      <dgm:t>
        <a:bodyPr/>
        <a:lstStyle/>
        <a:p>
          <a:r>
            <a:rPr lang="en-US" sz="2400" b="1" dirty="0"/>
            <a:t>Balance</a:t>
          </a:r>
        </a:p>
      </dgm:t>
    </dgm:pt>
    <dgm:pt modelId="{F2811046-B8C6-4614-BE4A-5A2FF140FBB7}" type="parTrans" cxnId="{DD844BFF-CB0A-48E6-86B7-E9BCAC960CD2}">
      <dgm:prSet/>
      <dgm:spPr/>
      <dgm:t>
        <a:bodyPr/>
        <a:lstStyle/>
        <a:p>
          <a:endParaRPr lang="en-US"/>
        </a:p>
      </dgm:t>
    </dgm:pt>
    <dgm:pt modelId="{C828115C-18DD-4484-984D-BB71F8E2E2FC}" type="sibTrans" cxnId="{DD844BFF-CB0A-48E6-86B7-E9BCAC960CD2}">
      <dgm:prSet/>
      <dgm:spPr/>
      <dgm:t>
        <a:bodyPr/>
        <a:lstStyle/>
        <a:p>
          <a:endParaRPr lang="en-US"/>
        </a:p>
      </dgm:t>
    </dgm:pt>
    <dgm:pt modelId="{BC05CE90-B716-4F26-B4C9-6C24B7A82362}">
      <dgm:prSet custT="1"/>
      <dgm:spPr/>
      <dgm:t>
        <a:bodyPr/>
        <a:lstStyle/>
        <a:p>
          <a:r>
            <a:rPr lang="en-US" sz="2400" dirty="0"/>
            <a:t>Balance the power with intentional, directed actions and communication.</a:t>
          </a:r>
        </a:p>
      </dgm:t>
      <dgm:extLst>
        <a:ext uri="{E40237B7-FDA0-4F09-8148-C483321AD2D9}">
          <dgm14:cNvPr xmlns:dgm14="http://schemas.microsoft.com/office/drawing/2010/diagram" id="0" name="" descr="Balance the power with intentional, directed actions and communication.&#13;&#10;"/>
        </a:ext>
      </dgm:extLst>
    </dgm:pt>
    <dgm:pt modelId="{F911592C-AE0D-4E23-86BA-DC17945D1975}" type="parTrans" cxnId="{FDA4E6BB-2B1D-4F1F-9D27-21E2D23BBC3F}">
      <dgm:prSet/>
      <dgm:spPr/>
      <dgm:t>
        <a:bodyPr/>
        <a:lstStyle/>
        <a:p>
          <a:endParaRPr lang="en-US"/>
        </a:p>
      </dgm:t>
    </dgm:pt>
    <dgm:pt modelId="{E87037E3-E24D-488E-AF9A-269721ABA164}" type="sibTrans" cxnId="{FDA4E6BB-2B1D-4F1F-9D27-21E2D23BBC3F}">
      <dgm:prSet/>
      <dgm:spPr/>
      <dgm:t>
        <a:bodyPr/>
        <a:lstStyle/>
        <a:p>
          <a:endParaRPr lang="en-US"/>
        </a:p>
      </dgm:t>
    </dgm:pt>
    <dgm:pt modelId="{768A87B8-8767-48D9-9065-61102C3071B7}">
      <dgm:prSet custT="1"/>
      <dgm:spPr/>
      <dgm:t>
        <a:bodyPr/>
        <a:lstStyle/>
        <a:p>
          <a:r>
            <a:rPr lang="en-US" sz="2400" b="1" dirty="0"/>
            <a:t>Encourage</a:t>
          </a:r>
        </a:p>
      </dgm:t>
    </dgm:pt>
    <dgm:pt modelId="{B016104A-DDC7-4A16-9A4D-204EB6EC9D3B}" type="parTrans" cxnId="{2E6E98BA-F3A6-440C-9E0A-A7B56C61BA56}">
      <dgm:prSet/>
      <dgm:spPr/>
      <dgm:t>
        <a:bodyPr/>
        <a:lstStyle/>
        <a:p>
          <a:endParaRPr lang="en-US"/>
        </a:p>
      </dgm:t>
    </dgm:pt>
    <dgm:pt modelId="{ED66D0AB-7738-4DC4-A6D4-DB812E99D456}" type="sibTrans" cxnId="{2E6E98BA-F3A6-440C-9E0A-A7B56C61BA56}">
      <dgm:prSet/>
      <dgm:spPr/>
      <dgm:t>
        <a:bodyPr/>
        <a:lstStyle/>
        <a:p>
          <a:endParaRPr lang="en-US"/>
        </a:p>
      </dgm:t>
    </dgm:pt>
    <dgm:pt modelId="{0CB69A55-3687-4D14-913F-A241F917EB07}">
      <dgm:prSet custT="1"/>
      <dgm:spPr/>
      <dgm:t>
        <a:bodyPr/>
        <a:lstStyle/>
        <a:p>
          <a:r>
            <a:rPr lang="en-US" sz="2400" dirty="0"/>
            <a:t>Encourage participation, use parity, symmetry, proximity, etc.</a:t>
          </a:r>
        </a:p>
      </dgm:t>
      <dgm:extLst>
        <a:ext uri="{E40237B7-FDA0-4F09-8148-C483321AD2D9}">
          <dgm14:cNvPr xmlns:dgm14="http://schemas.microsoft.com/office/drawing/2010/diagram" id="0" name="" descr="Encourage participation, use parity, symmetry, proximity, etc.&#13;&#10;"/>
        </a:ext>
      </dgm:extLst>
    </dgm:pt>
    <dgm:pt modelId="{558E1A51-2D3B-48CE-A90C-17254C485BB8}" type="parTrans" cxnId="{2425D320-EC1E-40C9-980D-E5F3C39DDBC0}">
      <dgm:prSet/>
      <dgm:spPr/>
      <dgm:t>
        <a:bodyPr/>
        <a:lstStyle/>
        <a:p>
          <a:endParaRPr lang="en-US"/>
        </a:p>
      </dgm:t>
    </dgm:pt>
    <dgm:pt modelId="{19845DFB-1481-4DED-A192-18BF2475CEE7}" type="sibTrans" cxnId="{2425D320-EC1E-40C9-980D-E5F3C39DDBC0}">
      <dgm:prSet/>
      <dgm:spPr/>
      <dgm:t>
        <a:bodyPr/>
        <a:lstStyle/>
        <a:p>
          <a:endParaRPr lang="en-US"/>
        </a:p>
      </dgm:t>
    </dgm:pt>
    <dgm:pt modelId="{34FBE1BD-83B5-D54C-ADBC-99B1CC6A285A}" type="pres">
      <dgm:prSet presAssocID="{7482F54C-4E17-4C09-958D-F33601F4F8AD}" presName="linear" presStyleCnt="0">
        <dgm:presLayoutVars>
          <dgm:dir/>
          <dgm:animLvl val="lvl"/>
          <dgm:resizeHandles val="exact"/>
        </dgm:presLayoutVars>
      </dgm:prSet>
      <dgm:spPr/>
    </dgm:pt>
    <dgm:pt modelId="{20C1D28B-983F-7948-810D-51C495C4C414}" type="pres">
      <dgm:prSet presAssocID="{A220443D-E339-4A05-8B8B-B10F85BC40BA}" presName="parentLin" presStyleCnt="0"/>
      <dgm:spPr/>
    </dgm:pt>
    <dgm:pt modelId="{F44797C5-36E2-D14D-BC81-5E483EBE3550}" type="pres">
      <dgm:prSet presAssocID="{A220443D-E339-4A05-8B8B-B10F85BC40BA}" presName="parentLeftMargin" presStyleLbl="node1" presStyleIdx="0" presStyleCnt="3"/>
      <dgm:spPr/>
    </dgm:pt>
    <dgm:pt modelId="{FD3A500E-8D11-6C45-A896-3F7E4008D553}" type="pres">
      <dgm:prSet presAssocID="{A220443D-E339-4A05-8B8B-B10F85BC40BA}" presName="parentText" presStyleLbl="node1" presStyleIdx="0" presStyleCnt="3">
        <dgm:presLayoutVars>
          <dgm:chMax val="0"/>
          <dgm:bulletEnabled val="1"/>
        </dgm:presLayoutVars>
      </dgm:prSet>
      <dgm:spPr/>
    </dgm:pt>
    <dgm:pt modelId="{208EA8F5-806A-9144-AECA-D5D2E1A79BD7}" type="pres">
      <dgm:prSet presAssocID="{A220443D-E339-4A05-8B8B-B10F85BC40BA}" presName="negativeSpace" presStyleCnt="0"/>
      <dgm:spPr/>
    </dgm:pt>
    <dgm:pt modelId="{13E34C29-A2C7-5348-A932-31B965ADC00A}" type="pres">
      <dgm:prSet presAssocID="{A220443D-E339-4A05-8B8B-B10F85BC40BA}" presName="childText" presStyleLbl="conFgAcc1" presStyleIdx="0" presStyleCnt="3">
        <dgm:presLayoutVars>
          <dgm:bulletEnabled val="1"/>
        </dgm:presLayoutVars>
      </dgm:prSet>
      <dgm:spPr/>
    </dgm:pt>
    <dgm:pt modelId="{66F5D11F-01EE-5E43-AA35-52AE88D3B94E}" type="pres">
      <dgm:prSet presAssocID="{6ABAA202-D3EA-4DE9-BB8F-5C8DD3574007}" presName="spaceBetweenRectangles" presStyleCnt="0"/>
      <dgm:spPr/>
    </dgm:pt>
    <dgm:pt modelId="{D3C74F44-ED91-E648-87F6-296FD8A251DE}" type="pres">
      <dgm:prSet presAssocID="{7036BDB0-467E-4107-9E6E-3D9450E23DAD}" presName="parentLin" presStyleCnt="0"/>
      <dgm:spPr/>
    </dgm:pt>
    <dgm:pt modelId="{CA607D71-44C0-F745-B9F3-A3A33424E729}" type="pres">
      <dgm:prSet presAssocID="{7036BDB0-467E-4107-9E6E-3D9450E23DAD}" presName="parentLeftMargin" presStyleLbl="node1" presStyleIdx="0" presStyleCnt="3"/>
      <dgm:spPr/>
    </dgm:pt>
    <dgm:pt modelId="{FB4CA53A-7F91-C64B-A2AB-318209AC8D5E}" type="pres">
      <dgm:prSet presAssocID="{7036BDB0-467E-4107-9E6E-3D9450E23DAD}" presName="parentText" presStyleLbl="node1" presStyleIdx="1" presStyleCnt="3">
        <dgm:presLayoutVars>
          <dgm:chMax val="0"/>
          <dgm:bulletEnabled val="1"/>
        </dgm:presLayoutVars>
      </dgm:prSet>
      <dgm:spPr/>
    </dgm:pt>
    <dgm:pt modelId="{2CF39E75-683F-844C-9B23-B0F20FF42706}" type="pres">
      <dgm:prSet presAssocID="{7036BDB0-467E-4107-9E6E-3D9450E23DAD}" presName="negativeSpace" presStyleCnt="0"/>
      <dgm:spPr/>
    </dgm:pt>
    <dgm:pt modelId="{D159A988-92A0-1044-848E-F2CFDA520D81}" type="pres">
      <dgm:prSet presAssocID="{7036BDB0-467E-4107-9E6E-3D9450E23DAD}" presName="childText" presStyleLbl="conFgAcc1" presStyleIdx="1" presStyleCnt="3">
        <dgm:presLayoutVars>
          <dgm:bulletEnabled val="1"/>
        </dgm:presLayoutVars>
      </dgm:prSet>
      <dgm:spPr/>
    </dgm:pt>
    <dgm:pt modelId="{053C6D34-15BE-8548-A046-014848EF1614}" type="pres">
      <dgm:prSet presAssocID="{C828115C-18DD-4484-984D-BB71F8E2E2FC}" presName="spaceBetweenRectangles" presStyleCnt="0"/>
      <dgm:spPr/>
    </dgm:pt>
    <dgm:pt modelId="{3EE9C052-BA79-C545-AB45-76EF9FBA9D65}" type="pres">
      <dgm:prSet presAssocID="{768A87B8-8767-48D9-9065-61102C3071B7}" presName="parentLin" presStyleCnt="0"/>
      <dgm:spPr/>
    </dgm:pt>
    <dgm:pt modelId="{5255D8B1-89EF-664D-B25E-3258029FB828}" type="pres">
      <dgm:prSet presAssocID="{768A87B8-8767-48D9-9065-61102C3071B7}" presName="parentLeftMargin" presStyleLbl="node1" presStyleIdx="1" presStyleCnt="3"/>
      <dgm:spPr/>
    </dgm:pt>
    <dgm:pt modelId="{B41471E5-E80F-2A41-B718-D876DE1DDEBA}" type="pres">
      <dgm:prSet presAssocID="{768A87B8-8767-48D9-9065-61102C3071B7}" presName="parentText" presStyleLbl="node1" presStyleIdx="2" presStyleCnt="3">
        <dgm:presLayoutVars>
          <dgm:chMax val="0"/>
          <dgm:bulletEnabled val="1"/>
        </dgm:presLayoutVars>
      </dgm:prSet>
      <dgm:spPr/>
    </dgm:pt>
    <dgm:pt modelId="{2AD57E4F-1F76-D94F-8C4A-24C980C6BDC5}" type="pres">
      <dgm:prSet presAssocID="{768A87B8-8767-48D9-9065-61102C3071B7}" presName="negativeSpace" presStyleCnt="0"/>
      <dgm:spPr/>
    </dgm:pt>
    <dgm:pt modelId="{0B1CD85C-CA06-FE42-A4AE-BFFB27A51C05}" type="pres">
      <dgm:prSet presAssocID="{768A87B8-8767-48D9-9065-61102C3071B7}" presName="childText" presStyleLbl="conFgAcc1" presStyleIdx="2" presStyleCnt="3">
        <dgm:presLayoutVars>
          <dgm:bulletEnabled val="1"/>
        </dgm:presLayoutVars>
      </dgm:prSet>
      <dgm:spPr/>
    </dgm:pt>
  </dgm:ptLst>
  <dgm:cxnLst>
    <dgm:cxn modelId="{7000F00F-9D24-4209-8179-4F21EFD1C092}" srcId="{A220443D-E339-4A05-8B8B-B10F85BC40BA}" destId="{4E3906D2-4F40-4E55-A6FB-0CD9873D1E2A}" srcOrd="0" destOrd="0" parTransId="{B077E330-5382-437F-BD1B-6D208F80E8E2}" sibTransId="{2093560B-1C78-4812-ADD4-4B0A220677BD}"/>
    <dgm:cxn modelId="{40419E18-2684-444C-9959-D93247C14D1D}" type="presOf" srcId="{BC05CE90-B716-4F26-B4C9-6C24B7A82362}" destId="{D159A988-92A0-1044-848E-F2CFDA520D81}" srcOrd="0" destOrd="0" presId="urn:microsoft.com/office/officeart/2005/8/layout/list1"/>
    <dgm:cxn modelId="{2425D320-EC1E-40C9-980D-E5F3C39DDBC0}" srcId="{768A87B8-8767-48D9-9065-61102C3071B7}" destId="{0CB69A55-3687-4D14-913F-A241F917EB07}" srcOrd="0" destOrd="0" parTransId="{558E1A51-2D3B-48CE-A90C-17254C485BB8}" sibTransId="{19845DFB-1481-4DED-A192-18BF2475CEE7}"/>
    <dgm:cxn modelId="{09B20A52-46ED-4944-9C7C-086558D48ACF}" type="presOf" srcId="{7036BDB0-467E-4107-9E6E-3D9450E23DAD}" destId="{CA607D71-44C0-F745-B9F3-A3A33424E729}" srcOrd="0" destOrd="0" presId="urn:microsoft.com/office/officeart/2005/8/layout/list1"/>
    <dgm:cxn modelId="{8F73DB6D-540B-3846-9C69-6BE7B7719816}" type="presOf" srcId="{7036BDB0-467E-4107-9E6E-3D9450E23DAD}" destId="{FB4CA53A-7F91-C64B-A2AB-318209AC8D5E}" srcOrd="1" destOrd="0" presId="urn:microsoft.com/office/officeart/2005/8/layout/list1"/>
    <dgm:cxn modelId="{47B78A9B-68C6-4BDD-A598-012485E76711}" srcId="{7482F54C-4E17-4C09-958D-F33601F4F8AD}" destId="{A220443D-E339-4A05-8B8B-B10F85BC40BA}" srcOrd="0" destOrd="0" parTransId="{38B7A1B2-8F11-48C3-AAD8-276988ABFC75}" sibTransId="{6ABAA202-D3EA-4DE9-BB8F-5C8DD3574007}"/>
    <dgm:cxn modelId="{1161429C-C90B-2442-BF4E-F2C8BD9AA060}" type="presOf" srcId="{A220443D-E339-4A05-8B8B-B10F85BC40BA}" destId="{F44797C5-36E2-D14D-BC81-5E483EBE3550}" srcOrd="0" destOrd="0" presId="urn:microsoft.com/office/officeart/2005/8/layout/list1"/>
    <dgm:cxn modelId="{1CE357A7-A969-6645-974C-E49D274AC59B}" type="presOf" srcId="{0CB69A55-3687-4D14-913F-A241F917EB07}" destId="{0B1CD85C-CA06-FE42-A4AE-BFFB27A51C05}" srcOrd="0" destOrd="0" presId="urn:microsoft.com/office/officeart/2005/8/layout/list1"/>
    <dgm:cxn modelId="{6D5C97B9-D8FD-9A43-AC54-C9878B2602D8}" type="presOf" srcId="{A220443D-E339-4A05-8B8B-B10F85BC40BA}" destId="{FD3A500E-8D11-6C45-A896-3F7E4008D553}" srcOrd="1" destOrd="0" presId="urn:microsoft.com/office/officeart/2005/8/layout/list1"/>
    <dgm:cxn modelId="{2E6E98BA-F3A6-440C-9E0A-A7B56C61BA56}" srcId="{7482F54C-4E17-4C09-958D-F33601F4F8AD}" destId="{768A87B8-8767-48D9-9065-61102C3071B7}" srcOrd="2" destOrd="0" parTransId="{B016104A-DDC7-4A16-9A4D-204EB6EC9D3B}" sibTransId="{ED66D0AB-7738-4DC4-A6D4-DB812E99D456}"/>
    <dgm:cxn modelId="{FDA4E6BB-2B1D-4F1F-9D27-21E2D23BBC3F}" srcId="{7036BDB0-467E-4107-9E6E-3D9450E23DAD}" destId="{BC05CE90-B716-4F26-B4C9-6C24B7A82362}" srcOrd="0" destOrd="0" parTransId="{F911592C-AE0D-4E23-86BA-DC17945D1975}" sibTransId="{E87037E3-E24D-488E-AF9A-269721ABA164}"/>
    <dgm:cxn modelId="{CCD529D4-1D1F-6F44-A3E4-2E5818A82D66}" type="presOf" srcId="{7482F54C-4E17-4C09-958D-F33601F4F8AD}" destId="{34FBE1BD-83B5-D54C-ADBC-99B1CC6A285A}" srcOrd="0" destOrd="0" presId="urn:microsoft.com/office/officeart/2005/8/layout/list1"/>
    <dgm:cxn modelId="{E6F659F3-47A8-AB42-8942-B2C1B063DB72}" type="presOf" srcId="{768A87B8-8767-48D9-9065-61102C3071B7}" destId="{B41471E5-E80F-2A41-B718-D876DE1DDEBA}" srcOrd="1" destOrd="0" presId="urn:microsoft.com/office/officeart/2005/8/layout/list1"/>
    <dgm:cxn modelId="{BE8AE9F9-413E-704A-8B77-42B9C28897BD}" type="presOf" srcId="{768A87B8-8767-48D9-9065-61102C3071B7}" destId="{5255D8B1-89EF-664D-B25E-3258029FB828}" srcOrd="0" destOrd="0" presId="urn:microsoft.com/office/officeart/2005/8/layout/list1"/>
    <dgm:cxn modelId="{B0B0BBFB-8AF1-4E45-A883-1D9AD116A1AD}" type="presOf" srcId="{4E3906D2-4F40-4E55-A6FB-0CD9873D1E2A}" destId="{13E34C29-A2C7-5348-A932-31B965ADC00A}" srcOrd="0" destOrd="0" presId="urn:microsoft.com/office/officeart/2005/8/layout/list1"/>
    <dgm:cxn modelId="{DD844BFF-CB0A-48E6-86B7-E9BCAC960CD2}" srcId="{7482F54C-4E17-4C09-958D-F33601F4F8AD}" destId="{7036BDB0-467E-4107-9E6E-3D9450E23DAD}" srcOrd="1" destOrd="0" parTransId="{F2811046-B8C6-4614-BE4A-5A2FF140FBB7}" sibTransId="{C828115C-18DD-4484-984D-BB71F8E2E2FC}"/>
    <dgm:cxn modelId="{95069F85-6072-7A42-B907-CEF8449F2705}" type="presParOf" srcId="{34FBE1BD-83B5-D54C-ADBC-99B1CC6A285A}" destId="{20C1D28B-983F-7948-810D-51C495C4C414}" srcOrd="0" destOrd="0" presId="urn:microsoft.com/office/officeart/2005/8/layout/list1"/>
    <dgm:cxn modelId="{43B4C2F9-A018-1C40-A8A1-DEA17DD4DA85}" type="presParOf" srcId="{20C1D28B-983F-7948-810D-51C495C4C414}" destId="{F44797C5-36E2-D14D-BC81-5E483EBE3550}" srcOrd="0" destOrd="0" presId="urn:microsoft.com/office/officeart/2005/8/layout/list1"/>
    <dgm:cxn modelId="{D7630F1B-3ADF-C94F-B856-9BF7A7AFEEE2}" type="presParOf" srcId="{20C1D28B-983F-7948-810D-51C495C4C414}" destId="{FD3A500E-8D11-6C45-A896-3F7E4008D553}" srcOrd="1" destOrd="0" presId="urn:microsoft.com/office/officeart/2005/8/layout/list1"/>
    <dgm:cxn modelId="{C9CADCAD-3FF4-5C48-AC2D-3C5BF638A371}" type="presParOf" srcId="{34FBE1BD-83B5-D54C-ADBC-99B1CC6A285A}" destId="{208EA8F5-806A-9144-AECA-D5D2E1A79BD7}" srcOrd="1" destOrd="0" presId="urn:microsoft.com/office/officeart/2005/8/layout/list1"/>
    <dgm:cxn modelId="{3C21DE41-0346-BA4C-85F3-F31126767F2C}" type="presParOf" srcId="{34FBE1BD-83B5-D54C-ADBC-99B1CC6A285A}" destId="{13E34C29-A2C7-5348-A932-31B965ADC00A}" srcOrd="2" destOrd="0" presId="urn:microsoft.com/office/officeart/2005/8/layout/list1"/>
    <dgm:cxn modelId="{D64B859D-2198-8141-8AAA-8343D0BA32A7}" type="presParOf" srcId="{34FBE1BD-83B5-D54C-ADBC-99B1CC6A285A}" destId="{66F5D11F-01EE-5E43-AA35-52AE88D3B94E}" srcOrd="3" destOrd="0" presId="urn:microsoft.com/office/officeart/2005/8/layout/list1"/>
    <dgm:cxn modelId="{7411DB0B-FCED-5843-94AA-2D950D6A81F3}" type="presParOf" srcId="{34FBE1BD-83B5-D54C-ADBC-99B1CC6A285A}" destId="{D3C74F44-ED91-E648-87F6-296FD8A251DE}" srcOrd="4" destOrd="0" presId="urn:microsoft.com/office/officeart/2005/8/layout/list1"/>
    <dgm:cxn modelId="{CB3E5EA4-6130-C14E-9FC2-7532AE1436C1}" type="presParOf" srcId="{D3C74F44-ED91-E648-87F6-296FD8A251DE}" destId="{CA607D71-44C0-F745-B9F3-A3A33424E729}" srcOrd="0" destOrd="0" presId="urn:microsoft.com/office/officeart/2005/8/layout/list1"/>
    <dgm:cxn modelId="{9B3E0782-AAD0-8A4C-A054-76AC68823935}" type="presParOf" srcId="{D3C74F44-ED91-E648-87F6-296FD8A251DE}" destId="{FB4CA53A-7F91-C64B-A2AB-318209AC8D5E}" srcOrd="1" destOrd="0" presId="urn:microsoft.com/office/officeart/2005/8/layout/list1"/>
    <dgm:cxn modelId="{FF114B1F-6C9D-4444-8C0C-8B0A13674738}" type="presParOf" srcId="{34FBE1BD-83B5-D54C-ADBC-99B1CC6A285A}" destId="{2CF39E75-683F-844C-9B23-B0F20FF42706}" srcOrd="5" destOrd="0" presId="urn:microsoft.com/office/officeart/2005/8/layout/list1"/>
    <dgm:cxn modelId="{87E0E70D-E7C4-7042-A4ED-D149E5D85C35}" type="presParOf" srcId="{34FBE1BD-83B5-D54C-ADBC-99B1CC6A285A}" destId="{D159A988-92A0-1044-848E-F2CFDA520D81}" srcOrd="6" destOrd="0" presId="urn:microsoft.com/office/officeart/2005/8/layout/list1"/>
    <dgm:cxn modelId="{2222F507-4F9C-AC41-A12C-3A24B9D80691}" type="presParOf" srcId="{34FBE1BD-83B5-D54C-ADBC-99B1CC6A285A}" destId="{053C6D34-15BE-8548-A046-014848EF1614}" srcOrd="7" destOrd="0" presId="urn:microsoft.com/office/officeart/2005/8/layout/list1"/>
    <dgm:cxn modelId="{AE94595C-07E0-C84D-B937-1054C45DB7BD}" type="presParOf" srcId="{34FBE1BD-83B5-D54C-ADBC-99B1CC6A285A}" destId="{3EE9C052-BA79-C545-AB45-76EF9FBA9D65}" srcOrd="8" destOrd="0" presId="urn:microsoft.com/office/officeart/2005/8/layout/list1"/>
    <dgm:cxn modelId="{7218E603-0FB8-824C-87BA-52359B7604F6}" type="presParOf" srcId="{3EE9C052-BA79-C545-AB45-76EF9FBA9D65}" destId="{5255D8B1-89EF-664D-B25E-3258029FB828}" srcOrd="0" destOrd="0" presId="urn:microsoft.com/office/officeart/2005/8/layout/list1"/>
    <dgm:cxn modelId="{415DC0B6-22D3-B442-A3A0-7E475D1CB74A}" type="presParOf" srcId="{3EE9C052-BA79-C545-AB45-76EF9FBA9D65}" destId="{B41471E5-E80F-2A41-B718-D876DE1DDEBA}" srcOrd="1" destOrd="0" presId="urn:microsoft.com/office/officeart/2005/8/layout/list1"/>
    <dgm:cxn modelId="{9D163B4B-08CB-EB47-8114-7BE4E766FE3E}" type="presParOf" srcId="{34FBE1BD-83B5-D54C-ADBC-99B1CC6A285A}" destId="{2AD57E4F-1F76-D94F-8C4A-24C980C6BDC5}" srcOrd="9" destOrd="0" presId="urn:microsoft.com/office/officeart/2005/8/layout/list1"/>
    <dgm:cxn modelId="{6FC39F72-BA81-1147-87A3-C911007B51B3}" type="presParOf" srcId="{34FBE1BD-83B5-D54C-ADBC-99B1CC6A285A}" destId="{0B1CD85C-CA06-FE42-A4AE-BFFB27A51C0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3F3ECB-D1D9-4363-A38A-64375A307F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8572E60-8E59-4623-BF77-2DC3C5FE10DB}">
      <dgm:prSet custT="1"/>
      <dgm:spPr>
        <a:solidFill>
          <a:schemeClr val="tx2"/>
        </a:solidFill>
      </dgm:spPr>
      <dgm:t>
        <a:bodyPr/>
        <a:lstStyle/>
        <a:p>
          <a:r>
            <a:rPr lang="en-US" sz="2800" dirty="0"/>
            <a:t>A Circle of Concern is the group of people we think about, care about, and interact with in thoughtful ways.</a:t>
          </a:r>
        </a:p>
      </dgm:t>
      <dgm:extLst>
        <a:ext uri="{E40237B7-FDA0-4F09-8148-C483321AD2D9}">
          <dgm14:cNvPr xmlns:dgm14="http://schemas.microsoft.com/office/drawing/2010/diagram" id="0" name="" descr="A Circle of Concern is the group of people we think about, care about, and interact with in thoughtful ways.&#13;&#10;"/>
        </a:ext>
      </dgm:extLst>
    </dgm:pt>
    <dgm:pt modelId="{8BD1E782-E52F-4AB4-B80E-F72B3AC2A7D5}" type="parTrans" cxnId="{9369E9BC-890D-4B90-8E09-C98E8614E3CD}">
      <dgm:prSet/>
      <dgm:spPr/>
      <dgm:t>
        <a:bodyPr/>
        <a:lstStyle/>
        <a:p>
          <a:endParaRPr lang="en-US"/>
        </a:p>
      </dgm:t>
    </dgm:pt>
    <dgm:pt modelId="{B95ED149-0AA9-4051-92A9-492C4BBBFF55}" type="sibTrans" cxnId="{9369E9BC-890D-4B90-8E09-C98E8614E3CD}">
      <dgm:prSet/>
      <dgm:spPr/>
      <dgm:t>
        <a:bodyPr/>
        <a:lstStyle/>
        <a:p>
          <a:endParaRPr lang="en-US"/>
        </a:p>
      </dgm:t>
    </dgm:pt>
    <dgm:pt modelId="{873E61CE-E575-43CC-ABA7-80CF87F5E1B5}">
      <dgm:prSet custT="1"/>
      <dgm:spPr>
        <a:solidFill>
          <a:schemeClr val="accent2"/>
        </a:solidFill>
      </dgm:spPr>
      <dgm:t>
        <a:bodyPr/>
        <a:lstStyle/>
        <a:p>
          <a:r>
            <a:rPr lang="en-US" sz="2800" dirty="0"/>
            <a:t>People in our Circle of Concern tend to be like us – they look like us, act like us, share our values.</a:t>
          </a:r>
        </a:p>
      </dgm:t>
      <dgm:extLst>
        <a:ext uri="{E40237B7-FDA0-4F09-8148-C483321AD2D9}">
          <dgm14:cNvPr xmlns:dgm14="http://schemas.microsoft.com/office/drawing/2010/diagram" id="0" name="" descr="People in our Circle of Concern tend to be like us – they look like us, act like us, share our values.&#10;"/>
        </a:ext>
      </dgm:extLst>
    </dgm:pt>
    <dgm:pt modelId="{D59C399F-160D-46F5-AD9E-00917A2D129C}" type="parTrans" cxnId="{50766688-DB7D-4E1F-9B5B-523E35158DF8}">
      <dgm:prSet/>
      <dgm:spPr/>
      <dgm:t>
        <a:bodyPr/>
        <a:lstStyle/>
        <a:p>
          <a:endParaRPr lang="en-US"/>
        </a:p>
      </dgm:t>
    </dgm:pt>
    <dgm:pt modelId="{559F5389-1415-480E-ACFA-189A48E7E254}" type="sibTrans" cxnId="{50766688-DB7D-4E1F-9B5B-523E35158DF8}">
      <dgm:prSet/>
      <dgm:spPr/>
      <dgm:t>
        <a:bodyPr/>
        <a:lstStyle/>
        <a:p>
          <a:endParaRPr lang="en-US"/>
        </a:p>
      </dgm:t>
    </dgm:pt>
    <dgm:pt modelId="{9E37FCDD-F898-40EA-9EAA-63951DE482FF}">
      <dgm:prSet custT="1"/>
      <dgm:spPr>
        <a:solidFill>
          <a:schemeClr val="accent6">
            <a:lumMod val="75000"/>
          </a:schemeClr>
        </a:solidFill>
      </dgm:spPr>
      <dgm:t>
        <a:bodyPr/>
        <a:lstStyle/>
        <a:p>
          <a:r>
            <a:rPr lang="en-US" sz="2800" dirty="0"/>
            <a:t>As a Leader, you must be intentional about expanding your Circle of Concern.</a:t>
          </a:r>
        </a:p>
      </dgm:t>
      <dgm:extLst>
        <a:ext uri="{E40237B7-FDA0-4F09-8148-C483321AD2D9}">
          <dgm14:cNvPr xmlns:dgm14="http://schemas.microsoft.com/office/drawing/2010/diagram" id="0" name="" descr="As a Leader, you must be intentional about expanding your Circle of Concern.&#13;&#10;"/>
        </a:ext>
      </dgm:extLst>
    </dgm:pt>
    <dgm:pt modelId="{935FBCC4-C1E2-4502-BBF9-2C4EF0C9F8AA}" type="parTrans" cxnId="{9EE9C37D-B394-49B9-917E-4AE623779EDC}">
      <dgm:prSet/>
      <dgm:spPr/>
      <dgm:t>
        <a:bodyPr/>
        <a:lstStyle/>
        <a:p>
          <a:endParaRPr lang="en-US"/>
        </a:p>
      </dgm:t>
    </dgm:pt>
    <dgm:pt modelId="{3C89873C-007A-44BE-8BA1-90B07DA2F5A2}" type="sibTrans" cxnId="{9EE9C37D-B394-49B9-917E-4AE623779EDC}">
      <dgm:prSet/>
      <dgm:spPr/>
      <dgm:t>
        <a:bodyPr/>
        <a:lstStyle/>
        <a:p>
          <a:endParaRPr lang="en-US"/>
        </a:p>
      </dgm:t>
    </dgm:pt>
    <dgm:pt modelId="{D63ABAC7-4C36-482C-86F0-1FC0B6753622}">
      <dgm:prSet custT="1"/>
      <dgm:spPr>
        <a:solidFill>
          <a:schemeClr val="accent5"/>
        </a:solidFill>
      </dgm:spPr>
      <dgm:t>
        <a:bodyPr/>
        <a:lstStyle/>
        <a:p>
          <a:r>
            <a:rPr lang="en-US" sz="2000" i="1" dirty="0"/>
            <a:t>Making Caring Common Project, </a:t>
          </a:r>
          <a:r>
            <a:rPr lang="en-US" sz="2000" dirty="0"/>
            <a:t>Harvard University.</a:t>
          </a:r>
        </a:p>
      </dgm:t>
      <dgm:extLst>
        <a:ext uri="{E40237B7-FDA0-4F09-8148-C483321AD2D9}">
          <dgm14:cNvPr xmlns:dgm14="http://schemas.microsoft.com/office/drawing/2010/diagram" id="0" name="" descr="Making Caring Common Project, Harvard University.&#13;&#10;"/>
        </a:ext>
      </dgm:extLst>
    </dgm:pt>
    <dgm:pt modelId="{49393A9C-A83D-47B5-91B3-B5FD831D76C8}" type="parTrans" cxnId="{7BE66BFF-0639-4CC0-90E3-A25D9C427223}">
      <dgm:prSet/>
      <dgm:spPr/>
      <dgm:t>
        <a:bodyPr/>
        <a:lstStyle/>
        <a:p>
          <a:endParaRPr lang="en-US"/>
        </a:p>
      </dgm:t>
    </dgm:pt>
    <dgm:pt modelId="{459C3EFB-FE28-4C60-A77F-459E7162BC93}" type="sibTrans" cxnId="{7BE66BFF-0639-4CC0-90E3-A25D9C427223}">
      <dgm:prSet/>
      <dgm:spPr/>
      <dgm:t>
        <a:bodyPr/>
        <a:lstStyle/>
        <a:p>
          <a:endParaRPr lang="en-US"/>
        </a:p>
      </dgm:t>
    </dgm:pt>
    <dgm:pt modelId="{706CD029-B84A-7944-B12A-663A7F17A566}" type="pres">
      <dgm:prSet presAssocID="{C53F3ECB-D1D9-4363-A38A-64375A307F22}" presName="linear" presStyleCnt="0">
        <dgm:presLayoutVars>
          <dgm:animLvl val="lvl"/>
          <dgm:resizeHandles val="exact"/>
        </dgm:presLayoutVars>
      </dgm:prSet>
      <dgm:spPr/>
    </dgm:pt>
    <dgm:pt modelId="{54E4BD03-F1B6-B143-9EF3-C55E44FD0871}" type="pres">
      <dgm:prSet presAssocID="{B8572E60-8E59-4623-BF77-2DC3C5FE10DB}" presName="parentText" presStyleLbl="node1" presStyleIdx="0" presStyleCnt="4">
        <dgm:presLayoutVars>
          <dgm:chMax val="0"/>
          <dgm:bulletEnabled val="1"/>
        </dgm:presLayoutVars>
      </dgm:prSet>
      <dgm:spPr/>
    </dgm:pt>
    <dgm:pt modelId="{FD25C3EF-522F-1847-8BAE-B4060220B287}" type="pres">
      <dgm:prSet presAssocID="{B95ED149-0AA9-4051-92A9-492C4BBBFF55}" presName="spacer" presStyleCnt="0"/>
      <dgm:spPr/>
    </dgm:pt>
    <dgm:pt modelId="{29FE5839-19FF-314E-BEFB-6320A8E75BD9}" type="pres">
      <dgm:prSet presAssocID="{873E61CE-E575-43CC-ABA7-80CF87F5E1B5}" presName="parentText" presStyleLbl="node1" presStyleIdx="1" presStyleCnt="4">
        <dgm:presLayoutVars>
          <dgm:chMax val="0"/>
          <dgm:bulletEnabled val="1"/>
        </dgm:presLayoutVars>
      </dgm:prSet>
      <dgm:spPr/>
    </dgm:pt>
    <dgm:pt modelId="{A9DFC70C-5861-5746-9A4A-D7E99F65A7F1}" type="pres">
      <dgm:prSet presAssocID="{559F5389-1415-480E-ACFA-189A48E7E254}" presName="spacer" presStyleCnt="0"/>
      <dgm:spPr/>
    </dgm:pt>
    <dgm:pt modelId="{852C3C57-AAF1-444F-8AE9-5025BD8FB0CA}" type="pres">
      <dgm:prSet presAssocID="{9E37FCDD-F898-40EA-9EAA-63951DE482FF}" presName="parentText" presStyleLbl="node1" presStyleIdx="2" presStyleCnt="4">
        <dgm:presLayoutVars>
          <dgm:chMax val="0"/>
          <dgm:bulletEnabled val="1"/>
        </dgm:presLayoutVars>
      </dgm:prSet>
      <dgm:spPr/>
    </dgm:pt>
    <dgm:pt modelId="{059E0C26-8BC5-AC40-97C2-AF9B8FE2139E}" type="pres">
      <dgm:prSet presAssocID="{3C89873C-007A-44BE-8BA1-90B07DA2F5A2}" presName="spacer" presStyleCnt="0"/>
      <dgm:spPr/>
    </dgm:pt>
    <dgm:pt modelId="{DF2F2700-6F29-1847-830F-915116BF279F}" type="pres">
      <dgm:prSet presAssocID="{D63ABAC7-4C36-482C-86F0-1FC0B6753622}" presName="parentText" presStyleLbl="node1" presStyleIdx="3" presStyleCnt="4">
        <dgm:presLayoutVars>
          <dgm:chMax val="0"/>
          <dgm:bulletEnabled val="1"/>
        </dgm:presLayoutVars>
      </dgm:prSet>
      <dgm:spPr/>
    </dgm:pt>
  </dgm:ptLst>
  <dgm:cxnLst>
    <dgm:cxn modelId="{DD12452B-1506-0044-8B16-D52385872899}" type="presOf" srcId="{9E37FCDD-F898-40EA-9EAA-63951DE482FF}" destId="{852C3C57-AAF1-444F-8AE9-5025BD8FB0CA}" srcOrd="0" destOrd="0" presId="urn:microsoft.com/office/officeart/2005/8/layout/vList2"/>
    <dgm:cxn modelId="{6F2A9E71-3A5B-C845-953E-6DCF8DADA1A8}" type="presOf" srcId="{B8572E60-8E59-4623-BF77-2DC3C5FE10DB}" destId="{54E4BD03-F1B6-B143-9EF3-C55E44FD0871}" srcOrd="0" destOrd="0" presId="urn:microsoft.com/office/officeart/2005/8/layout/vList2"/>
    <dgm:cxn modelId="{9EE9C37D-B394-49B9-917E-4AE623779EDC}" srcId="{C53F3ECB-D1D9-4363-A38A-64375A307F22}" destId="{9E37FCDD-F898-40EA-9EAA-63951DE482FF}" srcOrd="2" destOrd="0" parTransId="{935FBCC4-C1E2-4502-BBF9-2C4EF0C9F8AA}" sibTransId="{3C89873C-007A-44BE-8BA1-90B07DA2F5A2}"/>
    <dgm:cxn modelId="{22D77D85-33F0-5846-BDCF-0741B893B4E8}" type="presOf" srcId="{D63ABAC7-4C36-482C-86F0-1FC0B6753622}" destId="{DF2F2700-6F29-1847-830F-915116BF279F}" srcOrd="0" destOrd="0" presId="urn:microsoft.com/office/officeart/2005/8/layout/vList2"/>
    <dgm:cxn modelId="{50766688-DB7D-4E1F-9B5B-523E35158DF8}" srcId="{C53F3ECB-D1D9-4363-A38A-64375A307F22}" destId="{873E61CE-E575-43CC-ABA7-80CF87F5E1B5}" srcOrd="1" destOrd="0" parTransId="{D59C399F-160D-46F5-AD9E-00917A2D129C}" sibTransId="{559F5389-1415-480E-ACFA-189A48E7E254}"/>
    <dgm:cxn modelId="{1FF52994-87CE-184F-84AB-D669540DF08B}" type="presOf" srcId="{873E61CE-E575-43CC-ABA7-80CF87F5E1B5}" destId="{29FE5839-19FF-314E-BEFB-6320A8E75BD9}" srcOrd="0" destOrd="0" presId="urn:microsoft.com/office/officeart/2005/8/layout/vList2"/>
    <dgm:cxn modelId="{19EE89A0-077A-3244-994A-00AFD31F84EF}" type="presOf" srcId="{C53F3ECB-D1D9-4363-A38A-64375A307F22}" destId="{706CD029-B84A-7944-B12A-663A7F17A566}" srcOrd="0" destOrd="0" presId="urn:microsoft.com/office/officeart/2005/8/layout/vList2"/>
    <dgm:cxn modelId="{9369E9BC-890D-4B90-8E09-C98E8614E3CD}" srcId="{C53F3ECB-D1D9-4363-A38A-64375A307F22}" destId="{B8572E60-8E59-4623-BF77-2DC3C5FE10DB}" srcOrd="0" destOrd="0" parTransId="{8BD1E782-E52F-4AB4-B80E-F72B3AC2A7D5}" sibTransId="{B95ED149-0AA9-4051-92A9-492C4BBBFF55}"/>
    <dgm:cxn modelId="{7BE66BFF-0639-4CC0-90E3-A25D9C427223}" srcId="{C53F3ECB-D1D9-4363-A38A-64375A307F22}" destId="{D63ABAC7-4C36-482C-86F0-1FC0B6753622}" srcOrd="3" destOrd="0" parTransId="{49393A9C-A83D-47B5-91B3-B5FD831D76C8}" sibTransId="{459C3EFB-FE28-4C60-A77F-459E7162BC93}"/>
    <dgm:cxn modelId="{EE63C651-972B-A04A-B40B-CD7ED6AC0DAD}" type="presParOf" srcId="{706CD029-B84A-7944-B12A-663A7F17A566}" destId="{54E4BD03-F1B6-B143-9EF3-C55E44FD0871}" srcOrd="0" destOrd="0" presId="urn:microsoft.com/office/officeart/2005/8/layout/vList2"/>
    <dgm:cxn modelId="{053832BB-5A0D-0648-B536-83186F3FCA08}" type="presParOf" srcId="{706CD029-B84A-7944-B12A-663A7F17A566}" destId="{FD25C3EF-522F-1847-8BAE-B4060220B287}" srcOrd="1" destOrd="0" presId="urn:microsoft.com/office/officeart/2005/8/layout/vList2"/>
    <dgm:cxn modelId="{A8AF426E-ED6D-0549-BEC8-CE898B45687D}" type="presParOf" srcId="{706CD029-B84A-7944-B12A-663A7F17A566}" destId="{29FE5839-19FF-314E-BEFB-6320A8E75BD9}" srcOrd="2" destOrd="0" presId="urn:microsoft.com/office/officeart/2005/8/layout/vList2"/>
    <dgm:cxn modelId="{BBAFA775-802B-C64C-8F45-E7D58C646A06}" type="presParOf" srcId="{706CD029-B84A-7944-B12A-663A7F17A566}" destId="{A9DFC70C-5861-5746-9A4A-D7E99F65A7F1}" srcOrd="3" destOrd="0" presId="urn:microsoft.com/office/officeart/2005/8/layout/vList2"/>
    <dgm:cxn modelId="{33539D4A-6897-3E4B-A9FA-B8AA3693FB02}" type="presParOf" srcId="{706CD029-B84A-7944-B12A-663A7F17A566}" destId="{852C3C57-AAF1-444F-8AE9-5025BD8FB0CA}" srcOrd="4" destOrd="0" presId="urn:microsoft.com/office/officeart/2005/8/layout/vList2"/>
    <dgm:cxn modelId="{ECF103D4-769B-8E40-B464-1333908EFCB2}" type="presParOf" srcId="{706CD029-B84A-7944-B12A-663A7F17A566}" destId="{059E0C26-8BC5-AC40-97C2-AF9B8FE2139E}" srcOrd="5" destOrd="0" presId="urn:microsoft.com/office/officeart/2005/8/layout/vList2"/>
    <dgm:cxn modelId="{E55DF133-8BC5-874D-8959-5B1008C2FE38}" type="presParOf" srcId="{706CD029-B84A-7944-B12A-663A7F17A566}" destId="{DF2F2700-6F29-1847-830F-915116BF279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3E05E7-01F1-40E8-96E3-DFC624060BB5}"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44A63443-D8A1-44EF-8B12-5E13B0BAD583}">
      <dgm:prSet/>
      <dgm:spPr>
        <a:solidFill>
          <a:schemeClr val="tx2"/>
        </a:solidFill>
      </dgm:spPr>
      <dgm:t>
        <a:bodyPr/>
        <a:lstStyle/>
        <a:p>
          <a:r>
            <a:rPr lang="en-US" dirty="0"/>
            <a:t>Eliminate</a:t>
          </a:r>
        </a:p>
      </dgm:t>
    </dgm:pt>
    <dgm:pt modelId="{8E3F70BC-FB58-45DB-B5FF-C460D896411A}" type="parTrans" cxnId="{1DF6C293-F530-4601-B9C0-BF9473761F9E}">
      <dgm:prSet/>
      <dgm:spPr/>
      <dgm:t>
        <a:bodyPr/>
        <a:lstStyle/>
        <a:p>
          <a:endParaRPr lang="en-US"/>
        </a:p>
      </dgm:t>
    </dgm:pt>
    <dgm:pt modelId="{E819CBB8-1856-4F91-BF5B-409BB1669DF7}" type="sibTrans" cxnId="{1DF6C293-F530-4601-B9C0-BF9473761F9E}">
      <dgm:prSet/>
      <dgm:spPr/>
      <dgm:t>
        <a:bodyPr/>
        <a:lstStyle/>
        <a:p>
          <a:endParaRPr lang="en-US"/>
        </a:p>
      </dgm:t>
    </dgm:pt>
    <dgm:pt modelId="{A206D43B-F7D9-4A55-A4C8-39800A59C595}">
      <dgm:prSet/>
      <dgm:spPr>
        <a:solidFill>
          <a:schemeClr val="tx2">
            <a:alpha val="36000"/>
          </a:schemeClr>
        </a:solidFill>
      </dgm:spPr>
      <dgm:t>
        <a:bodyPr/>
        <a:lstStyle/>
        <a:p>
          <a:r>
            <a:rPr lang="en-US" dirty="0"/>
            <a:t>Eliminate the mind chatter regarding your preconceived negative beliefs or assumptions.</a:t>
          </a:r>
        </a:p>
      </dgm:t>
      <dgm:extLst>
        <a:ext uri="{E40237B7-FDA0-4F09-8148-C483321AD2D9}">
          <dgm14:cNvPr xmlns:dgm14="http://schemas.microsoft.com/office/drawing/2010/diagram" id="0" name="" descr="Eliminate the mind chatter regarding your preconceived negative beliefs or assumptions.&#13;&#10;"/>
        </a:ext>
      </dgm:extLst>
    </dgm:pt>
    <dgm:pt modelId="{6FD6E453-2B65-4390-BBE4-892ACD4D1845}" type="parTrans" cxnId="{E8ECEB8D-E0F8-470A-90BF-1DA44E9A60B6}">
      <dgm:prSet/>
      <dgm:spPr/>
      <dgm:t>
        <a:bodyPr/>
        <a:lstStyle/>
        <a:p>
          <a:endParaRPr lang="en-US"/>
        </a:p>
      </dgm:t>
    </dgm:pt>
    <dgm:pt modelId="{9FC84816-AEC0-4750-86C8-C0A5BBC23229}" type="sibTrans" cxnId="{E8ECEB8D-E0F8-470A-90BF-1DA44E9A60B6}">
      <dgm:prSet/>
      <dgm:spPr/>
      <dgm:t>
        <a:bodyPr/>
        <a:lstStyle/>
        <a:p>
          <a:endParaRPr lang="en-US"/>
        </a:p>
      </dgm:t>
    </dgm:pt>
    <dgm:pt modelId="{C683A22D-EDA1-424D-8046-F4F34CEC636B}">
      <dgm:prSet/>
      <dgm:spPr>
        <a:solidFill>
          <a:schemeClr val="accent2"/>
        </a:solidFill>
      </dgm:spPr>
      <dgm:t>
        <a:bodyPr/>
        <a:lstStyle/>
        <a:p>
          <a:r>
            <a:rPr lang="en-US" dirty="0"/>
            <a:t>Model</a:t>
          </a:r>
        </a:p>
      </dgm:t>
    </dgm:pt>
    <dgm:pt modelId="{5A123398-57EF-4B32-9B2E-F59B95DA3F28}" type="parTrans" cxnId="{F6B9A9AF-DCE8-440E-89CF-8AA86668512B}">
      <dgm:prSet/>
      <dgm:spPr/>
      <dgm:t>
        <a:bodyPr/>
        <a:lstStyle/>
        <a:p>
          <a:endParaRPr lang="en-US"/>
        </a:p>
      </dgm:t>
    </dgm:pt>
    <dgm:pt modelId="{7FAF1CF9-7D64-4F56-8211-15EF6567E469}" type="sibTrans" cxnId="{F6B9A9AF-DCE8-440E-89CF-8AA86668512B}">
      <dgm:prSet/>
      <dgm:spPr/>
      <dgm:t>
        <a:bodyPr/>
        <a:lstStyle/>
        <a:p>
          <a:endParaRPr lang="en-US"/>
        </a:p>
      </dgm:t>
    </dgm:pt>
    <dgm:pt modelId="{4BA732B0-B3FE-46E5-A99C-D99FDB0D4187}">
      <dgm:prSet/>
      <dgm:spPr>
        <a:solidFill>
          <a:schemeClr val="accent2">
            <a:alpha val="60000"/>
          </a:schemeClr>
        </a:solidFill>
      </dgm:spPr>
      <dgm:t>
        <a:bodyPr/>
        <a:lstStyle/>
        <a:p>
          <a:r>
            <a:rPr lang="en-US" dirty="0"/>
            <a:t>Model respectful, culturally neutral behavior to the parties.</a:t>
          </a:r>
        </a:p>
      </dgm:t>
      <dgm:extLst>
        <a:ext uri="{E40237B7-FDA0-4F09-8148-C483321AD2D9}">
          <dgm14:cNvPr xmlns:dgm14="http://schemas.microsoft.com/office/drawing/2010/diagram" id="0" name="" descr="Model respectful, culturally neutral behavior to the parties.&#13;&#10;"/>
        </a:ext>
      </dgm:extLst>
    </dgm:pt>
    <dgm:pt modelId="{DF1A4D5C-ECE9-430B-A900-EB336AB3F894}" type="parTrans" cxnId="{FF5F6D2D-3870-4144-9EC0-C0BC4F1C5775}">
      <dgm:prSet/>
      <dgm:spPr/>
      <dgm:t>
        <a:bodyPr/>
        <a:lstStyle/>
        <a:p>
          <a:endParaRPr lang="en-US"/>
        </a:p>
      </dgm:t>
    </dgm:pt>
    <dgm:pt modelId="{B680B5D2-A39B-4608-A9EF-9DA71A9AC448}" type="sibTrans" cxnId="{FF5F6D2D-3870-4144-9EC0-C0BC4F1C5775}">
      <dgm:prSet/>
      <dgm:spPr/>
      <dgm:t>
        <a:bodyPr/>
        <a:lstStyle/>
        <a:p>
          <a:endParaRPr lang="en-US"/>
        </a:p>
      </dgm:t>
    </dgm:pt>
    <dgm:pt modelId="{1CB68876-835F-493D-87EB-1F1F6B63EDDB}">
      <dgm:prSet/>
      <dgm:spPr>
        <a:solidFill>
          <a:schemeClr val="accent3"/>
        </a:solidFill>
      </dgm:spPr>
      <dgm:t>
        <a:bodyPr/>
        <a:lstStyle/>
        <a:p>
          <a:r>
            <a:rPr lang="en-US" dirty="0"/>
            <a:t>Be</a:t>
          </a:r>
        </a:p>
      </dgm:t>
    </dgm:pt>
    <dgm:pt modelId="{3EDAA95D-D735-4F56-A74A-8BFC4E957193}" type="parTrans" cxnId="{A890EA2D-796C-458E-A028-DAF2AE591544}">
      <dgm:prSet/>
      <dgm:spPr/>
      <dgm:t>
        <a:bodyPr/>
        <a:lstStyle/>
        <a:p>
          <a:endParaRPr lang="en-US"/>
        </a:p>
      </dgm:t>
    </dgm:pt>
    <dgm:pt modelId="{77DE9D3C-9E8D-4E0C-8D7B-07397C967968}" type="sibTrans" cxnId="{A890EA2D-796C-458E-A028-DAF2AE591544}">
      <dgm:prSet/>
      <dgm:spPr/>
      <dgm:t>
        <a:bodyPr/>
        <a:lstStyle/>
        <a:p>
          <a:endParaRPr lang="en-US"/>
        </a:p>
      </dgm:t>
    </dgm:pt>
    <dgm:pt modelId="{B1664C78-B938-4CAE-AE4F-91981A7C63BF}">
      <dgm:prSet/>
      <dgm:spPr>
        <a:solidFill>
          <a:schemeClr val="accent3">
            <a:alpha val="75000"/>
          </a:schemeClr>
        </a:solidFill>
      </dgm:spPr>
      <dgm:t>
        <a:bodyPr/>
        <a:lstStyle/>
        <a:p>
          <a:r>
            <a:rPr lang="en-US" dirty="0"/>
            <a:t>Be intentional in your quest for an open mind.</a:t>
          </a:r>
        </a:p>
      </dgm:t>
      <dgm:extLst>
        <a:ext uri="{E40237B7-FDA0-4F09-8148-C483321AD2D9}">
          <dgm14:cNvPr xmlns:dgm14="http://schemas.microsoft.com/office/drawing/2010/diagram" id="0" name="" descr="Be intentional in your quest for an open mind.&#13;&#10;"/>
        </a:ext>
      </dgm:extLst>
    </dgm:pt>
    <dgm:pt modelId="{BF1E8A66-501A-4CE8-AF33-58DE8CC53BBA}" type="parTrans" cxnId="{8BA04E4D-EA4F-4F36-BE38-0713ED801377}">
      <dgm:prSet/>
      <dgm:spPr/>
      <dgm:t>
        <a:bodyPr/>
        <a:lstStyle/>
        <a:p>
          <a:endParaRPr lang="en-US"/>
        </a:p>
      </dgm:t>
    </dgm:pt>
    <dgm:pt modelId="{4ECF7A53-BB04-454A-B1CD-D1DE5B011BC6}" type="sibTrans" cxnId="{8BA04E4D-EA4F-4F36-BE38-0713ED801377}">
      <dgm:prSet/>
      <dgm:spPr/>
      <dgm:t>
        <a:bodyPr/>
        <a:lstStyle/>
        <a:p>
          <a:endParaRPr lang="en-US"/>
        </a:p>
      </dgm:t>
    </dgm:pt>
    <dgm:pt modelId="{CD55A614-3971-8B40-9383-4B6D89A14A46}" type="pres">
      <dgm:prSet presAssocID="{E63E05E7-01F1-40E8-96E3-DFC624060BB5}" presName="Name0" presStyleCnt="0">
        <dgm:presLayoutVars>
          <dgm:dir/>
          <dgm:animLvl val="lvl"/>
          <dgm:resizeHandles val="exact"/>
        </dgm:presLayoutVars>
      </dgm:prSet>
      <dgm:spPr/>
    </dgm:pt>
    <dgm:pt modelId="{412A0C50-F76F-8142-B280-D1393BFB6A8F}" type="pres">
      <dgm:prSet presAssocID="{44A63443-D8A1-44EF-8B12-5E13B0BAD583}" presName="linNode" presStyleCnt="0"/>
      <dgm:spPr/>
    </dgm:pt>
    <dgm:pt modelId="{D709652B-73B5-2340-9463-EA202D7B3EBD}" type="pres">
      <dgm:prSet presAssocID="{44A63443-D8A1-44EF-8B12-5E13B0BAD583}" presName="parentText" presStyleLbl="alignNode1" presStyleIdx="0" presStyleCnt="3">
        <dgm:presLayoutVars>
          <dgm:chMax val="1"/>
          <dgm:bulletEnabled/>
        </dgm:presLayoutVars>
      </dgm:prSet>
      <dgm:spPr/>
    </dgm:pt>
    <dgm:pt modelId="{85C16737-ADF0-DC4D-9B43-D56FDFFC4BA4}" type="pres">
      <dgm:prSet presAssocID="{44A63443-D8A1-44EF-8B12-5E13B0BAD583}" presName="descendantText" presStyleLbl="alignAccFollowNode1" presStyleIdx="0" presStyleCnt="3">
        <dgm:presLayoutVars>
          <dgm:bulletEnabled/>
        </dgm:presLayoutVars>
      </dgm:prSet>
      <dgm:spPr/>
    </dgm:pt>
    <dgm:pt modelId="{81B7EFDE-68F6-594A-AF54-8DB2B066B594}" type="pres">
      <dgm:prSet presAssocID="{E819CBB8-1856-4F91-BF5B-409BB1669DF7}" presName="sp" presStyleCnt="0"/>
      <dgm:spPr/>
    </dgm:pt>
    <dgm:pt modelId="{78506F2C-3320-1B47-8F72-C09820667FDC}" type="pres">
      <dgm:prSet presAssocID="{C683A22D-EDA1-424D-8046-F4F34CEC636B}" presName="linNode" presStyleCnt="0"/>
      <dgm:spPr/>
    </dgm:pt>
    <dgm:pt modelId="{4FE8F1D2-2001-394E-A33F-007BAD93A887}" type="pres">
      <dgm:prSet presAssocID="{C683A22D-EDA1-424D-8046-F4F34CEC636B}" presName="parentText" presStyleLbl="alignNode1" presStyleIdx="1" presStyleCnt="3">
        <dgm:presLayoutVars>
          <dgm:chMax val="1"/>
          <dgm:bulletEnabled/>
        </dgm:presLayoutVars>
      </dgm:prSet>
      <dgm:spPr/>
    </dgm:pt>
    <dgm:pt modelId="{0138CC2F-31AF-7647-8CD4-AB9D8B271829}" type="pres">
      <dgm:prSet presAssocID="{C683A22D-EDA1-424D-8046-F4F34CEC636B}" presName="descendantText" presStyleLbl="alignAccFollowNode1" presStyleIdx="1" presStyleCnt="3">
        <dgm:presLayoutVars>
          <dgm:bulletEnabled/>
        </dgm:presLayoutVars>
      </dgm:prSet>
      <dgm:spPr/>
    </dgm:pt>
    <dgm:pt modelId="{D29AD82A-D8D9-D946-8FD6-B52CEB7743F4}" type="pres">
      <dgm:prSet presAssocID="{7FAF1CF9-7D64-4F56-8211-15EF6567E469}" presName="sp" presStyleCnt="0"/>
      <dgm:spPr/>
    </dgm:pt>
    <dgm:pt modelId="{8D9E6DA1-77E7-D846-8C6F-EA85A4FFF986}" type="pres">
      <dgm:prSet presAssocID="{1CB68876-835F-493D-87EB-1F1F6B63EDDB}" presName="linNode" presStyleCnt="0"/>
      <dgm:spPr/>
    </dgm:pt>
    <dgm:pt modelId="{6BEE4F52-CFE7-D844-85B3-DC531F0E90E1}" type="pres">
      <dgm:prSet presAssocID="{1CB68876-835F-493D-87EB-1F1F6B63EDDB}" presName="parentText" presStyleLbl="alignNode1" presStyleIdx="2" presStyleCnt="3">
        <dgm:presLayoutVars>
          <dgm:chMax val="1"/>
          <dgm:bulletEnabled/>
        </dgm:presLayoutVars>
      </dgm:prSet>
      <dgm:spPr/>
    </dgm:pt>
    <dgm:pt modelId="{695B95BF-DECA-BE43-B24E-33FD6970513C}" type="pres">
      <dgm:prSet presAssocID="{1CB68876-835F-493D-87EB-1F1F6B63EDDB}" presName="descendantText" presStyleLbl="alignAccFollowNode1" presStyleIdx="2" presStyleCnt="3">
        <dgm:presLayoutVars>
          <dgm:bulletEnabled/>
        </dgm:presLayoutVars>
      </dgm:prSet>
      <dgm:spPr/>
    </dgm:pt>
  </dgm:ptLst>
  <dgm:cxnLst>
    <dgm:cxn modelId="{443CD614-CDB1-BE42-AFC5-4B62D03DAEBE}" type="presOf" srcId="{E63E05E7-01F1-40E8-96E3-DFC624060BB5}" destId="{CD55A614-3971-8B40-9383-4B6D89A14A46}" srcOrd="0" destOrd="0" presId="urn:microsoft.com/office/officeart/2016/7/layout/VerticalSolidActionList"/>
    <dgm:cxn modelId="{FF5F6D2D-3870-4144-9EC0-C0BC4F1C5775}" srcId="{C683A22D-EDA1-424D-8046-F4F34CEC636B}" destId="{4BA732B0-B3FE-46E5-A99C-D99FDB0D4187}" srcOrd="0" destOrd="0" parTransId="{DF1A4D5C-ECE9-430B-A900-EB336AB3F894}" sibTransId="{B680B5D2-A39B-4608-A9EF-9DA71A9AC448}"/>
    <dgm:cxn modelId="{A890EA2D-796C-458E-A028-DAF2AE591544}" srcId="{E63E05E7-01F1-40E8-96E3-DFC624060BB5}" destId="{1CB68876-835F-493D-87EB-1F1F6B63EDDB}" srcOrd="2" destOrd="0" parTransId="{3EDAA95D-D735-4F56-A74A-8BFC4E957193}" sibTransId="{77DE9D3C-9E8D-4E0C-8D7B-07397C967968}"/>
    <dgm:cxn modelId="{8EDCD13A-11A7-664F-8B6F-52F1474764CD}" type="presOf" srcId="{1CB68876-835F-493D-87EB-1F1F6B63EDDB}" destId="{6BEE4F52-CFE7-D844-85B3-DC531F0E90E1}" srcOrd="0" destOrd="0" presId="urn:microsoft.com/office/officeart/2016/7/layout/VerticalSolidActionList"/>
    <dgm:cxn modelId="{E33CC540-66A6-F94E-878D-057A73DA997B}" type="presOf" srcId="{44A63443-D8A1-44EF-8B12-5E13B0BAD583}" destId="{D709652B-73B5-2340-9463-EA202D7B3EBD}" srcOrd="0" destOrd="0" presId="urn:microsoft.com/office/officeart/2016/7/layout/VerticalSolidActionList"/>
    <dgm:cxn modelId="{8BA04E4D-EA4F-4F36-BE38-0713ED801377}" srcId="{1CB68876-835F-493D-87EB-1F1F6B63EDDB}" destId="{B1664C78-B938-4CAE-AE4F-91981A7C63BF}" srcOrd="0" destOrd="0" parTransId="{BF1E8A66-501A-4CE8-AF33-58DE8CC53BBA}" sibTransId="{4ECF7A53-BB04-454A-B1CD-D1DE5B011BC6}"/>
    <dgm:cxn modelId="{E8ECEB8D-E0F8-470A-90BF-1DA44E9A60B6}" srcId="{44A63443-D8A1-44EF-8B12-5E13B0BAD583}" destId="{A206D43B-F7D9-4A55-A4C8-39800A59C595}" srcOrd="0" destOrd="0" parTransId="{6FD6E453-2B65-4390-BBE4-892ACD4D1845}" sibTransId="{9FC84816-AEC0-4750-86C8-C0A5BBC23229}"/>
    <dgm:cxn modelId="{1DF6C293-F530-4601-B9C0-BF9473761F9E}" srcId="{E63E05E7-01F1-40E8-96E3-DFC624060BB5}" destId="{44A63443-D8A1-44EF-8B12-5E13B0BAD583}" srcOrd="0" destOrd="0" parTransId="{8E3F70BC-FB58-45DB-B5FF-C460D896411A}" sibTransId="{E819CBB8-1856-4F91-BF5B-409BB1669DF7}"/>
    <dgm:cxn modelId="{76A66798-35CD-E540-80BC-F445A9BBEBC9}" type="presOf" srcId="{4BA732B0-B3FE-46E5-A99C-D99FDB0D4187}" destId="{0138CC2F-31AF-7647-8CD4-AB9D8B271829}" srcOrd="0" destOrd="0" presId="urn:microsoft.com/office/officeart/2016/7/layout/VerticalSolidActionList"/>
    <dgm:cxn modelId="{F6B9A9AF-DCE8-440E-89CF-8AA86668512B}" srcId="{E63E05E7-01F1-40E8-96E3-DFC624060BB5}" destId="{C683A22D-EDA1-424D-8046-F4F34CEC636B}" srcOrd="1" destOrd="0" parTransId="{5A123398-57EF-4B32-9B2E-F59B95DA3F28}" sibTransId="{7FAF1CF9-7D64-4F56-8211-15EF6567E469}"/>
    <dgm:cxn modelId="{256E48D8-22AF-0A4F-8E4D-D00A846F1ABB}" type="presOf" srcId="{C683A22D-EDA1-424D-8046-F4F34CEC636B}" destId="{4FE8F1D2-2001-394E-A33F-007BAD93A887}" srcOrd="0" destOrd="0" presId="urn:microsoft.com/office/officeart/2016/7/layout/VerticalSolidActionList"/>
    <dgm:cxn modelId="{5CE309F2-B8FE-3F4A-92A8-240C7B28FDEE}" type="presOf" srcId="{A206D43B-F7D9-4A55-A4C8-39800A59C595}" destId="{85C16737-ADF0-DC4D-9B43-D56FDFFC4BA4}" srcOrd="0" destOrd="0" presId="urn:microsoft.com/office/officeart/2016/7/layout/VerticalSolidActionList"/>
    <dgm:cxn modelId="{33F047FD-2551-4943-BD0B-56DB138AB35A}" type="presOf" srcId="{B1664C78-B938-4CAE-AE4F-91981A7C63BF}" destId="{695B95BF-DECA-BE43-B24E-33FD6970513C}" srcOrd="0" destOrd="0" presId="urn:microsoft.com/office/officeart/2016/7/layout/VerticalSolidActionList"/>
    <dgm:cxn modelId="{5E037156-9DEB-9B42-A194-1059DD0ADF4C}" type="presParOf" srcId="{CD55A614-3971-8B40-9383-4B6D89A14A46}" destId="{412A0C50-F76F-8142-B280-D1393BFB6A8F}" srcOrd="0" destOrd="0" presId="urn:microsoft.com/office/officeart/2016/7/layout/VerticalSolidActionList"/>
    <dgm:cxn modelId="{60BCF221-30BA-A44E-A0A6-F9038B76E3CE}" type="presParOf" srcId="{412A0C50-F76F-8142-B280-D1393BFB6A8F}" destId="{D709652B-73B5-2340-9463-EA202D7B3EBD}" srcOrd="0" destOrd="0" presId="urn:microsoft.com/office/officeart/2016/7/layout/VerticalSolidActionList"/>
    <dgm:cxn modelId="{485E81E9-8078-2243-912D-47D4C8EB25CB}" type="presParOf" srcId="{412A0C50-F76F-8142-B280-D1393BFB6A8F}" destId="{85C16737-ADF0-DC4D-9B43-D56FDFFC4BA4}" srcOrd="1" destOrd="0" presId="urn:microsoft.com/office/officeart/2016/7/layout/VerticalSolidActionList"/>
    <dgm:cxn modelId="{88C2BACC-01DF-134B-A4C9-C6D10B74ECE6}" type="presParOf" srcId="{CD55A614-3971-8B40-9383-4B6D89A14A46}" destId="{81B7EFDE-68F6-594A-AF54-8DB2B066B594}" srcOrd="1" destOrd="0" presId="urn:microsoft.com/office/officeart/2016/7/layout/VerticalSolidActionList"/>
    <dgm:cxn modelId="{A12C99C0-6AF1-3442-9015-FF11736F984F}" type="presParOf" srcId="{CD55A614-3971-8B40-9383-4B6D89A14A46}" destId="{78506F2C-3320-1B47-8F72-C09820667FDC}" srcOrd="2" destOrd="0" presId="urn:microsoft.com/office/officeart/2016/7/layout/VerticalSolidActionList"/>
    <dgm:cxn modelId="{862AE5EB-57EB-224D-A185-4EF21E925E8E}" type="presParOf" srcId="{78506F2C-3320-1B47-8F72-C09820667FDC}" destId="{4FE8F1D2-2001-394E-A33F-007BAD93A887}" srcOrd="0" destOrd="0" presId="urn:microsoft.com/office/officeart/2016/7/layout/VerticalSolidActionList"/>
    <dgm:cxn modelId="{142F6024-94FB-6545-990D-2F4C08870A18}" type="presParOf" srcId="{78506F2C-3320-1B47-8F72-C09820667FDC}" destId="{0138CC2F-31AF-7647-8CD4-AB9D8B271829}" srcOrd="1" destOrd="0" presId="urn:microsoft.com/office/officeart/2016/7/layout/VerticalSolidActionList"/>
    <dgm:cxn modelId="{36D0CD7C-218F-A349-BAB4-4E595E9AFA4D}" type="presParOf" srcId="{CD55A614-3971-8B40-9383-4B6D89A14A46}" destId="{D29AD82A-D8D9-D946-8FD6-B52CEB7743F4}" srcOrd="3" destOrd="0" presId="urn:microsoft.com/office/officeart/2016/7/layout/VerticalSolidActionList"/>
    <dgm:cxn modelId="{DE259E32-A897-EF4F-B952-C97B8B6CF592}" type="presParOf" srcId="{CD55A614-3971-8B40-9383-4B6D89A14A46}" destId="{8D9E6DA1-77E7-D846-8C6F-EA85A4FFF986}" srcOrd="4" destOrd="0" presId="urn:microsoft.com/office/officeart/2016/7/layout/VerticalSolidActionList"/>
    <dgm:cxn modelId="{50292D9A-FA29-8E43-8855-096D1C0C626B}" type="presParOf" srcId="{8D9E6DA1-77E7-D846-8C6F-EA85A4FFF986}" destId="{6BEE4F52-CFE7-D844-85B3-DC531F0E90E1}" srcOrd="0" destOrd="0" presId="urn:microsoft.com/office/officeart/2016/7/layout/VerticalSolidActionList"/>
    <dgm:cxn modelId="{14109378-BC29-724C-AA50-5C3772D20F6E}" type="presParOf" srcId="{8D9E6DA1-77E7-D846-8C6F-EA85A4FFF986}" destId="{695B95BF-DECA-BE43-B24E-33FD6970513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3E05E7-01F1-40E8-96E3-DFC624060BB5}"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44A63443-D8A1-44EF-8B12-5E13B0BAD583}">
      <dgm:prSet/>
      <dgm:spPr>
        <a:solidFill>
          <a:schemeClr val="tx2"/>
        </a:solidFill>
      </dgm:spPr>
      <dgm:t>
        <a:bodyPr/>
        <a:lstStyle/>
        <a:p>
          <a:r>
            <a:rPr lang="en-US" dirty="0"/>
            <a:t>Comfort</a:t>
          </a:r>
        </a:p>
      </dgm:t>
    </dgm:pt>
    <dgm:pt modelId="{8E3F70BC-FB58-45DB-B5FF-C460D896411A}" type="parTrans" cxnId="{1DF6C293-F530-4601-B9C0-BF9473761F9E}">
      <dgm:prSet/>
      <dgm:spPr/>
      <dgm:t>
        <a:bodyPr/>
        <a:lstStyle/>
        <a:p>
          <a:endParaRPr lang="en-US"/>
        </a:p>
      </dgm:t>
    </dgm:pt>
    <dgm:pt modelId="{E819CBB8-1856-4F91-BF5B-409BB1669DF7}" type="sibTrans" cxnId="{1DF6C293-F530-4601-B9C0-BF9473761F9E}">
      <dgm:prSet/>
      <dgm:spPr/>
      <dgm:t>
        <a:bodyPr/>
        <a:lstStyle/>
        <a:p>
          <a:endParaRPr lang="en-US"/>
        </a:p>
      </dgm:t>
    </dgm:pt>
    <dgm:pt modelId="{A206D43B-F7D9-4A55-A4C8-39800A59C595}">
      <dgm:prSet custT="1"/>
      <dgm:spPr>
        <a:solidFill>
          <a:schemeClr val="tx2">
            <a:alpha val="36000"/>
          </a:schemeClr>
        </a:solidFill>
      </dgm:spPr>
      <dgm:t>
        <a:bodyPr/>
        <a:lstStyle/>
        <a:p>
          <a:r>
            <a:rPr lang="en-US" sz="2800" dirty="0"/>
            <a:t>The space should be comfortable for a full day meeting.</a:t>
          </a:r>
        </a:p>
      </dgm:t>
      <dgm:extLst>
        <a:ext uri="{E40237B7-FDA0-4F09-8148-C483321AD2D9}">
          <dgm14:cNvPr xmlns:dgm14="http://schemas.microsoft.com/office/drawing/2010/diagram" id="0" name="" descr="The space should be comfortable for a full day meeting.&#13;&#10;"/>
        </a:ext>
      </dgm:extLst>
    </dgm:pt>
    <dgm:pt modelId="{6FD6E453-2B65-4390-BBE4-892ACD4D1845}" type="parTrans" cxnId="{E8ECEB8D-E0F8-470A-90BF-1DA44E9A60B6}">
      <dgm:prSet/>
      <dgm:spPr/>
      <dgm:t>
        <a:bodyPr/>
        <a:lstStyle/>
        <a:p>
          <a:endParaRPr lang="en-US"/>
        </a:p>
      </dgm:t>
    </dgm:pt>
    <dgm:pt modelId="{9FC84816-AEC0-4750-86C8-C0A5BBC23229}" type="sibTrans" cxnId="{E8ECEB8D-E0F8-470A-90BF-1DA44E9A60B6}">
      <dgm:prSet/>
      <dgm:spPr/>
      <dgm:t>
        <a:bodyPr/>
        <a:lstStyle/>
        <a:p>
          <a:endParaRPr lang="en-US"/>
        </a:p>
      </dgm:t>
    </dgm:pt>
    <dgm:pt modelId="{C683A22D-EDA1-424D-8046-F4F34CEC636B}">
      <dgm:prSet/>
      <dgm:spPr>
        <a:solidFill>
          <a:schemeClr val="accent2"/>
        </a:solidFill>
      </dgm:spPr>
      <dgm:t>
        <a:bodyPr/>
        <a:lstStyle/>
        <a:p>
          <a:r>
            <a:rPr lang="en-US" dirty="0"/>
            <a:t>Respect</a:t>
          </a:r>
        </a:p>
      </dgm:t>
    </dgm:pt>
    <dgm:pt modelId="{5A123398-57EF-4B32-9B2E-F59B95DA3F28}" type="parTrans" cxnId="{F6B9A9AF-DCE8-440E-89CF-8AA86668512B}">
      <dgm:prSet/>
      <dgm:spPr/>
      <dgm:t>
        <a:bodyPr/>
        <a:lstStyle/>
        <a:p>
          <a:endParaRPr lang="en-US"/>
        </a:p>
      </dgm:t>
    </dgm:pt>
    <dgm:pt modelId="{7FAF1CF9-7D64-4F56-8211-15EF6567E469}" type="sibTrans" cxnId="{F6B9A9AF-DCE8-440E-89CF-8AA86668512B}">
      <dgm:prSet/>
      <dgm:spPr/>
      <dgm:t>
        <a:bodyPr/>
        <a:lstStyle/>
        <a:p>
          <a:endParaRPr lang="en-US"/>
        </a:p>
      </dgm:t>
    </dgm:pt>
    <dgm:pt modelId="{4BA732B0-B3FE-46E5-A99C-D99FDB0D4187}">
      <dgm:prSet custT="1"/>
      <dgm:spPr>
        <a:solidFill>
          <a:schemeClr val="accent2">
            <a:alpha val="60000"/>
          </a:schemeClr>
        </a:solidFill>
      </dgm:spPr>
      <dgm:t>
        <a:bodyPr/>
        <a:lstStyle/>
        <a:p>
          <a:r>
            <a:rPr lang="en-US" sz="2800" dirty="0"/>
            <a:t>The space should respect the differences in the room.</a:t>
          </a:r>
        </a:p>
      </dgm:t>
      <dgm:extLst>
        <a:ext uri="{E40237B7-FDA0-4F09-8148-C483321AD2D9}">
          <dgm14:cNvPr xmlns:dgm14="http://schemas.microsoft.com/office/drawing/2010/diagram" id="0" name="" descr="The space should respect the differences in the room.&#13;&#10;"/>
        </a:ext>
      </dgm:extLst>
    </dgm:pt>
    <dgm:pt modelId="{DF1A4D5C-ECE9-430B-A900-EB336AB3F894}" type="parTrans" cxnId="{FF5F6D2D-3870-4144-9EC0-C0BC4F1C5775}">
      <dgm:prSet/>
      <dgm:spPr/>
      <dgm:t>
        <a:bodyPr/>
        <a:lstStyle/>
        <a:p>
          <a:endParaRPr lang="en-US"/>
        </a:p>
      </dgm:t>
    </dgm:pt>
    <dgm:pt modelId="{B680B5D2-A39B-4608-A9EF-9DA71A9AC448}" type="sibTrans" cxnId="{FF5F6D2D-3870-4144-9EC0-C0BC4F1C5775}">
      <dgm:prSet/>
      <dgm:spPr/>
      <dgm:t>
        <a:bodyPr/>
        <a:lstStyle/>
        <a:p>
          <a:endParaRPr lang="en-US"/>
        </a:p>
      </dgm:t>
    </dgm:pt>
    <dgm:pt modelId="{1CB68876-835F-493D-87EB-1F1F6B63EDDB}">
      <dgm:prSet/>
      <dgm:spPr>
        <a:solidFill>
          <a:schemeClr val="accent3"/>
        </a:solidFill>
      </dgm:spPr>
      <dgm:t>
        <a:bodyPr/>
        <a:lstStyle/>
        <a:p>
          <a:r>
            <a:rPr lang="en-US" dirty="0"/>
            <a:t>Private</a:t>
          </a:r>
        </a:p>
      </dgm:t>
    </dgm:pt>
    <dgm:pt modelId="{3EDAA95D-D735-4F56-A74A-8BFC4E957193}" type="parTrans" cxnId="{A890EA2D-796C-458E-A028-DAF2AE591544}">
      <dgm:prSet/>
      <dgm:spPr/>
      <dgm:t>
        <a:bodyPr/>
        <a:lstStyle/>
        <a:p>
          <a:endParaRPr lang="en-US"/>
        </a:p>
      </dgm:t>
    </dgm:pt>
    <dgm:pt modelId="{77DE9D3C-9E8D-4E0C-8D7B-07397C967968}" type="sibTrans" cxnId="{A890EA2D-796C-458E-A028-DAF2AE591544}">
      <dgm:prSet/>
      <dgm:spPr/>
      <dgm:t>
        <a:bodyPr/>
        <a:lstStyle/>
        <a:p>
          <a:endParaRPr lang="en-US"/>
        </a:p>
      </dgm:t>
    </dgm:pt>
    <dgm:pt modelId="{B1664C78-B938-4CAE-AE4F-91981A7C63BF}">
      <dgm:prSet custT="1"/>
      <dgm:spPr>
        <a:solidFill>
          <a:schemeClr val="accent3">
            <a:alpha val="75000"/>
          </a:schemeClr>
        </a:solidFill>
      </dgm:spPr>
      <dgm:t>
        <a:bodyPr/>
        <a:lstStyle/>
        <a:p>
          <a:r>
            <a:rPr lang="en-US" sz="2800" dirty="0"/>
            <a:t>The space should afford privacy for the emotions in the room.</a:t>
          </a:r>
        </a:p>
      </dgm:t>
      <dgm:extLst>
        <a:ext uri="{E40237B7-FDA0-4F09-8148-C483321AD2D9}">
          <dgm14:cNvPr xmlns:dgm14="http://schemas.microsoft.com/office/drawing/2010/diagram" id="0" name="" descr="The space should afford privacy for the emotions in the room.&#13;&#10;"/>
        </a:ext>
      </dgm:extLst>
    </dgm:pt>
    <dgm:pt modelId="{BF1E8A66-501A-4CE8-AF33-58DE8CC53BBA}" type="parTrans" cxnId="{8BA04E4D-EA4F-4F36-BE38-0713ED801377}">
      <dgm:prSet/>
      <dgm:spPr/>
      <dgm:t>
        <a:bodyPr/>
        <a:lstStyle/>
        <a:p>
          <a:endParaRPr lang="en-US"/>
        </a:p>
      </dgm:t>
    </dgm:pt>
    <dgm:pt modelId="{4ECF7A53-BB04-454A-B1CD-D1DE5B011BC6}" type="sibTrans" cxnId="{8BA04E4D-EA4F-4F36-BE38-0713ED801377}">
      <dgm:prSet/>
      <dgm:spPr/>
      <dgm:t>
        <a:bodyPr/>
        <a:lstStyle/>
        <a:p>
          <a:endParaRPr lang="en-US"/>
        </a:p>
      </dgm:t>
    </dgm:pt>
    <dgm:pt modelId="{CD55A614-3971-8B40-9383-4B6D89A14A46}" type="pres">
      <dgm:prSet presAssocID="{E63E05E7-01F1-40E8-96E3-DFC624060BB5}" presName="Name0" presStyleCnt="0">
        <dgm:presLayoutVars>
          <dgm:dir/>
          <dgm:animLvl val="lvl"/>
          <dgm:resizeHandles val="exact"/>
        </dgm:presLayoutVars>
      </dgm:prSet>
      <dgm:spPr/>
    </dgm:pt>
    <dgm:pt modelId="{412A0C50-F76F-8142-B280-D1393BFB6A8F}" type="pres">
      <dgm:prSet presAssocID="{44A63443-D8A1-44EF-8B12-5E13B0BAD583}" presName="linNode" presStyleCnt="0"/>
      <dgm:spPr/>
    </dgm:pt>
    <dgm:pt modelId="{D709652B-73B5-2340-9463-EA202D7B3EBD}" type="pres">
      <dgm:prSet presAssocID="{44A63443-D8A1-44EF-8B12-5E13B0BAD583}" presName="parentText" presStyleLbl="alignNode1" presStyleIdx="0" presStyleCnt="3">
        <dgm:presLayoutVars>
          <dgm:chMax val="1"/>
          <dgm:bulletEnabled/>
        </dgm:presLayoutVars>
      </dgm:prSet>
      <dgm:spPr/>
    </dgm:pt>
    <dgm:pt modelId="{85C16737-ADF0-DC4D-9B43-D56FDFFC4BA4}" type="pres">
      <dgm:prSet presAssocID="{44A63443-D8A1-44EF-8B12-5E13B0BAD583}" presName="descendantText" presStyleLbl="alignAccFollowNode1" presStyleIdx="0" presStyleCnt="3">
        <dgm:presLayoutVars>
          <dgm:bulletEnabled/>
        </dgm:presLayoutVars>
      </dgm:prSet>
      <dgm:spPr/>
    </dgm:pt>
    <dgm:pt modelId="{81B7EFDE-68F6-594A-AF54-8DB2B066B594}" type="pres">
      <dgm:prSet presAssocID="{E819CBB8-1856-4F91-BF5B-409BB1669DF7}" presName="sp" presStyleCnt="0"/>
      <dgm:spPr/>
    </dgm:pt>
    <dgm:pt modelId="{78506F2C-3320-1B47-8F72-C09820667FDC}" type="pres">
      <dgm:prSet presAssocID="{C683A22D-EDA1-424D-8046-F4F34CEC636B}" presName="linNode" presStyleCnt="0"/>
      <dgm:spPr/>
    </dgm:pt>
    <dgm:pt modelId="{4FE8F1D2-2001-394E-A33F-007BAD93A887}" type="pres">
      <dgm:prSet presAssocID="{C683A22D-EDA1-424D-8046-F4F34CEC636B}" presName="parentText" presStyleLbl="alignNode1" presStyleIdx="1" presStyleCnt="3">
        <dgm:presLayoutVars>
          <dgm:chMax val="1"/>
          <dgm:bulletEnabled/>
        </dgm:presLayoutVars>
      </dgm:prSet>
      <dgm:spPr/>
    </dgm:pt>
    <dgm:pt modelId="{0138CC2F-31AF-7647-8CD4-AB9D8B271829}" type="pres">
      <dgm:prSet presAssocID="{C683A22D-EDA1-424D-8046-F4F34CEC636B}" presName="descendantText" presStyleLbl="alignAccFollowNode1" presStyleIdx="1" presStyleCnt="3">
        <dgm:presLayoutVars>
          <dgm:bulletEnabled/>
        </dgm:presLayoutVars>
      </dgm:prSet>
      <dgm:spPr/>
    </dgm:pt>
    <dgm:pt modelId="{D29AD82A-D8D9-D946-8FD6-B52CEB7743F4}" type="pres">
      <dgm:prSet presAssocID="{7FAF1CF9-7D64-4F56-8211-15EF6567E469}" presName="sp" presStyleCnt="0"/>
      <dgm:spPr/>
    </dgm:pt>
    <dgm:pt modelId="{8D9E6DA1-77E7-D846-8C6F-EA85A4FFF986}" type="pres">
      <dgm:prSet presAssocID="{1CB68876-835F-493D-87EB-1F1F6B63EDDB}" presName="linNode" presStyleCnt="0"/>
      <dgm:spPr/>
    </dgm:pt>
    <dgm:pt modelId="{6BEE4F52-CFE7-D844-85B3-DC531F0E90E1}" type="pres">
      <dgm:prSet presAssocID="{1CB68876-835F-493D-87EB-1F1F6B63EDDB}" presName="parentText" presStyleLbl="alignNode1" presStyleIdx="2" presStyleCnt="3">
        <dgm:presLayoutVars>
          <dgm:chMax val="1"/>
          <dgm:bulletEnabled/>
        </dgm:presLayoutVars>
      </dgm:prSet>
      <dgm:spPr/>
    </dgm:pt>
    <dgm:pt modelId="{695B95BF-DECA-BE43-B24E-33FD6970513C}" type="pres">
      <dgm:prSet presAssocID="{1CB68876-835F-493D-87EB-1F1F6B63EDDB}" presName="descendantText" presStyleLbl="alignAccFollowNode1" presStyleIdx="2" presStyleCnt="3">
        <dgm:presLayoutVars>
          <dgm:bulletEnabled/>
        </dgm:presLayoutVars>
      </dgm:prSet>
      <dgm:spPr/>
    </dgm:pt>
  </dgm:ptLst>
  <dgm:cxnLst>
    <dgm:cxn modelId="{443CD614-CDB1-BE42-AFC5-4B62D03DAEBE}" type="presOf" srcId="{E63E05E7-01F1-40E8-96E3-DFC624060BB5}" destId="{CD55A614-3971-8B40-9383-4B6D89A14A46}" srcOrd="0" destOrd="0" presId="urn:microsoft.com/office/officeart/2016/7/layout/VerticalSolidActionList"/>
    <dgm:cxn modelId="{FF5F6D2D-3870-4144-9EC0-C0BC4F1C5775}" srcId="{C683A22D-EDA1-424D-8046-F4F34CEC636B}" destId="{4BA732B0-B3FE-46E5-A99C-D99FDB0D4187}" srcOrd="0" destOrd="0" parTransId="{DF1A4D5C-ECE9-430B-A900-EB336AB3F894}" sibTransId="{B680B5D2-A39B-4608-A9EF-9DA71A9AC448}"/>
    <dgm:cxn modelId="{A890EA2D-796C-458E-A028-DAF2AE591544}" srcId="{E63E05E7-01F1-40E8-96E3-DFC624060BB5}" destId="{1CB68876-835F-493D-87EB-1F1F6B63EDDB}" srcOrd="2" destOrd="0" parTransId="{3EDAA95D-D735-4F56-A74A-8BFC4E957193}" sibTransId="{77DE9D3C-9E8D-4E0C-8D7B-07397C967968}"/>
    <dgm:cxn modelId="{8EDCD13A-11A7-664F-8B6F-52F1474764CD}" type="presOf" srcId="{1CB68876-835F-493D-87EB-1F1F6B63EDDB}" destId="{6BEE4F52-CFE7-D844-85B3-DC531F0E90E1}" srcOrd="0" destOrd="0" presId="urn:microsoft.com/office/officeart/2016/7/layout/VerticalSolidActionList"/>
    <dgm:cxn modelId="{E33CC540-66A6-F94E-878D-057A73DA997B}" type="presOf" srcId="{44A63443-D8A1-44EF-8B12-5E13B0BAD583}" destId="{D709652B-73B5-2340-9463-EA202D7B3EBD}" srcOrd="0" destOrd="0" presId="urn:microsoft.com/office/officeart/2016/7/layout/VerticalSolidActionList"/>
    <dgm:cxn modelId="{8BA04E4D-EA4F-4F36-BE38-0713ED801377}" srcId="{1CB68876-835F-493D-87EB-1F1F6B63EDDB}" destId="{B1664C78-B938-4CAE-AE4F-91981A7C63BF}" srcOrd="0" destOrd="0" parTransId="{BF1E8A66-501A-4CE8-AF33-58DE8CC53BBA}" sibTransId="{4ECF7A53-BB04-454A-B1CD-D1DE5B011BC6}"/>
    <dgm:cxn modelId="{E8ECEB8D-E0F8-470A-90BF-1DA44E9A60B6}" srcId="{44A63443-D8A1-44EF-8B12-5E13B0BAD583}" destId="{A206D43B-F7D9-4A55-A4C8-39800A59C595}" srcOrd="0" destOrd="0" parTransId="{6FD6E453-2B65-4390-BBE4-892ACD4D1845}" sibTransId="{9FC84816-AEC0-4750-86C8-C0A5BBC23229}"/>
    <dgm:cxn modelId="{1DF6C293-F530-4601-B9C0-BF9473761F9E}" srcId="{E63E05E7-01F1-40E8-96E3-DFC624060BB5}" destId="{44A63443-D8A1-44EF-8B12-5E13B0BAD583}" srcOrd="0" destOrd="0" parTransId="{8E3F70BC-FB58-45DB-B5FF-C460D896411A}" sibTransId="{E819CBB8-1856-4F91-BF5B-409BB1669DF7}"/>
    <dgm:cxn modelId="{76A66798-35CD-E540-80BC-F445A9BBEBC9}" type="presOf" srcId="{4BA732B0-B3FE-46E5-A99C-D99FDB0D4187}" destId="{0138CC2F-31AF-7647-8CD4-AB9D8B271829}" srcOrd="0" destOrd="0" presId="urn:microsoft.com/office/officeart/2016/7/layout/VerticalSolidActionList"/>
    <dgm:cxn modelId="{F6B9A9AF-DCE8-440E-89CF-8AA86668512B}" srcId="{E63E05E7-01F1-40E8-96E3-DFC624060BB5}" destId="{C683A22D-EDA1-424D-8046-F4F34CEC636B}" srcOrd="1" destOrd="0" parTransId="{5A123398-57EF-4B32-9B2E-F59B95DA3F28}" sibTransId="{7FAF1CF9-7D64-4F56-8211-15EF6567E469}"/>
    <dgm:cxn modelId="{256E48D8-22AF-0A4F-8E4D-D00A846F1ABB}" type="presOf" srcId="{C683A22D-EDA1-424D-8046-F4F34CEC636B}" destId="{4FE8F1D2-2001-394E-A33F-007BAD93A887}" srcOrd="0" destOrd="0" presId="urn:microsoft.com/office/officeart/2016/7/layout/VerticalSolidActionList"/>
    <dgm:cxn modelId="{5CE309F2-B8FE-3F4A-92A8-240C7B28FDEE}" type="presOf" srcId="{A206D43B-F7D9-4A55-A4C8-39800A59C595}" destId="{85C16737-ADF0-DC4D-9B43-D56FDFFC4BA4}" srcOrd="0" destOrd="0" presId="urn:microsoft.com/office/officeart/2016/7/layout/VerticalSolidActionList"/>
    <dgm:cxn modelId="{33F047FD-2551-4943-BD0B-56DB138AB35A}" type="presOf" srcId="{B1664C78-B938-4CAE-AE4F-91981A7C63BF}" destId="{695B95BF-DECA-BE43-B24E-33FD6970513C}" srcOrd="0" destOrd="0" presId="urn:microsoft.com/office/officeart/2016/7/layout/VerticalSolidActionList"/>
    <dgm:cxn modelId="{5E037156-9DEB-9B42-A194-1059DD0ADF4C}" type="presParOf" srcId="{CD55A614-3971-8B40-9383-4B6D89A14A46}" destId="{412A0C50-F76F-8142-B280-D1393BFB6A8F}" srcOrd="0" destOrd="0" presId="urn:microsoft.com/office/officeart/2016/7/layout/VerticalSolidActionList"/>
    <dgm:cxn modelId="{60BCF221-30BA-A44E-A0A6-F9038B76E3CE}" type="presParOf" srcId="{412A0C50-F76F-8142-B280-D1393BFB6A8F}" destId="{D709652B-73B5-2340-9463-EA202D7B3EBD}" srcOrd="0" destOrd="0" presId="urn:microsoft.com/office/officeart/2016/7/layout/VerticalSolidActionList"/>
    <dgm:cxn modelId="{485E81E9-8078-2243-912D-47D4C8EB25CB}" type="presParOf" srcId="{412A0C50-F76F-8142-B280-D1393BFB6A8F}" destId="{85C16737-ADF0-DC4D-9B43-D56FDFFC4BA4}" srcOrd="1" destOrd="0" presId="urn:microsoft.com/office/officeart/2016/7/layout/VerticalSolidActionList"/>
    <dgm:cxn modelId="{88C2BACC-01DF-134B-A4C9-C6D10B74ECE6}" type="presParOf" srcId="{CD55A614-3971-8B40-9383-4B6D89A14A46}" destId="{81B7EFDE-68F6-594A-AF54-8DB2B066B594}" srcOrd="1" destOrd="0" presId="urn:microsoft.com/office/officeart/2016/7/layout/VerticalSolidActionList"/>
    <dgm:cxn modelId="{A12C99C0-6AF1-3442-9015-FF11736F984F}" type="presParOf" srcId="{CD55A614-3971-8B40-9383-4B6D89A14A46}" destId="{78506F2C-3320-1B47-8F72-C09820667FDC}" srcOrd="2" destOrd="0" presId="urn:microsoft.com/office/officeart/2016/7/layout/VerticalSolidActionList"/>
    <dgm:cxn modelId="{862AE5EB-57EB-224D-A185-4EF21E925E8E}" type="presParOf" srcId="{78506F2C-3320-1B47-8F72-C09820667FDC}" destId="{4FE8F1D2-2001-394E-A33F-007BAD93A887}" srcOrd="0" destOrd="0" presId="urn:microsoft.com/office/officeart/2016/7/layout/VerticalSolidActionList"/>
    <dgm:cxn modelId="{142F6024-94FB-6545-990D-2F4C08870A18}" type="presParOf" srcId="{78506F2C-3320-1B47-8F72-C09820667FDC}" destId="{0138CC2F-31AF-7647-8CD4-AB9D8B271829}" srcOrd="1" destOrd="0" presId="urn:microsoft.com/office/officeart/2016/7/layout/VerticalSolidActionList"/>
    <dgm:cxn modelId="{36D0CD7C-218F-A349-BAB4-4E595E9AFA4D}" type="presParOf" srcId="{CD55A614-3971-8B40-9383-4B6D89A14A46}" destId="{D29AD82A-D8D9-D946-8FD6-B52CEB7743F4}" srcOrd="3" destOrd="0" presId="urn:microsoft.com/office/officeart/2016/7/layout/VerticalSolidActionList"/>
    <dgm:cxn modelId="{DE259E32-A897-EF4F-B952-C97B8B6CF592}" type="presParOf" srcId="{CD55A614-3971-8B40-9383-4B6D89A14A46}" destId="{8D9E6DA1-77E7-D846-8C6F-EA85A4FFF986}" srcOrd="4" destOrd="0" presId="urn:microsoft.com/office/officeart/2016/7/layout/VerticalSolidActionList"/>
    <dgm:cxn modelId="{50292D9A-FA29-8E43-8855-096D1C0C626B}" type="presParOf" srcId="{8D9E6DA1-77E7-D846-8C6F-EA85A4FFF986}" destId="{6BEE4F52-CFE7-D844-85B3-DC531F0E90E1}" srcOrd="0" destOrd="0" presId="urn:microsoft.com/office/officeart/2016/7/layout/VerticalSolidActionList"/>
    <dgm:cxn modelId="{14109378-BC29-724C-AA50-5C3772D20F6E}" type="presParOf" srcId="{8D9E6DA1-77E7-D846-8C6F-EA85A4FFF986}" destId="{695B95BF-DECA-BE43-B24E-33FD6970513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A9D54-ED16-4D4B-A5D7-A9B0BE532AD0}">
      <dsp:nvSpPr>
        <dsp:cNvPr id="0" name=""/>
        <dsp:cNvSpPr/>
      </dsp:nvSpPr>
      <dsp:spPr>
        <a:xfrm>
          <a:off x="0" y="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1E577-0363-254F-91F9-DC866A73345C}">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Webster defines culture as the “customary beliefs, social forms and material traits of a racial, religious or social group.” </a:t>
          </a:r>
        </a:p>
      </dsp:txBody>
      <dsp:txXfrm>
        <a:off x="0" y="0"/>
        <a:ext cx="6900512" cy="2768070"/>
      </dsp:txXfrm>
    </dsp:sp>
    <dsp:sp modelId="{4C411709-E56D-3641-A258-16FB5F558DE8}">
      <dsp:nvSpPr>
        <dsp:cNvPr id="0" name=""/>
        <dsp:cNvSpPr/>
      </dsp:nvSpPr>
      <dsp:spPr>
        <a:xfrm>
          <a:off x="0" y="276807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7D65D-1C07-C444-B13E-A626081DD901}">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Dutch psychologist Geert Hofstede, defines culture more generally as “the collective programming of the mind that distinguishes the members of one group or category of people from another.” </a:t>
          </a:r>
        </a:p>
      </dsp:txBody>
      <dsp:txXfrm>
        <a:off x="0" y="2768070"/>
        <a:ext cx="6900512" cy="27680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64234-A268-4924-B2DB-87CD3DB78C76}">
      <dsp:nvSpPr>
        <dsp:cNvPr id="0" name=""/>
        <dsp:cNvSpPr/>
      </dsp:nvSpPr>
      <dsp:spPr>
        <a:xfrm>
          <a:off x="0" y="2070"/>
          <a:ext cx="10969943" cy="1049178"/>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73B9DE20-F643-4BC7-9B44-70051FD73E0C}">
      <dsp:nvSpPr>
        <dsp:cNvPr id="0" name=""/>
        <dsp:cNvSpPr/>
      </dsp:nvSpPr>
      <dsp:spPr>
        <a:xfrm>
          <a:off x="317376" y="238135"/>
          <a:ext cx="577048" cy="577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078FB4-BE08-46BE-873A-B1D34149B140}">
      <dsp:nvSpPr>
        <dsp:cNvPr id="0" name=""/>
        <dsp:cNvSpPr/>
      </dsp:nvSpPr>
      <dsp:spPr>
        <a:xfrm>
          <a:off x="1211801" y="2070"/>
          <a:ext cx="9758141" cy="104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38" tIns="111038" rIns="111038" bIns="111038" numCol="1" spcCol="1270" anchor="ctr" anchorCtr="0">
          <a:noAutofit/>
        </a:bodyPr>
        <a:lstStyle/>
        <a:p>
          <a:pPr marL="0" lvl="0" indent="0" algn="l" defTabSz="1244600">
            <a:lnSpc>
              <a:spcPct val="90000"/>
            </a:lnSpc>
            <a:spcBef>
              <a:spcPct val="0"/>
            </a:spcBef>
            <a:spcAft>
              <a:spcPct val="35000"/>
            </a:spcAft>
            <a:buNone/>
          </a:pPr>
          <a:r>
            <a:rPr lang="en-US" sz="2800" kern="1200" dirty="0"/>
            <a:t>Consider the </a:t>
          </a:r>
          <a:r>
            <a:rPr lang="en-US" sz="2800" i="1" kern="1200" dirty="0"/>
            <a:t>history</a:t>
          </a:r>
          <a:r>
            <a:rPr lang="en-US" sz="2800" kern="1200" dirty="0"/>
            <a:t> of the participants when organizing a facilitated meeting.</a:t>
          </a:r>
        </a:p>
      </dsp:txBody>
      <dsp:txXfrm>
        <a:off x="1211801" y="2070"/>
        <a:ext cx="9758141" cy="1049178"/>
      </dsp:txXfrm>
    </dsp:sp>
    <dsp:sp modelId="{557B7402-8175-407C-BC49-B421E1A77006}">
      <dsp:nvSpPr>
        <dsp:cNvPr id="0" name=""/>
        <dsp:cNvSpPr/>
      </dsp:nvSpPr>
      <dsp:spPr>
        <a:xfrm>
          <a:off x="0" y="1313543"/>
          <a:ext cx="10969943" cy="1049178"/>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A40B7D2F-F701-4A1E-B0ED-5A2531988C2D}">
      <dsp:nvSpPr>
        <dsp:cNvPr id="0" name=""/>
        <dsp:cNvSpPr/>
      </dsp:nvSpPr>
      <dsp:spPr>
        <a:xfrm>
          <a:off x="317376" y="1549608"/>
          <a:ext cx="577048" cy="577048"/>
        </a:xfrm>
        <a:prstGeom prst="rect">
          <a:avLst/>
        </a:prstGeom>
        <a:blipFill>
          <a:blip xmlns:r="http://schemas.openxmlformats.org/officeDocument/2006/relationships"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CFEF73-2AEA-45BA-94F6-7F3DB916E6AE}">
      <dsp:nvSpPr>
        <dsp:cNvPr id="0" name=""/>
        <dsp:cNvSpPr/>
      </dsp:nvSpPr>
      <dsp:spPr>
        <a:xfrm>
          <a:off x="1211801" y="1313543"/>
          <a:ext cx="9758141" cy="104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38" tIns="111038" rIns="111038" bIns="111038" numCol="1" spcCol="1270" anchor="ctr" anchorCtr="0">
          <a:noAutofit/>
        </a:bodyPr>
        <a:lstStyle/>
        <a:p>
          <a:pPr marL="0" lvl="0" indent="0" algn="l" defTabSz="1244600">
            <a:lnSpc>
              <a:spcPct val="90000"/>
            </a:lnSpc>
            <a:spcBef>
              <a:spcPct val="0"/>
            </a:spcBef>
            <a:spcAft>
              <a:spcPct val="35000"/>
            </a:spcAft>
            <a:buNone/>
          </a:pPr>
          <a:r>
            <a:rPr lang="en-US" sz="2800" kern="1200" dirty="0"/>
            <a:t>Consider the potential emotionality of the meeting.</a:t>
          </a:r>
        </a:p>
      </dsp:txBody>
      <dsp:txXfrm>
        <a:off x="1211801" y="1313543"/>
        <a:ext cx="9758141" cy="1049178"/>
      </dsp:txXfrm>
    </dsp:sp>
    <dsp:sp modelId="{FD521B51-BA3B-4808-8738-2655150F0367}">
      <dsp:nvSpPr>
        <dsp:cNvPr id="0" name=""/>
        <dsp:cNvSpPr/>
      </dsp:nvSpPr>
      <dsp:spPr>
        <a:xfrm>
          <a:off x="0" y="2625016"/>
          <a:ext cx="10969943" cy="1049178"/>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3B1495B3-FA9E-4C9F-A342-00BE82BA0B91}">
      <dsp:nvSpPr>
        <dsp:cNvPr id="0" name=""/>
        <dsp:cNvSpPr/>
      </dsp:nvSpPr>
      <dsp:spPr>
        <a:xfrm>
          <a:off x="317376" y="2861082"/>
          <a:ext cx="577048" cy="577048"/>
        </a:xfrm>
        <a:prstGeom prst="rect">
          <a:avLst/>
        </a:prstGeom>
        <a:blipFill>
          <a:blip xmlns:r="http://schemas.openxmlformats.org/officeDocument/2006/relationships"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C553A0-1986-4DB5-A3FF-786AA000A0F1}">
      <dsp:nvSpPr>
        <dsp:cNvPr id="0" name=""/>
        <dsp:cNvSpPr/>
      </dsp:nvSpPr>
      <dsp:spPr>
        <a:xfrm>
          <a:off x="1211801" y="2625016"/>
          <a:ext cx="9758141" cy="104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38" tIns="111038" rIns="111038" bIns="111038" numCol="1" spcCol="1270" anchor="ctr" anchorCtr="0">
          <a:noAutofit/>
        </a:bodyPr>
        <a:lstStyle/>
        <a:p>
          <a:pPr marL="0" lvl="0" indent="0" algn="l" defTabSz="1244600">
            <a:lnSpc>
              <a:spcPct val="90000"/>
            </a:lnSpc>
            <a:spcBef>
              <a:spcPct val="0"/>
            </a:spcBef>
            <a:spcAft>
              <a:spcPct val="35000"/>
            </a:spcAft>
            <a:buNone/>
          </a:pPr>
          <a:r>
            <a:rPr lang="en-US" sz="2800" kern="1200" dirty="0"/>
            <a:t>Consider accessibility for all participants.</a:t>
          </a:r>
        </a:p>
      </dsp:txBody>
      <dsp:txXfrm>
        <a:off x="1211801" y="2625016"/>
        <a:ext cx="9758141" cy="1049178"/>
      </dsp:txXfrm>
    </dsp:sp>
    <dsp:sp modelId="{87E1D82B-9D05-4FA4-B33A-DB07CBEA5E31}">
      <dsp:nvSpPr>
        <dsp:cNvPr id="0" name=""/>
        <dsp:cNvSpPr/>
      </dsp:nvSpPr>
      <dsp:spPr>
        <a:xfrm>
          <a:off x="0" y="3936490"/>
          <a:ext cx="10969943" cy="1049178"/>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2D8C3579-1F0A-4FFC-B353-F7698ECC8161}">
      <dsp:nvSpPr>
        <dsp:cNvPr id="0" name=""/>
        <dsp:cNvSpPr/>
      </dsp:nvSpPr>
      <dsp:spPr>
        <a:xfrm>
          <a:off x="349630" y="4246374"/>
          <a:ext cx="512540" cy="429410"/>
        </a:xfrm>
        <a:prstGeom prst="rect">
          <a:avLst/>
        </a:prstGeom>
        <a:blipFill dpi="0" rotWithShape="1">
          <a:blip xmlns:r="http://schemas.openxmlformats.org/officeDocument/2006/relationships"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l="4908" r="559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4B987-9C1E-4283-8CA8-8E64FD911DC8}">
      <dsp:nvSpPr>
        <dsp:cNvPr id="0" name=""/>
        <dsp:cNvSpPr/>
      </dsp:nvSpPr>
      <dsp:spPr>
        <a:xfrm>
          <a:off x="1211801" y="3936490"/>
          <a:ext cx="9758141" cy="104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38" tIns="111038" rIns="111038" bIns="111038" numCol="1" spcCol="1270" anchor="ctr" anchorCtr="0">
          <a:noAutofit/>
        </a:bodyPr>
        <a:lstStyle/>
        <a:p>
          <a:pPr marL="0" lvl="0" indent="0" algn="l" defTabSz="1244600">
            <a:lnSpc>
              <a:spcPct val="90000"/>
            </a:lnSpc>
            <a:spcBef>
              <a:spcPct val="0"/>
            </a:spcBef>
            <a:spcAft>
              <a:spcPct val="35000"/>
            </a:spcAft>
            <a:buNone/>
          </a:pPr>
          <a:r>
            <a:rPr lang="en-US" sz="2800" kern="1200" dirty="0"/>
            <a:t>Consider the need for equal seating at the table.</a:t>
          </a:r>
        </a:p>
      </dsp:txBody>
      <dsp:txXfrm>
        <a:off x="1211801" y="3936490"/>
        <a:ext cx="9758141" cy="10491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60A50-4CD7-474C-BE47-697CFDC51FF8}">
      <dsp:nvSpPr>
        <dsp:cNvPr id="0" name=""/>
        <dsp:cNvSpPr/>
      </dsp:nvSpPr>
      <dsp:spPr>
        <a:xfrm>
          <a:off x="0" y="0"/>
          <a:ext cx="8938260" cy="11846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Effective listening requires an understanding that it is not just the speaker's responsibility to make sure he/she is understood. </a:t>
          </a:r>
        </a:p>
      </dsp:txBody>
      <dsp:txXfrm>
        <a:off x="34698" y="34698"/>
        <a:ext cx="7659915" cy="1115266"/>
      </dsp:txXfrm>
    </dsp:sp>
    <dsp:sp modelId="{2934BDA9-54AF-0447-B998-5F0927AC9880}">
      <dsp:nvSpPr>
        <dsp:cNvPr id="0" name=""/>
        <dsp:cNvSpPr/>
      </dsp:nvSpPr>
      <dsp:spPr>
        <a:xfrm>
          <a:off x="788669" y="1382106"/>
          <a:ext cx="8938260" cy="1184662"/>
        </a:xfrm>
        <a:prstGeom prst="roundRect">
          <a:avLst>
            <a:gd name="adj" fmla="val 10000"/>
          </a:avLst>
        </a:prstGeom>
        <a:solidFill>
          <a:schemeClr val="accent2">
            <a:hueOff val="3183231"/>
            <a:satOff val="54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listener has a major role to play in hearing the complete message. </a:t>
          </a:r>
        </a:p>
      </dsp:txBody>
      <dsp:txXfrm>
        <a:off x="823367" y="1416804"/>
        <a:ext cx="7310163" cy="1115266"/>
      </dsp:txXfrm>
    </dsp:sp>
    <dsp:sp modelId="{2E944BA9-5DEB-BC40-B622-50043F4D14B1}">
      <dsp:nvSpPr>
        <dsp:cNvPr id="0" name=""/>
        <dsp:cNvSpPr/>
      </dsp:nvSpPr>
      <dsp:spPr>
        <a:xfrm>
          <a:off x="1577339" y="2764213"/>
          <a:ext cx="8938260" cy="1184662"/>
        </a:xfrm>
        <a:prstGeom prst="roundRect">
          <a:avLst>
            <a:gd name="adj" fmla="val 10000"/>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following ideas will assist the listener in understanding the message. </a:t>
          </a:r>
        </a:p>
      </dsp:txBody>
      <dsp:txXfrm>
        <a:off x="1612037" y="2798911"/>
        <a:ext cx="7310163" cy="1115266"/>
      </dsp:txXfrm>
    </dsp:sp>
    <dsp:sp modelId="{389E7F39-DFB4-5E47-981A-92763A3F12FC}">
      <dsp:nvSpPr>
        <dsp:cNvPr id="0" name=""/>
        <dsp:cNvSpPr/>
      </dsp:nvSpPr>
      <dsp:spPr>
        <a:xfrm>
          <a:off x="8168229" y="898369"/>
          <a:ext cx="770030" cy="77003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a:off x="8341486" y="898369"/>
        <a:ext cx="423516" cy="579448"/>
      </dsp:txXfrm>
    </dsp:sp>
    <dsp:sp modelId="{78543786-7D55-3A49-A042-EE2AF36C1323}">
      <dsp:nvSpPr>
        <dsp:cNvPr id="0" name=""/>
        <dsp:cNvSpPr/>
      </dsp:nvSpPr>
      <dsp:spPr>
        <a:xfrm>
          <a:off x="8956899" y="2272578"/>
          <a:ext cx="770030" cy="770030"/>
        </a:xfrm>
        <a:prstGeom prst="downArrow">
          <a:avLst>
            <a:gd name="adj1" fmla="val 55000"/>
            <a:gd name="adj2" fmla="val 45000"/>
          </a:avLst>
        </a:prstGeom>
        <a:solidFill>
          <a:schemeClr val="accent2">
            <a:tint val="40000"/>
            <a:alpha val="90000"/>
            <a:hueOff val="6276057"/>
            <a:satOff val="9776"/>
            <a:lumOff val="560"/>
            <a:alphaOff val="0"/>
          </a:schemeClr>
        </a:solidFill>
        <a:ln w="12700" cap="flat" cmpd="sng" algn="ctr">
          <a:solidFill>
            <a:schemeClr val="accent2">
              <a:tint val="40000"/>
              <a:alpha val="90000"/>
              <a:hueOff val="6276057"/>
              <a:satOff val="9776"/>
              <a:lumOff val="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a:off x="9130156" y="2272578"/>
        <a:ext cx="423516" cy="5794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87AB6-9CCD-2A48-805F-EB88F5665FDE}">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91B08-C856-0141-9CB6-BFA0C1E0C02E}">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defRPr cap="all"/>
          </a:pPr>
          <a:r>
            <a:rPr lang="en-US" sz="4000" kern="1200" dirty="0"/>
            <a:t>Practice ending far fewer sentences with a period – and more with a question mark.</a:t>
          </a:r>
        </a:p>
      </dsp:txBody>
      <dsp:txXfrm>
        <a:off x="0" y="0"/>
        <a:ext cx="6900512" cy="2768070"/>
      </dsp:txXfrm>
    </dsp:sp>
    <dsp:sp modelId="{189D40EA-F03F-B84C-9785-161868266499}">
      <dsp:nvSpPr>
        <dsp:cNvPr id="0" name=""/>
        <dsp:cNvSpPr/>
      </dsp:nvSpPr>
      <dsp:spPr>
        <a:xfrm>
          <a:off x="0" y="2768070"/>
          <a:ext cx="6900512"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D45D00-6DB0-4744-A3A7-D2279702BD91}">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defRPr cap="all"/>
          </a:pPr>
          <a:r>
            <a:rPr lang="en-US" sz="4000" kern="1200" dirty="0"/>
            <a:t>Asking questions supports group process and improves interpersonal relationships.</a:t>
          </a:r>
        </a:p>
      </dsp:txBody>
      <dsp:txXfrm>
        <a:off x="0" y="2768070"/>
        <a:ext cx="6900512" cy="27680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E5B5A-1DDE-884F-B062-8AFDEDA4667C}">
      <dsp:nvSpPr>
        <dsp:cNvPr id="0" name=""/>
        <dsp:cNvSpPr/>
      </dsp:nvSpPr>
      <dsp:spPr>
        <a:xfrm>
          <a:off x="0" y="831"/>
          <a:ext cx="6263640" cy="18251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To respect differences,</a:t>
          </a:r>
        </a:p>
      </dsp:txBody>
      <dsp:txXfrm>
        <a:off x="89095" y="89926"/>
        <a:ext cx="6085450" cy="1646935"/>
      </dsp:txXfrm>
    </dsp:sp>
    <dsp:sp modelId="{83E2412B-582C-724C-8086-E83093772175}">
      <dsp:nvSpPr>
        <dsp:cNvPr id="0" name=""/>
        <dsp:cNvSpPr/>
      </dsp:nvSpPr>
      <dsp:spPr>
        <a:xfrm>
          <a:off x="0" y="1839781"/>
          <a:ext cx="6263640" cy="1825125"/>
        </a:xfrm>
        <a:prstGeom prst="roundRect">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To respect culture, </a:t>
          </a:r>
        </a:p>
      </dsp:txBody>
      <dsp:txXfrm>
        <a:off x="89095" y="1928876"/>
        <a:ext cx="6085450" cy="1646935"/>
      </dsp:txXfrm>
    </dsp:sp>
    <dsp:sp modelId="{4769E50F-DB6D-214C-8E5F-0EDF05EE0D45}">
      <dsp:nvSpPr>
        <dsp:cNvPr id="0" name=""/>
        <dsp:cNvSpPr/>
      </dsp:nvSpPr>
      <dsp:spPr>
        <a:xfrm>
          <a:off x="0" y="3678730"/>
          <a:ext cx="6263640" cy="1825125"/>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To achieve full engagement.</a:t>
          </a:r>
        </a:p>
      </dsp:txBody>
      <dsp:txXfrm>
        <a:off x="89095" y="3767825"/>
        <a:ext cx="6085450" cy="16469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722ED-C98F-7547-BA65-58714BE8BDB0}">
      <dsp:nvSpPr>
        <dsp:cNvPr id="0" name=""/>
        <dsp:cNvSpPr/>
      </dsp:nvSpPr>
      <dsp:spPr>
        <a:xfrm>
          <a:off x="0" y="2266"/>
          <a:ext cx="109699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17414-ADF5-B847-A56A-FAC45CA62F53}">
      <dsp:nvSpPr>
        <dsp:cNvPr id="0" name=""/>
        <dsp:cNvSpPr/>
      </dsp:nvSpPr>
      <dsp:spPr>
        <a:xfrm>
          <a:off x="0" y="2266"/>
          <a:ext cx="10969943" cy="154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Too much information too fast can overwhelm participants.</a:t>
          </a:r>
        </a:p>
      </dsp:txBody>
      <dsp:txXfrm>
        <a:off x="0" y="2266"/>
        <a:ext cx="10969943" cy="1545615"/>
      </dsp:txXfrm>
    </dsp:sp>
    <dsp:sp modelId="{3F7678E5-FC39-0143-B939-686AFF249B2D}">
      <dsp:nvSpPr>
        <dsp:cNvPr id="0" name=""/>
        <dsp:cNvSpPr/>
      </dsp:nvSpPr>
      <dsp:spPr>
        <a:xfrm>
          <a:off x="0" y="1547882"/>
          <a:ext cx="109699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F32D9-A6E9-A14B-ABB1-49CA61632E8A}">
      <dsp:nvSpPr>
        <dsp:cNvPr id="0" name=""/>
        <dsp:cNvSpPr/>
      </dsp:nvSpPr>
      <dsp:spPr>
        <a:xfrm>
          <a:off x="0" y="1547882"/>
          <a:ext cx="10969943" cy="154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 amount of information is so great that the processing demands go beyond the processing limits of the listener.</a:t>
          </a:r>
        </a:p>
      </dsp:txBody>
      <dsp:txXfrm>
        <a:off x="0" y="1547882"/>
        <a:ext cx="10969943" cy="1545615"/>
      </dsp:txXfrm>
    </dsp:sp>
    <dsp:sp modelId="{E4053B50-278B-0243-BDF7-B62319177E67}">
      <dsp:nvSpPr>
        <dsp:cNvPr id="0" name=""/>
        <dsp:cNvSpPr/>
      </dsp:nvSpPr>
      <dsp:spPr>
        <a:xfrm>
          <a:off x="0" y="3093497"/>
          <a:ext cx="109699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D148C-6CE4-0948-9D22-C0FE56EAAB79}">
      <dsp:nvSpPr>
        <dsp:cNvPr id="0" name=""/>
        <dsp:cNvSpPr/>
      </dsp:nvSpPr>
      <dsp:spPr>
        <a:xfrm>
          <a:off x="0" y="3093497"/>
          <a:ext cx="10969943" cy="154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 listener is unable to integrate new information with what they already know.</a:t>
          </a:r>
        </a:p>
      </dsp:txBody>
      <dsp:txXfrm>
        <a:off x="0" y="3093497"/>
        <a:ext cx="10969943" cy="15456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502FA-BFA0-DF4C-B803-BA18728A5240}">
      <dsp:nvSpPr>
        <dsp:cNvPr id="0" name=""/>
        <dsp:cNvSpPr/>
      </dsp:nvSpPr>
      <dsp:spPr>
        <a:xfrm>
          <a:off x="0" y="0"/>
          <a:ext cx="4988213" cy="13749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Cognitive overload produces stress and anxiety.</a:t>
          </a:r>
        </a:p>
      </dsp:txBody>
      <dsp:txXfrm>
        <a:off x="40270" y="40270"/>
        <a:ext cx="3504556" cy="1294391"/>
      </dsp:txXfrm>
    </dsp:sp>
    <dsp:sp modelId="{7942D767-D6BF-1647-86AD-EA4327DAEF1E}">
      <dsp:nvSpPr>
        <dsp:cNvPr id="0" name=""/>
        <dsp:cNvSpPr/>
      </dsp:nvSpPr>
      <dsp:spPr>
        <a:xfrm>
          <a:off x="313460" y="1604086"/>
          <a:ext cx="5241565" cy="1374931"/>
        </a:xfrm>
        <a:prstGeom prst="roundRect">
          <a:avLst>
            <a:gd name="adj" fmla="val 10000"/>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This type of resistance can have several sources, including grief, new to the complex process of special education, or disability.</a:t>
          </a:r>
        </a:p>
      </dsp:txBody>
      <dsp:txXfrm>
        <a:off x="353730" y="1644356"/>
        <a:ext cx="3759437" cy="1294391"/>
      </dsp:txXfrm>
    </dsp:sp>
    <dsp:sp modelId="{2BDBF85C-83AE-374F-9FB0-DBFB77F830F1}">
      <dsp:nvSpPr>
        <dsp:cNvPr id="0" name=""/>
        <dsp:cNvSpPr/>
      </dsp:nvSpPr>
      <dsp:spPr>
        <a:xfrm>
          <a:off x="880273" y="3208172"/>
          <a:ext cx="4988213" cy="1374931"/>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Meaningful participation cannot be attained with overloaded participants. </a:t>
          </a:r>
        </a:p>
      </dsp:txBody>
      <dsp:txXfrm>
        <a:off x="920543" y="3248442"/>
        <a:ext cx="3573832" cy="1294391"/>
      </dsp:txXfrm>
    </dsp:sp>
    <dsp:sp modelId="{70532C0E-5473-1D4E-BFC2-D67F0FD6D931}">
      <dsp:nvSpPr>
        <dsp:cNvPr id="0" name=""/>
        <dsp:cNvSpPr/>
      </dsp:nvSpPr>
      <dsp:spPr>
        <a:xfrm>
          <a:off x="4094508" y="1042656"/>
          <a:ext cx="893705" cy="89370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295592" y="1042656"/>
        <a:ext cx="491537" cy="672513"/>
      </dsp:txXfrm>
    </dsp:sp>
    <dsp:sp modelId="{08167940-C31F-BD44-A7E9-A5502FBB49DC}">
      <dsp:nvSpPr>
        <dsp:cNvPr id="0" name=""/>
        <dsp:cNvSpPr/>
      </dsp:nvSpPr>
      <dsp:spPr>
        <a:xfrm>
          <a:off x="4534645" y="2637576"/>
          <a:ext cx="893705" cy="893705"/>
        </a:xfrm>
        <a:prstGeom prst="downArrow">
          <a:avLst>
            <a:gd name="adj1" fmla="val 55000"/>
            <a:gd name="adj2" fmla="val 45000"/>
          </a:avLst>
        </a:prstGeom>
        <a:solidFill>
          <a:schemeClr val="accent4">
            <a:tint val="40000"/>
            <a:alpha val="90000"/>
            <a:hueOff val="-12496376"/>
            <a:satOff val="6806"/>
            <a:lumOff val="753"/>
            <a:alphaOff val="0"/>
          </a:schemeClr>
        </a:solidFill>
        <a:ln w="12700" cap="flat" cmpd="sng" algn="ctr">
          <a:solidFill>
            <a:schemeClr val="accent4">
              <a:tint val="40000"/>
              <a:alpha val="90000"/>
              <a:hueOff val="-12496376"/>
              <a:satOff val="6806"/>
              <a:lumOff val="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735729" y="2637576"/>
        <a:ext cx="491537" cy="67251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3A0E3-572D-D547-870A-8A127AE76C40}">
      <dsp:nvSpPr>
        <dsp:cNvPr id="0" name=""/>
        <dsp:cNvSpPr/>
      </dsp:nvSpPr>
      <dsp:spPr>
        <a:xfrm>
          <a:off x="0" y="0"/>
          <a:ext cx="637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E8F21-8DE4-7E4A-AEB4-4A525B927928}">
      <dsp:nvSpPr>
        <dsp:cNvPr id="0" name=""/>
        <dsp:cNvSpPr/>
      </dsp:nvSpPr>
      <dsp:spPr>
        <a:xfrm>
          <a:off x="0" y="0"/>
          <a:ext cx="6376107" cy="123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Slow down!</a:t>
          </a:r>
        </a:p>
      </dsp:txBody>
      <dsp:txXfrm>
        <a:off x="0" y="0"/>
        <a:ext cx="6376107" cy="1232240"/>
      </dsp:txXfrm>
    </dsp:sp>
    <dsp:sp modelId="{26072A26-9088-124B-9116-AEB8EFFE715B}">
      <dsp:nvSpPr>
        <dsp:cNvPr id="0" name=""/>
        <dsp:cNvSpPr/>
      </dsp:nvSpPr>
      <dsp:spPr>
        <a:xfrm>
          <a:off x="0" y="1232240"/>
          <a:ext cx="637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6FC67-94FE-9E4F-85E3-195D187BC1C4}">
      <dsp:nvSpPr>
        <dsp:cNvPr id="0" name=""/>
        <dsp:cNvSpPr/>
      </dsp:nvSpPr>
      <dsp:spPr>
        <a:xfrm>
          <a:off x="0" y="1232240"/>
          <a:ext cx="6376107" cy="123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Pay attention to pacing.</a:t>
          </a:r>
        </a:p>
      </dsp:txBody>
      <dsp:txXfrm>
        <a:off x="0" y="1232240"/>
        <a:ext cx="6376107" cy="1232240"/>
      </dsp:txXfrm>
    </dsp:sp>
    <dsp:sp modelId="{D8747A7A-B502-5042-815D-7DFADEB637CD}">
      <dsp:nvSpPr>
        <dsp:cNvPr id="0" name=""/>
        <dsp:cNvSpPr/>
      </dsp:nvSpPr>
      <dsp:spPr>
        <a:xfrm>
          <a:off x="0" y="2464481"/>
          <a:ext cx="637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54F26-51C0-0743-BDA4-422A1EE30F86}">
      <dsp:nvSpPr>
        <dsp:cNvPr id="0" name=""/>
        <dsp:cNvSpPr/>
      </dsp:nvSpPr>
      <dsp:spPr>
        <a:xfrm>
          <a:off x="0" y="2464481"/>
          <a:ext cx="6376107" cy="123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Take smaller bites.</a:t>
          </a:r>
        </a:p>
      </dsp:txBody>
      <dsp:txXfrm>
        <a:off x="0" y="2464481"/>
        <a:ext cx="6376107" cy="1232240"/>
      </dsp:txXfrm>
    </dsp:sp>
    <dsp:sp modelId="{6EC6A28A-5993-894A-9ECE-088AAD9545D6}">
      <dsp:nvSpPr>
        <dsp:cNvPr id="0" name=""/>
        <dsp:cNvSpPr/>
      </dsp:nvSpPr>
      <dsp:spPr>
        <a:xfrm>
          <a:off x="0" y="3696721"/>
          <a:ext cx="637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6F0115-9A43-D542-A6C9-6DBDC79BC854}">
      <dsp:nvSpPr>
        <dsp:cNvPr id="0" name=""/>
        <dsp:cNvSpPr/>
      </dsp:nvSpPr>
      <dsp:spPr>
        <a:xfrm>
          <a:off x="0" y="3696721"/>
          <a:ext cx="6376107" cy="123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Use the Groan Zone.</a:t>
          </a:r>
        </a:p>
      </dsp:txBody>
      <dsp:txXfrm>
        <a:off x="0" y="3696721"/>
        <a:ext cx="6376107" cy="12322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4247A-A6CC-A94F-9DFE-E04C105AC04E}">
      <dsp:nvSpPr>
        <dsp:cNvPr id="0" name=""/>
        <dsp:cNvSpPr/>
      </dsp:nvSpPr>
      <dsp:spPr>
        <a:xfrm>
          <a:off x="1283" y="806323"/>
          <a:ext cx="4672458" cy="233622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Avoid gender stereotypes, AND </a:t>
          </a:r>
        </a:p>
      </dsp:txBody>
      <dsp:txXfrm>
        <a:off x="69709" y="874749"/>
        <a:ext cx="4535606" cy="2199377"/>
      </dsp:txXfrm>
    </dsp:sp>
    <dsp:sp modelId="{449E43A6-954B-C848-BAD4-998CDF4683A9}">
      <dsp:nvSpPr>
        <dsp:cNvPr id="0" name=""/>
        <dsp:cNvSpPr/>
      </dsp:nvSpPr>
      <dsp:spPr>
        <a:xfrm>
          <a:off x="5841857" y="806323"/>
          <a:ext cx="4672458" cy="233622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Ask how participants want to be addressed.</a:t>
          </a:r>
        </a:p>
      </dsp:txBody>
      <dsp:txXfrm>
        <a:off x="5910283" y="874749"/>
        <a:ext cx="4535606" cy="21993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E731-1FC5-804C-9A01-560F38ABC1B6}">
      <dsp:nvSpPr>
        <dsp:cNvPr id="0" name=""/>
        <dsp:cNvSpPr/>
      </dsp:nvSpPr>
      <dsp:spPr>
        <a:xfrm>
          <a:off x="0" y="41624"/>
          <a:ext cx="10515600" cy="1839213"/>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Avoid awkward pronouns like “mom and mom,” “grandma,” or “boyfriend,” AND</a:t>
          </a:r>
        </a:p>
      </dsp:txBody>
      <dsp:txXfrm>
        <a:off x="89783" y="131407"/>
        <a:ext cx="10336034" cy="1659647"/>
      </dsp:txXfrm>
    </dsp:sp>
    <dsp:sp modelId="{ADB5837D-B965-9F4B-9D00-E5DF4A4B7864}">
      <dsp:nvSpPr>
        <dsp:cNvPr id="0" name=""/>
        <dsp:cNvSpPr/>
      </dsp:nvSpPr>
      <dsp:spPr>
        <a:xfrm>
          <a:off x="0" y="2068038"/>
          <a:ext cx="10515600" cy="1839213"/>
        </a:xfrm>
        <a:prstGeom prst="round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Adjust your language to be responsive to the participant’s requests.</a:t>
          </a:r>
        </a:p>
      </dsp:txBody>
      <dsp:txXfrm>
        <a:off x="89783" y="2157821"/>
        <a:ext cx="10336034" cy="165964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3911B-D2ED-5840-91A0-FC662CE52C3E}">
      <dsp:nvSpPr>
        <dsp:cNvPr id="0" name=""/>
        <dsp:cNvSpPr/>
      </dsp:nvSpPr>
      <dsp:spPr>
        <a:xfrm>
          <a:off x="0" y="1797"/>
          <a:ext cx="10515600" cy="206642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Avoid overloading participants, AND</a:t>
          </a:r>
        </a:p>
      </dsp:txBody>
      <dsp:txXfrm>
        <a:off x="100874" y="102671"/>
        <a:ext cx="10313852" cy="1864673"/>
      </dsp:txXfrm>
    </dsp:sp>
    <dsp:sp modelId="{B75EA04C-1772-3B48-A24D-7AB9EE6EADBD}">
      <dsp:nvSpPr>
        <dsp:cNvPr id="0" name=""/>
        <dsp:cNvSpPr/>
      </dsp:nvSpPr>
      <dsp:spPr>
        <a:xfrm>
          <a:off x="0" y="2079919"/>
          <a:ext cx="10515600" cy="2066421"/>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Adapt your pace and delivery to match the needs of the participants due to factors such as disability, language barriers, need for interpreters/translators, etc.</a:t>
          </a:r>
        </a:p>
      </dsp:txBody>
      <dsp:txXfrm>
        <a:off x="100874" y="2180793"/>
        <a:ext cx="10313852" cy="1864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9106D-D850-4C4E-9CE9-510B1FBCB5CB}">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BF6E0-E733-9149-9034-C230F79ACFD1}">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1" kern="1200" dirty="0"/>
            <a:t>Bias, specifically affinity bias </a:t>
          </a:r>
          <a:r>
            <a:rPr lang="en-US" sz="2000" b="0" i="0" kern="1200" dirty="0"/>
            <a:t>refers to the tendency to get along with, or relate to, people who are like you. </a:t>
          </a:r>
          <a:endParaRPr lang="en-US" sz="2000" kern="1200" dirty="0"/>
        </a:p>
      </dsp:txBody>
      <dsp:txXfrm>
        <a:off x="0" y="675"/>
        <a:ext cx="6900512" cy="1106957"/>
      </dsp:txXfrm>
    </dsp:sp>
    <dsp:sp modelId="{E1FBBA3C-C240-0249-8F37-73B72A828AE3}">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05DDC-C14B-504B-8F01-2BF54C8FEF6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1" kern="1200" dirty="0"/>
            <a:t>Affinity bias </a:t>
          </a:r>
          <a:r>
            <a:rPr lang="en-US" sz="2000" b="0" i="0" kern="1200" dirty="0"/>
            <a:t>can directly affect how you interact with parties. The more you connect with an interviewee the more comfortable you are. </a:t>
          </a:r>
          <a:endParaRPr lang="en-US" sz="2000" kern="1200" dirty="0"/>
        </a:p>
      </dsp:txBody>
      <dsp:txXfrm>
        <a:off x="0" y="1107633"/>
        <a:ext cx="6900512" cy="1106957"/>
      </dsp:txXfrm>
    </dsp:sp>
    <dsp:sp modelId="{391E4EC1-07E8-D84F-856B-CA1004D6D515}">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C58640-8EB5-FF48-ACD9-00673D44DEF5}">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You may be more inclined to view them as honest and consider their statements to be credible. You may also spend more time talking to them because doing so is natural and easy. </a:t>
          </a:r>
          <a:endParaRPr lang="en-US" sz="2000" kern="1200" dirty="0"/>
        </a:p>
      </dsp:txBody>
      <dsp:txXfrm>
        <a:off x="0" y="2214591"/>
        <a:ext cx="6900512" cy="1106957"/>
      </dsp:txXfrm>
    </dsp:sp>
    <dsp:sp modelId="{0DB15FA8-9532-8E45-8938-4E40A7AD45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A9B890-8A51-7844-9DC8-CF1078B12051}">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Conversely, you may rush through an interview with someone with whom you have little in common and may subconsciously view them as less credible.</a:t>
          </a:r>
          <a:endParaRPr lang="en-US" sz="2000" kern="1200" dirty="0"/>
        </a:p>
      </dsp:txBody>
      <dsp:txXfrm>
        <a:off x="0" y="3321549"/>
        <a:ext cx="6900512" cy="1106957"/>
      </dsp:txXfrm>
    </dsp:sp>
    <dsp:sp modelId="{76D3A61C-58C7-2544-9746-837A339C99D4}">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EDE725-A2E9-0147-A88A-37AD4637C3CA}">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dirty="0"/>
            <a:t>Adapted from Society of Corporate Compliance &amp; Ethics, Minnesota.</a:t>
          </a:r>
          <a:endParaRPr lang="en-US" sz="2000" kern="1200" dirty="0"/>
        </a:p>
      </dsp:txBody>
      <dsp:txXfrm>
        <a:off x="0" y="4428507"/>
        <a:ext cx="6900512" cy="110695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BE354-0E4D-E345-B34C-403455176867}">
      <dsp:nvSpPr>
        <dsp:cNvPr id="0" name=""/>
        <dsp:cNvSpPr/>
      </dsp:nvSpPr>
      <dsp:spPr>
        <a:xfrm>
          <a:off x="2456" y="656734"/>
          <a:ext cx="4608750" cy="23043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Avoid humor/sarcasm, AND</a:t>
          </a:r>
        </a:p>
      </dsp:txBody>
      <dsp:txXfrm>
        <a:off x="2456" y="656734"/>
        <a:ext cx="4608750" cy="2304375"/>
      </dsp:txXfrm>
    </dsp:sp>
    <dsp:sp modelId="{EBE84EEF-1793-2C42-96D2-4BD5A0F4838B}">
      <dsp:nvSpPr>
        <dsp:cNvPr id="0" name=""/>
        <dsp:cNvSpPr/>
      </dsp:nvSpPr>
      <dsp:spPr>
        <a:xfrm>
          <a:off x="5579044" y="656734"/>
          <a:ext cx="4608750" cy="23043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Approach all participants in an authentic manner.  </a:t>
          </a:r>
        </a:p>
      </dsp:txBody>
      <dsp:txXfrm>
        <a:off x="5579044" y="656734"/>
        <a:ext cx="4608750" cy="2304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7EEC6-19F7-BD4E-8B35-BC8E5BB3A920}">
      <dsp:nvSpPr>
        <dsp:cNvPr id="0" name=""/>
        <dsp:cNvSpPr/>
      </dsp:nvSpPr>
      <dsp:spPr>
        <a:xfrm>
          <a:off x="0" y="4288216"/>
          <a:ext cx="6117335" cy="14074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i="1" kern="1200" dirty="0"/>
            <a:t>National Institute of health (2022).</a:t>
          </a:r>
          <a:endParaRPr lang="en-US" sz="2400" kern="1200" dirty="0"/>
        </a:p>
      </dsp:txBody>
      <dsp:txXfrm>
        <a:off x="0" y="4288216"/>
        <a:ext cx="6117335" cy="1407488"/>
      </dsp:txXfrm>
    </dsp:sp>
    <dsp:sp modelId="{C111C5D0-0346-494C-9224-226293D4B748}">
      <dsp:nvSpPr>
        <dsp:cNvPr id="0" name=""/>
        <dsp:cNvSpPr/>
      </dsp:nvSpPr>
      <dsp:spPr>
        <a:xfrm rot="10800000">
          <a:off x="0" y="2144611"/>
          <a:ext cx="6117335" cy="216471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u="none" kern="1200" dirty="0"/>
            <a:t>Implicit bias is based on unconscious attitudes regarding race, ethnicity, age, gender, and sexual orientation.</a:t>
          </a:r>
          <a:br>
            <a:rPr lang="en-US" sz="2400" kern="1200" dirty="0"/>
          </a:br>
          <a:endParaRPr lang="en-US" sz="2400" kern="1200" dirty="0"/>
        </a:p>
      </dsp:txBody>
      <dsp:txXfrm rot="10800000">
        <a:off x="0" y="2144611"/>
        <a:ext cx="6117335" cy="1406568"/>
      </dsp:txXfrm>
    </dsp:sp>
    <dsp:sp modelId="{52422200-4F09-454C-876E-B5878F2A8F60}">
      <dsp:nvSpPr>
        <dsp:cNvPr id="0" name=""/>
        <dsp:cNvSpPr/>
      </dsp:nvSpPr>
      <dsp:spPr>
        <a:xfrm rot="10800000">
          <a:off x="0" y="1006"/>
          <a:ext cx="6117335" cy="2164717"/>
        </a:xfrm>
        <a:prstGeom prst="upArrowCallou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u="none" kern="1200" dirty="0"/>
            <a:t>Implicit bias is a form of bias that occurs automatically and unintentionally, that nevertheless affects judgments, decisions, and behaviors. </a:t>
          </a:r>
          <a:endParaRPr lang="en-US" sz="2400" b="0" kern="1200" dirty="0"/>
        </a:p>
      </dsp:txBody>
      <dsp:txXfrm rot="10800000">
        <a:off x="0" y="1006"/>
        <a:ext cx="6117335" cy="1406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A8295-4BAE-024C-9AF9-22ED2E13C6C6}">
      <dsp:nvSpPr>
        <dsp:cNvPr id="0" name=""/>
        <dsp:cNvSpPr/>
      </dsp:nvSpPr>
      <dsp:spPr>
        <a:xfrm>
          <a:off x="205" y="687670"/>
          <a:ext cx="2479997" cy="2975996"/>
        </a:xfrm>
        <a:prstGeom prst="rect">
          <a:avLst/>
        </a:prstGeom>
        <a:solidFill>
          <a:schemeClr val="accent6">
            <a:lumMod val="75000"/>
            <a:alpha val="73029"/>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n-US" sz="2800" kern="1200" dirty="0"/>
            <a:t>Be curious to hear what others think.</a:t>
          </a:r>
        </a:p>
      </dsp:txBody>
      <dsp:txXfrm>
        <a:off x="205" y="1878069"/>
        <a:ext cx="2479997" cy="1785598"/>
      </dsp:txXfrm>
    </dsp:sp>
    <dsp:sp modelId="{9C966FE0-208D-9241-8422-78D19070B96B}">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endParaRPr lang="en-US" sz="6100" kern="1200" dirty="0"/>
        </a:p>
      </dsp:txBody>
      <dsp:txXfrm>
        <a:off x="205" y="687670"/>
        <a:ext cx="2479997" cy="1190398"/>
      </dsp:txXfrm>
    </dsp:sp>
    <dsp:sp modelId="{99CBCDA4-1B89-6948-87C7-45C41FA6E1D5}">
      <dsp:nvSpPr>
        <dsp:cNvPr id="0" name=""/>
        <dsp:cNvSpPr/>
      </dsp:nvSpPr>
      <dsp:spPr>
        <a:xfrm>
          <a:off x="2678602" y="687670"/>
          <a:ext cx="2479997" cy="2975996"/>
        </a:xfrm>
        <a:prstGeom prst="rect">
          <a:avLst/>
        </a:prstGeom>
        <a:solidFill>
          <a:schemeClr val="accent4">
            <a:lumMod val="50000"/>
            <a:alpha val="83355"/>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n-US" sz="2800" kern="1200" dirty="0"/>
            <a:t>Be able to have their ideas challenged.</a:t>
          </a:r>
        </a:p>
      </dsp:txBody>
      <dsp:txXfrm>
        <a:off x="2678602" y="1878069"/>
        <a:ext cx="2479997" cy="1785598"/>
      </dsp:txXfrm>
    </dsp:sp>
    <dsp:sp modelId="{AD211E11-36B4-1047-B62D-38A41E2978ED}">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endParaRPr lang="en-US" sz="6100" kern="1200" dirty="0"/>
        </a:p>
      </dsp:txBody>
      <dsp:txXfrm>
        <a:off x="2678602" y="687670"/>
        <a:ext cx="2479997" cy="1190398"/>
      </dsp:txXfrm>
    </dsp:sp>
    <dsp:sp modelId="{F48D3720-FFE9-0441-8104-4790B002897A}">
      <dsp:nvSpPr>
        <dsp:cNvPr id="0" name=""/>
        <dsp:cNvSpPr/>
      </dsp:nvSpPr>
      <dsp:spPr>
        <a:xfrm>
          <a:off x="5356999" y="687670"/>
          <a:ext cx="2479997" cy="2975996"/>
        </a:xfrm>
        <a:prstGeom prst="rect">
          <a:avLst/>
        </a:prstGeom>
        <a:solidFill>
          <a:schemeClr val="accent2">
            <a:lumMod val="75000"/>
            <a:alpha val="86368"/>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n-US" sz="2800" kern="1200" dirty="0"/>
            <a:t>Not feel upset when they are wrong.</a:t>
          </a:r>
        </a:p>
      </dsp:txBody>
      <dsp:txXfrm>
        <a:off x="5356999" y="1878069"/>
        <a:ext cx="2479997" cy="1785598"/>
      </dsp:txXfrm>
    </dsp:sp>
    <dsp:sp modelId="{12095ADA-78A6-734B-8652-E0E05AA85D9B}">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endParaRPr lang="en-US" sz="6100" kern="1200" dirty="0"/>
        </a:p>
      </dsp:txBody>
      <dsp:txXfrm>
        <a:off x="5356999" y="687670"/>
        <a:ext cx="2479997" cy="1190398"/>
      </dsp:txXfrm>
    </dsp:sp>
    <dsp:sp modelId="{0D0B3550-3170-0B4B-B55B-C6974708B558}">
      <dsp:nvSpPr>
        <dsp:cNvPr id="0" name=""/>
        <dsp:cNvSpPr/>
      </dsp:nvSpPr>
      <dsp:spPr>
        <a:xfrm>
          <a:off x="8035397" y="687670"/>
          <a:ext cx="2479997" cy="2975996"/>
        </a:xfrm>
        <a:prstGeom prst="rect">
          <a:avLst/>
        </a:prstGeom>
        <a:solidFill>
          <a:schemeClr val="tx2">
            <a:lumMod val="50000"/>
            <a:alpha val="73274"/>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n-US" sz="2800" kern="1200" dirty="0"/>
            <a:t>Have empathy for other people.</a:t>
          </a:r>
        </a:p>
      </dsp:txBody>
      <dsp:txXfrm>
        <a:off x="8035397" y="1878069"/>
        <a:ext cx="2479997" cy="1785598"/>
      </dsp:txXfrm>
    </dsp:sp>
    <dsp:sp modelId="{45FCD6F6-A1DD-FF42-A28B-13297FB12CF0}">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endParaRPr lang="en-US" sz="6100" kern="1200" dirty="0"/>
        </a:p>
      </dsp:txBody>
      <dsp:txXfrm>
        <a:off x="8035397" y="687670"/>
        <a:ext cx="2479997" cy="1190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C7216-25AD-40B0-94C3-8AF987F74EA9}">
      <dsp:nvSpPr>
        <dsp:cNvPr id="0" name=""/>
        <dsp:cNvSpPr/>
      </dsp:nvSpPr>
      <dsp:spPr>
        <a:xfrm>
          <a:off x="0" y="2447"/>
          <a:ext cx="7240043"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B2C1E-FDE8-4B1D-B1A3-85018D9B0985}">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FA5102-3E60-47AA-A03F-FD4A1A926F66}">
      <dsp:nvSpPr>
        <dsp:cNvPr id="0" name=""/>
        <dsp:cNvSpPr/>
      </dsp:nvSpPr>
      <dsp:spPr>
        <a:xfrm>
          <a:off x="1432649" y="2447"/>
          <a:ext cx="5807393"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1066800">
            <a:lnSpc>
              <a:spcPct val="90000"/>
            </a:lnSpc>
            <a:spcBef>
              <a:spcPct val="0"/>
            </a:spcBef>
            <a:spcAft>
              <a:spcPct val="35000"/>
            </a:spcAft>
            <a:buNone/>
          </a:pPr>
          <a:r>
            <a:rPr lang="en-US" sz="2400" kern="1200" dirty="0"/>
            <a:t>Consider what other people are thinking.</a:t>
          </a:r>
        </a:p>
      </dsp:txBody>
      <dsp:txXfrm>
        <a:off x="1432649" y="2447"/>
        <a:ext cx="5807393" cy="1240389"/>
      </dsp:txXfrm>
    </dsp:sp>
    <dsp:sp modelId="{1A95599A-3EB0-46D1-8C1F-EC9A340EAA28}">
      <dsp:nvSpPr>
        <dsp:cNvPr id="0" name=""/>
        <dsp:cNvSpPr/>
      </dsp:nvSpPr>
      <dsp:spPr>
        <a:xfrm>
          <a:off x="0" y="1552933"/>
          <a:ext cx="7240043"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C1812-2CA9-41C4-AB44-7427B028827F}">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E3CEDF-C91B-4193-849D-1CAE04AA01DD}">
      <dsp:nvSpPr>
        <dsp:cNvPr id="0" name=""/>
        <dsp:cNvSpPr/>
      </dsp:nvSpPr>
      <dsp:spPr>
        <a:xfrm>
          <a:off x="1432649" y="1552933"/>
          <a:ext cx="5807393"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1066800">
            <a:lnSpc>
              <a:spcPct val="90000"/>
            </a:lnSpc>
            <a:spcBef>
              <a:spcPct val="0"/>
            </a:spcBef>
            <a:spcAft>
              <a:spcPct val="35000"/>
            </a:spcAft>
            <a:buNone/>
          </a:pPr>
          <a:r>
            <a:rPr lang="en-US" sz="2400" kern="1200" dirty="0"/>
            <a:t>Be humble about their own knowledge and expertise.</a:t>
          </a:r>
        </a:p>
      </dsp:txBody>
      <dsp:txXfrm>
        <a:off x="1432649" y="1552933"/>
        <a:ext cx="5807393" cy="1240389"/>
      </dsp:txXfrm>
    </dsp:sp>
    <dsp:sp modelId="{A4B130E8-D419-4472-8F90-BB983BFE7224}">
      <dsp:nvSpPr>
        <dsp:cNvPr id="0" name=""/>
        <dsp:cNvSpPr/>
      </dsp:nvSpPr>
      <dsp:spPr>
        <a:xfrm>
          <a:off x="0" y="3103420"/>
          <a:ext cx="7240043"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E23B7-5BC4-4D31-9ECB-D1782C6D8C5C}">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08A3A-ED24-41BF-9C7A-B9FADEE2D5B1}">
      <dsp:nvSpPr>
        <dsp:cNvPr id="0" name=""/>
        <dsp:cNvSpPr/>
      </dsp:nvSpPr>
      <dsp:spPr>
        <a:xfrm>
          <a:off x="1432649" y="3103420"/>
          <a:ext cx="5807393"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1066800">
            <a:lnSpc>
              <a:spcPct val="90000"/>
            </a:lnSpc>
            <a:spcBef>
              <a:spcPct val="0"/>
            </a:spcBef>
            <a:spcAft>
              <a:spcPct val="35000"/>
            </a:spcAft>
            <a:buNone/>
          </a:pPr>
          <a:r>
            <a:rPr lang="en-US" sz="2400" kern="1200" dirty="0"/>
            <a:t>Want to hear what other people have to say.</a:t>
          </a:r>
        </a:p>
      </dsp:txBody>
      <dsp:txXfrm>
        <a:off x="1432649" y="3103420"/>
        <a:ext cx="5807393" cy="1240389"/>
      </dsp:txXfrm>
    </dsp:sp>
    <dsp:sp modelId="{7C999C73-9F2E-495D-94AC-FAC528BB557D}">
      <dsp:nvSpPr>
        <dsp:cNvPr id="0" name=""/>
        <dsp:cNvSpPr/>
      </dsp:nvSpPr>
      <dsp:spPr>
        <a:xfrm>
          <a:off x="0" y="4653906"/>
          <a:ext cx="7240043"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C301FA-BB84-4A7A-8EFD-620DA5E0C7CA}">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332A14-BE9C-44F9-AE5B-23CCBECEADB3}">
      <dsp:nvSpPr>
        <dsp:cNvPr id="0" name=""/>
        <dsp:cNvSpPr/>
      </dsp:nvSpPr>
      <dsp:spPr>
        <a:xfrm>
          <a:off x="1432649" y="4653906"/>
          <a:ext cx="5807393"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1066800">
            <a:lnSpc>
              <a:spcPct val="90000"/>
            </a:lnSpc>
            <a:spcBef>
              <a:spcPct val="0"/>
            </a:spcBef>
            <a:spcAft>
              <a:spcPct val="35000"/>
            </a:spcAft>
            <a:buNone/>
          </a:pPr>
          <a:r>
            <a:rPr lang="en-US" sz="2400" kern="1200" dirty="0"/>
            <a:t>Believe others have a right to share their beliefs and thoughts.</a:t>
          </a:r>
        </a:p>
      </dsp:txBody>
      <dsp:txXfrm>
        <a:off x="1432649" y="4653906"/>
        <a:ext cx="5807393" cy="12403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34C29-A2C7-5348-A932-31B965ADC00A}">
      <dsp:nvSpPr>
        <dsp:cNvPr id="0" name=""/>
        <dsp:cNvSpPr/>
      </dsp:nvSpPr>
      <dsp:spPr>
        <a:xfrm>
          <a:off x="0" y="280066"/>
          <a:ext cx="10515600" cy="1219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Assess the factors contributing to the impression of power.  (Education, representation, language use, poverty, resources...)</a:t>
          </a:r>
        </a:p>
      </dsp:txBody>
      <dsp:txXfrm>
        <a:off x="0" y="280066"/>
        <a:ext cx="10515600" cy="1219050"/>
      </dsp:txXfrm>
    </dsp:sp>
    <dsp:sp modelId="{FD3A500E-8D11-6C45-A896-3F7E4008D553}">
      <dsp:nvSpPr>
        <dsp:cNvPr id="0" name=""/>
        <dsp:cNvSpPr/>
      </dsp:nvSpPr>
      <dsp:spPr>
        <a:xfrm>
          <a:off x="525780" y="14386"/>
          <a:ext cx="7360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dirty="0"/>
            <a:t>Assess</a:t>
          </a:r>
        </a:p>
      </dsp:txBody>
      <dsp:txXfrm>
        <a:off x="551719" y="40325"/>
        <a:ext cx="7309042" cy="479482"/>
      </dsp:txXfrm>
    </dsp:sp>
    <dsp:sp modelId="{D159A988-92A0-1044-848E-F2CFDA520D81}">
      <dsp:nvSpPr>
        <dsp:cNvPr id="0" name=""/>
        <dsp:cNvSpPr/>
      </dsp:nvSpPr>
      <dsp:spPr>
        <a:xfrm>
          <a:off x="0" y="1861996"/>
          <a:ext cx="10515600" cy="1219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Balance the power with intentional, directed actions and communication.</a:t>
          </a:r>
        </a:p>
      </dsp:txBody>
      <dsp:txXfrm>
        <a:off x="0" y="1861996"/>
        <a:ext cx="10515600" cy="1219050"/>
      </dsp:txXfrm>
    </dsp:sp>
    <dsp:sp modelId="{FB4CA53A-7F91-C64B-A2AB-318209AC8D5E}">
      <dsp:nvSpPr>
        <dsp:cNvPr id="0" name=""/>
        <dsp:cNvSpPr/>
      </dsp:nvSpPr>
      <dsp:spPr>
        <a:xfrm>
          <a:off x="525780" y="1596316"/>
          <a:ext cx="7360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dirty="0"/>
            <a:t>Balance</a:t>
          </a:r>
        </a:p>
      </dsp:txBody>
      <dsp:txXfrm>
        <a:off x="551719" y="1622255"/>
        <a:ext cx="7309042" cy="479482"/>
      </dsp:txXfrm>
    </dsp:sp>
    <dsp:sp modelId="{0B1CD85C-CA06-FE42-A4AE-BFFB27A51C05}">
      <dsp:nvSpPr>
        <dsp:cNvPr id="0" name=""/>
        <dsp:cNvSpPr/>
      </dsp:nvSpPr>
      <dsp:spPr>
        <a:xfrm>
          <a:off x="0" y="3443926"/>
          <a:ext cx="10515600" cy="8930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Encourage participation, use parity, symmetry, proximity, etc.</a:t>
          </a:r>
        </a:p>
      </dsp:txBody>
      <dsp:txXfrm>
        <a:off x="0" y="3443926"/>
        <a:ext cx="10515600" cy="893025"/>
      </dsp:txXfrm>
    </dsp:sp>
    <dsp:sp modelId="{B41471E5-E80F-2A41-B718-D876DE1DDEBA}">
      <dsp:nvSpPr>
        <dsp:cNvPr id="0" name=""/>
        <dsp:cNvSpPr/>
      </dsp:nvSpPr>
      <dsp:spPr>
        <a:xfrm>
          <a:off x="525780" y="3178246"/>
          <a:ext cx="7360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dirty="0"/>
            <a:t>Encourage</a:t>
          </a:r>
        </a:p>
      </dsp:txBody>
      <dsp:txXfrm>
        <a:off x="551719" y="3204185"/>
        <a:ext cx="7309042"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4BD03-F1B6-B143-9EF3-C55E44FD0871}">
      <dsp:nvSpPr>
        <dsp:cNvPr id="0" name=""/>
        <dsp:cNvSpPr/>
      </dsp:nvSpPr>
      <dsp:spPr>
        <a:xfrm>
          <a:off x="0" y="100"/>
          <a:ext cx="7372831" cy="1524793"/>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 Circle of Concern is the group of people we think about, care about, and interact with in thoughtful ways.</a:t>
          </a:r>
        </a:p>
      </dsp:txBody>
      <dsp:txXfrm>
        <a:off x="74434" y="74534"/>
        <a:ext cx="7223963" cy="1375925"/>
      </dsp:txXfrm>
    </dsp:sp>
    <dsp:sp modelId="{29FE5839-19FF-314E-BEFB-6320A8E75BD9}">
      <dsp:nvSpPr>
        <dsp:cNvPr id="0" name=""/>
        <dsp:cNvSpPr/>
      </dsp:nvSpPr>
      <dsp:spPr>
        <a:xfrm>
          <a:off x="0" y="1539110"/>
          <a:ext cx="7372831" cy="1524793"/>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People in our Circle of Concern tend to be like us – they look like us, act like us, share our values.</a:t>
          </a:r>
        </a:p>
      </dsp:txBody>
      <dsp:txXfrm>
        <a:off x="74434" y="1613544"/>
        <a:ext cx="7223963" cy="1375925"/>
      </dsp:txXfrm>
    </dsp:sp>
    <dsp:sp modelId="{852C3C57-AAF1-444F-8AE9-5025BD8FB0CA}">
      <dsp:nvSpPr>
        <dsp:cNvPr id="0" name=""/>
        <dsp:cNvSpPr/>
      </dsp:nvSpPr>
      <dsp:spPr>
        <a:xfrm>
          <a:off x="0" y="3078121"/>
          <a:ext cx="7372831" cy="1524793"/>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As a Leader, you must be intentional about expanding your Circle of Concern.</a:t>
          </a:r>
        </a:p>
      </dsp:txBody>
      <dsp:txXfrm>
        <a:off x="74434" y="3152555"/>
        <a:ext cx="7223963" cy="1375925"/>
      </dsp:txXfrm>
    </dsp:sp>
    <dsp:sp modelId="{DF2F2700-6F29-1847-830F-915116BF279F}">
      <dsp:nvSpPr>
        <dsp:cNvPr id="0" name=""/>
        <dsp:cNvSpPr/>
      </dsp:nvSpPr>
      <dsp:spPr>
        <a:xfrm>
          <a:off x="0" y="4617131"/>
          <a:ext cx="7372831" cy="1524793"/>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dirty="0"/>
            <a:t>Making Caring Common Project, </a:t>
          </a:r>
          <a:r>
            <a:rPr lang="en-US" sz="2000" kern="1200" dirty="0"/>
            <a:t>Harvard University.</a:t>
          </a:r>
        </a:p>
      </dsp:txBody>
      <dsp:txXfrm>
        <a:off x="74434" y="4691565"/>
        <a:ext cx="7223963" cy="13759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6737-ADF0-DC4D-9B43-D56FDFFC4BA4}">
      <dsp:nvSpPr>
        <dsp:cNvPr id="0" name=""/>
        <dsp:cNvSpPr/>
      </dsp:nvSpPr>
      <dsp:spPr>
        <a:xfrm>
          <a:off x="1557884" y="1803"/>
          <a:ext cx="6231537" cy="1848410"/>
        </a:xfrm>
        <a:prstGeom prst="rect">
          <a:avLst/>
        </a:prstGeom>
        <a:solidFill>
          <a:schemeClr val="tx2">
            <a:alpha val="36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9" tIns="469496" rIns="120909" bIns="469496" numCol="1" spcCol="1270" anchor="ctr" anchorCtr="0">
          <a:noAutofit/>
        </a:bodyPr>
        <a:lstStyle/>
        <a:p>
          <a:pPr marL="0" lvl="0" indent="0" algn="l" defTabSz="1066800">
            <a:lnSpc>
              <a:spcPct val="90000"/>
            </a:lnSpc>
            <a:spcBef>
              <a:spcPct val="0"/>
            </a:spcBef>
            <a:spcAft>
              <a:spcPct val="35000"/>
            </a:spcAft>
            <a:buNone/>
          </a:pPr>
          <a:r>
            <a:rPr lang="en-US" sz="2400" kern="1200" dirty="0"/>
            <a:t>Eliminate the mind chatter regarding your preconceived negative beliefs or assumptions.</a:t>
          </a:r>
        </a:p>
      </dsp:txBody>
      <dsp:txXfrm>
        <a:off x="1557884" y="1803"/>
        <a:ext cx="6231537" cy="1848410"/>
      </dsp:txXfrm>
    </dsp:sp>
    <dsp:sp modelId="{D709652B-73B5-2340-9463-EA202D7B3EBD}">
      <dsp:nvSpPr>
        <dsp:cNvPr id="0" name=""/>
        <dsp:cNvSpPr/>
      </dsp:nvSpPr>
      <dsp:spPr>
        <a:xfrm>
          <a:off x="0" y="1803"/>
          <a:ext cx="1557884" cy="1848410"/>
        </a:xfrm>
        <a:prstGeom prst="rect">
          <a:avLst/>
        </a:prstGeom>
        <a:solidFill>
          <a:schemeClr val="tx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438" tIns="182582" rIns="82438" bIns="182582" numCol="1" spcCol="1270" anchor="ctr" anchorCtr="0">
          <a:noAutofit/>
        </a:bodyPr>
        <a:lstStyle/>
        <a:p>
          <a:pPr marL="0" lvl="0" indent="0" algn="ctr" defTabSz="1244600">
            <a:lnSpc>
              <a:spcPct val="90000"/>
            </a:lnSpc>
            <a:spcBef>
              <a:spcPct val="0"/>
            </a:spcBef>
            <a:spcAft>
              <a:spcPct val="35000"/>
            </a:spcAft>
            <a:buNone/>
          </a:pPr>
          <a:r>
            <a:rPr lang="en-US" sz="2800" kern="1200" dirty="0"/>
            <a:t>Eliminate</a:t>
          </a:r>
        </a:p>
      </dsp:txBody>
      <dsp:txXfrm>
        <a:off x="0" y="1803"/>
        <a:ext cx="1557884" cy="1848410"/>
      </dsp:txXfrm>
    </dsp:sp>
    <dsp:sp modelId="{0138CC2F-31AF-7647-8CD4-AB9D8B271829}">
      <dsp:nvSpPr>
        <dsp:cNvPr id="0" name=""/>
        <dsp:cNvSpPr/>
      </dsp:nvSpPr>
      <dsp:spPr>
        <a:xfrm>
          <a:off x="1557884" y="1961118"/>
          <a:ext cx="6231537" cy="1848410"/>
        </a:xfrm>
        <a:prstGeom prst="rect">
          <a:avLst/>
        </a:prstGeom>
        <a:solidFill>
          <a:schemeClr val="accent2">
            <a:alpha val="60000"/>
          </a:schemeClr>
        </a:solidFill>
        <a:ln w="12700" cap="flat" cmpd="sng" algn="ctr">
          <a:solidFill>
            <a:schemeClr val="accent5">
              <a:tint val="40000"/>
              <a:alpha val="90000"/>
              <a:hueOff val="498070"/>
              <a:satOff val="23416"/>
              <a:lumOff val="19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9" tIns="469496" rIns="120909" bIns="469496" numCol="1" spcCol="1270" anchor="ctr" anchorCtr="0">
          <a:noAutofit/>
        </a:bodyPr>
        <a:lstStyle/>
        <a:p>
          <a:pPr marL="0" lvl="0" indent="0" algn="l" defTabSz="1066800">
            <a:lnSpc>
              <a:spcPct val="90000"/>
            </a:lnSpc>
            <a:spcBef>
              <a:spcPct val="0"/>
            </a:spcBef>
            <a:spcAft>
              <a:spcPct val="35000"/>
            </a:spcAft>
            <a:buNone/>
          </a:pPr>
          <a:r>
            <a:rPr lang="en-US" sz="2400" kern="1200" dirty="0"/>
            <a:t>Model respectful, culturally neutral behavior to the parties.</a:t>
          </a:r>
        </a:p>
      </dsp:txBody>
      <dsp:txXfrm>
        <a:off x="1557884" y="1961118"/>
        <a:ext cx="6231537" cy="1848410"/>
      </dsp:txXfrm>
    </dsp:sp>
    <dsp:sp modelId="{4FE8F1D2-2001-394E-A33F-007BAD93A887}">
      <dsp:nvSpPr>
        <dsp:cNvPr id="0" name=""/>
        <dsp:cNvSpPr/>
      </dsp:nvSpPr>
      <dsp:spPr>
        <a:xfrm>
          <a:off x="0" y="1961118"/>
          <a:ext cx="1557884" cy="1848410"/>
        </a:xfrm>
        <a:prstGeom prst="rect">
          <a:avLst/>
        </a:prstGeom>
        <a:solidFill>
          <a:schemeClr val="accent2"/>
        </a:solidFill>
        <a:ln w="12700" cap="flat" cmpd="sng" algn="ctr">
          <a:solidFill>
            <a:schemeClr val="accent5">
              <a:hueOff val="553124"/>
              <a:satOff val="6280"/>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438" tIns="182582" rIns="82438" bIns="182582" numCol="1" spcCol="1270" anchor="ctr" anchorCtr="0">
          <a:noAutofit/>
        </a:bodyPr>
        <a:lstStyle/>
        <a:p>
          <a:pPr marL="0" lvl="0" indent="0" algn="ctr" defTabSz="1244600">
            <a:lnSpc>
              <a:spcPct val="90000"/>
            </a:lnSpc>
            <a:spcBef>
              <a:spcPct val="0"/>
            </a:spcBef>
            <a:spcAft>
              <a:spcPct val="35000"/>
            </a:spcAft>
            <a:buNone/>
          </a:pPr>
          <a:r>
            <a:rPr lang="en-US" sz="2800" kern="1200" dirty="0"/>
            <a:t>Model</a:t>
          </a:r>
        </a:p>
      </dsp:txBody>
      <dsp:txXfrm>
        <a:off x="0" y="1961118"/>
        <a:ext cx="1557884" cy="1848410"/>
      </dsp:txXfrm>
    </dsp:sp>
    <dsp:sp modelId="{695B95BF-DECA-BE43-B24E-33FD6970513C}">
      <dsp:nvSpPr>
        <dsp:cNvPr id="0" name=""/>
        <dsp:cNvSpPr/>
      </dsp:nvSpPr>
      <dsp:spPr>
        <a:xfrm>
          <a:off x="1557884" y="3920433"/>
          <a:ext cx="6231537" cy="1848410"/>
        </a:xfrm>
        <a:prstGeom prst="rect">
          <a:avLst/>
        </a:prstGeom>
        <a:solidFill>
          <a:schemeClr val="accent3">
            <a:alpha val="75000"/>
          </a:schemeClr>
        </a:solidFill>
        <a:ln w="12700" cap="flat" cmpd="sng" algn="ctr">
          <a:solidFill>
            <a:schemeClr val="accent5">
              <a:tint val="40000"/>
              <a:alpha val="90000"/>
              <a:hueOff val="996140"/>
              <a:satOff val="46832"/>
              <a:lumOff val="3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9" tIns="469496" rIns="120909" bIns="469496" numCol="1" spcCol="1270" anchor="ctr" anchorCtr="0">
          <a:noAutofit/>
        </a:bodyPr>
        <a:lstStyle/>
        <a:p>
          <a:pPr marL="0" lvl="0" indent="0" algn="l" defTabSz="1066800">
            <a:lnSpc>
              <a:spcPct val="90000"/>
            </a:lnSpc>
            <a:spcBef>
              <a:spcPct val="0"/>
            </a:spcBef>
            <a:spcAft>
              <a:spcPct val="35000"/>
            </a:spcAft>
            <a:buNone/>
          </a:pPr>
          <a:r>
            <a:rPr lang="en-US" sz="2400" kern="1200" dirty="0"/>
            <a:t>Be intentional in your quest for an open mind.</a:t>
          </a:r>
        </a:p>
      </dsp:txBody>
      <dsp:txXfrm>
        <a:off x="1557884" y="3920433"/>
        <a:ext cx="6231537" cy="1848410"/>
      </dsp:txXfrm>
    </dsp:sp>
    <dsp:sp modelId="{6BEE4F52-CFE7-D844-85B3-DC531F0E90E1}">
      <dsp:nvSpPr>
        <dsp:cNvPr id="0" name=""/>
        <dsp:cNvSpPr/>
      </dsp:nvSpPr>
      <dsp:spPr>
        <a:xfrm>
          <a:off x="0" y="3920433"/>
          <a:ext cx="1557884" cy="1848410"/>
        </a:xfrm>
        <a:prstGeom prst="rect">
          <a:avLst/>
        </a:prstGeom>
        <a:solidFill>
          <a:schemeClr val="accent3"/>
        </a:solidFill>
        <a:ln w="12700" cap="flat" cmpd="sng" algn="ctr">
          <a:solidFill>
            <a:schemeClr val="accent5">
              <a:hueOff val="1106248"/>
              <a:satOff val="12561"/>
              <a:lumOff val="1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438" tIns="182582" rIns="82438" bIns="182582" numCol="1" spcCol="1270" anchor="ctr" anchorCtr="0">
          <a:noAutofit/>
        </a:bodyPr>
        <a:lstStyle/>
        <a:p>
          <a:pPr marL="0" lvl="0" indent="0" algn="ctr" defTabSz="1244600">
            <a:lnSpc>
              <a:spcPct val="90000"/>
            </a:lnSpc>
            <a:spcBef>
              <a:spcPct val="0"/>
            </a:spcBef>
            <a:spcAft>
              <a:spcPct val="35000"/>
            </a:spcAft>
            <a:buNone/>
          </a:pPr>
          <a:r>
            <a:rPr lang="en-US" sz="2800" kern="1200" dirty="0"/>
            <a:t>Be</a:t>
          </a:r>
        </a:p>
      </dsp:txBody>
      <dsp:txXfrm>
        <a:off x="0" y="3920433"/>
        <a:ext cx="1557884" cy="18484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6737-ADF0-DC4D-9B43-D56FDFFC4BA4}">
      <dsp:nvSpPr>
        <dsp:cNvPr id="0" name=""/>
        <dsp:cNvSpPr/>
      </dsp:nvSpPr>
      <dsp:spPr>
        <a:xfrm>
          <a:off x="1557884" y="1803"/>
          <a:ext cx="6231537" cy="1848410"/>
        </a:xfrm>
        <a:prstGeom prst="rect">
          <a:avLst/>
        </a:prstGeom>
        <a:solidFill>
          <a:schemeClr val="tx2">
            <a:alpha val="36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9" tIns="469496" rIns="120909" bIns="469496" numCol="1" spcCol="1270" anchor="ctr" anchorCtr="0">
          <a:noAutofit/>
        </a:bodyPr>
        <a:lstStyle/>
        <a:p>
          <a:pPr marL="0" lvl="0" indent="0" algn="l" defTabSz="1244600">
            <a:lnSpc>
              <a:spcPct val="90000"/>
            </a:lnSpc>
            <a:spcBef>
              <a:spcPct val="0"/>
            </a:spcBef>
            <a:spcAft>
              <a:spcPct val="35000"/>
            </a:spcAft>
            <a:buNone/>
          </a:pPr>
          <a:r>
            <a:rPr lang="en-US" sz="2800" kern="1200" dirty="0"/>
            <a:t>The space should be comfortable for a full day meeting.</a:t>
          </a:r>
        </a:p>
      </dsp:txBody>
      <dsp:txXfrm>
        <a:off x="1557884" y="1803"/>
        <a:ext cx="6231537" cy="1848410"/>
      </dsp:txXfrm>
    </dsp:sp>
    <dsp:sp modelId="{D709652B-73B5-2340-9463-EA202D7B3EBD}">
      <dsp:nvSpPr>
        <dsp:cNvPr id="0" name=""/>
        <dsp:cNvSpPr/>
      </dsp:nvSpPr>
      <dsp:spPr>
        <a:xfrm>
          <a:off x="0" y="1803"/>
          <a:ext cx="1557884" cy="1848410"/>
        </a:xfrm>
        <a:prstGeom prst="rect">
          <a:avLst/>
        </a:prstGeom>
        <a:solidFill>
          <a:schemeClr val="tx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438" tIns="182582" rIns="82438" bIns="182582" numCol="1" spcCol="1270" anchor="ctr" anchorCtr="0">
          <a:noAutofit/>
        </a:bodyPr>
        <a:lstStyle/>
        <a:p>
          <a:pPr marL="0" lvl="0" indent="0" algn="ctr" defTabSz="1244600">
            <a:lnSpc>
              <a:spcPct val="90000"/>
            </a:lnSpc>
            <a:spcBef>
              <a:spcPct val="0"/>
            </a:spcBef>
            <a:spcAft>
              <a:spcPct val="35000"/>
            </a:spcAft>
            <a:buNone/>
          </a:pPr>
          <a:r>
            <a:rPr lang="en-US" sz="2800" kern="1200" dirty="0"/>
            <a:t>Comfort</a:t>
          </a:r>
        </a:p>
      </dsp:txBody>
      <dsp:txXfrm>
        <a:off x="0" y="1803"/>
        <a:ext cx="1557884" cy="1848410"/>
      </dsp:txXfrm>
    </dsp:sp>
    <dsp:sp modelId="{0138CC2F-31AF-7647-8CD4-AB9D8B271829}">
      <dsp:nvSpPr>
        <dsp:cNvPr id="0" name=""/>
        <dsp:cNvSpPr/>
      </dsp:nvSpPr>
      <dsp:spPr>
        <a:xfrm>
          <a:off x="1557884" y="1961118"/>
          <a:ext cx="6231537" cy="1848410"/>
        </a:xfrm>
        <a:prstGeom prst="rect">
          <a:avLst/>
        </a:prstGeom>
        <a:solidFill>
          <a:schemeClr val="accent2">
            <a:alpha val="60000"/>
          </a:schemeClr>
        </a:solidFill>
        <a:ln w="12700" cap="flat" cmpd="sng" algn="ctr">
          <a:solidFill>
            <a:schemeClr val="accent5">
              <a:tint val="40000"/>
              <a:alpha val="90000"/>
              <a:hueOff val="498070"/>
              <a:satOff val="23416"/>
              <a:lumOff val="19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9" tIns="469496" rIns="120909" bIns="469496" numCol="1" spcCol="1270" anchor="ctr" anchorCtr="0">
          <a:noAutofit/>
        </a:bodyPr>
        <a:lstStyle/>
        <a:p>
          <a:pPr marL="0" lvl="0" indent="0" algn="l" defTabSz="1244600">
            <a:lnSpc>
              <a:spcPct val="90000"/>
            </a:lnSpc>
            <a:spcBef>
              <a:spcPct val="0"/>
            </a:spcBef>
            <a:spcAft>
              <a:spcPct val="35000"/>
            </a:spcAft>
            <a:buNone/>
          </a:pPr>
          <a:r>
            <a:rPr lang="en-US" sz="2800" kern="1200" dirty="0"/>
            <a:t>The space should respect the differences in the room.</a:t>
          </a:r>
        </a:p>
      </dsp:txBody>
      <dsp:txXfrm>
        <a:off x="1557884" y="1961118"/>
        <a:ext cx="6231537" cy="1848410"/>
      </dsp:txXfrm>
    </dsp:sp>
    <dsp:sp modelId="{4FE8F1D2-2001-394E-A33F-007BAD93A887}">
      <dsp:nvSpPr>
        <dsp:cNvPr id="0" name=""/>
        <dsp:cNvSpPr/>
      </dsp:nvSpPr>
      <dsp:spPr>
        <a:xfrm>
          <a:off x="0" y="1961118"/>
          <a:ext cx="1557884" cy="1848410"/>
        </a:xfrm>
        <a:prstGeom prst="rect">
          <a:avLst/>
        </a:prstGeom>
        <a:solidFill>
          <a:schemeClr val="accent2"/>
        </a:solidFill>
        <a:ln w="12700" cap="flat" cmpd="sng" algn="ctr">
          <a:solidFill>
            <a:schemeClr val="accent5">
              <a:hueOff val="553124"/>
              <a:satOff val="6280"/>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438" tIns="182582" rIns="82438" bIns="182582" numCol="1" spcCol="1270" anchor="ctr" anchorCtr="0">
          <a:noAutofit/>
        </a:bodyPr>
        <a:lstStyle/>
        <a:p>
          <a:pPr marL="0" lvl="0" indent="0" algn="ctr" defTabSz="1244600">
            <a:lnSpc>
              <a:spcPct val="90000"/>
            </a:lnSpc>
            <a:spcBef>
              <a:spcPct val="0"/>
            </a:spcBef>
            <a:spcAft>
              <a:spcPct val="35000"/>
            </a:spcAft>
            <a:buNone/>
          </a:pPr>
          <a:r>
            <a:rPr lang="en-US" sz="2800" kern="1200" dirty="0"/>
            <a:t>Respect</a:t>
          </a:r>
        </a:p>
      </dsp:txBody>
      <dsp:txXfrm>
        <a:off x="0" y="1961118"/>
        <a:ext cx="1557884" cy="1848410"/>
      </dsp:txXfrm>
    </dsp:sp>
    <dsp:sp modelId="{695B95BF-DECA-BE43-B24E-33FD6970513C}">
      <dsp:nvSpPr>
        <dsp:cNvPr id="0" name=""/>
        <dsp:cNvSpPr/>
      </dsp:nvSpPr>
      <dsp:spPr>
        <a:xfrm>
          <a:off x="1557884" y="3920433"/>
          <a:ext cx="6231537" cy="1848410"/>
        </a:xfrm>
        <a:prstGeom prst="rect">
          <a:avLst/>
        </a:prstGeom>
        <a:solidFill>
          <a:schemeClr val="accent3">
            <a:alpha val="75000"/>
          </a:schemeClr>
        </a:solidFill>
        <a:ln w="12700" cap="flat" cmpd="sng" algn="ctr">
          <a:solidFill>
            <a:schemeClr val="accent5">
              <a:tint val="40000"/>
              <a:alpha val="90000"/>
              <a:hueOff val="996140"/>
              <a:satOff val="46832"/>
              <a:lumOff val="3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9" tIns="469496" rIns="120909" bIns="469496" numCol="1" spcCol="1270" anchor="ctr" anchorCtr="0">
          <a:noAutofit/>
        </a:bodyPr>
        <a:lstStyle/>
        <a:p>
          <a:pPr marL="0" lvl="0" indent="0" algn="l" defTabSz="1244600">
            <a:lnSpc>
              <a:spcPct val="90000"/>
            </a:lnSpc>
            <a:spcBef>
              <a:spcPct val="0"/>
            </a:spcBef>
            <a:spcAft>
              <a:spcPct val="35000"/>
            </a:spcAft>
            <a:buNone/>
          </a:pPr>
          <a:r>
            <a:rPr lang="en-US" sz="2800" kern="1200" dirty="0"/>
            <a:t>The space should afford privacy for the emotions in the room.</a:t>
          </a:r>
        </a:p>
      </dsp:txBody>
      <dsp:txXfrm>
        <a:off x="1557884" y="3920433"/>
        <a:ext cx="6231537" cy="1848410"/>
      </dsp:txXfrm>
    </dsp:sp>
    <dsp:sp modelId="{6BEE4F52-CFE7-D844-85B3-DC531F0E90E1}">
      <dsp:nvSpPr>
        <dsp:cNvPr id="0" name=""/>
        <dsp:cNvSpPr/>
      </dsp:nvSpPr>
      <dsp:spPr>
        <a:xfrm>
          <a:off x="0" y="3920433"/>
          <a:ext cx="1557884" cy="1848410"/>
        </a:xfrm>
        <a:prstGeom prst="rect">
          <a:avLst/>
        </a:prstGeom>
        <a:solidFill>
          <a:schemeClr val="accent3"/>
        </a:solidFill>
        <a:ln w="12700" cap="flat" cmpd="sng" algn="ctr">
          <a:solidFill>
            <a:schemeClr val="accent5">
              <a:hueOff val="1106248"/>
              <a:satOff val="12561"/>
              <a:lumOff val="1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438" tIns="182582" rIns="82438" bIns="182582" numCol="1" spcCol="1270" anchor="ctr" anchorCtr="0">
          <a:noAutofit/>
        </a:bodyPr>
        <a:lstStyle/>
        <a:p>
          <a:pPr marL="0" lvl="0" indent="0" algn="ctr" defTabSz="1244600">
            <a:lnSpc>
              <a:spcPct val="90000"/>
            </a:lnSpc>
            <a:spcBef>
              <a:spcPct val="0"/>
            </a:spcBef>
            <a:spcAft>
              <a:spcPct val="35000"/>
            </a:spcAft>
            <a:buNone/>
          </a:pPr>
          <a:r>
            <a:rPr lang="en-US" sz="2800" kern="1200" dirty="0"/>
            <a:t>Private</a:t>
          </a:r>
        </a:p>
      </dsp:txBody>
      <dsp:txXfrm>
        <a:off x="0" y="3920433"/>
        <a:ext cx="1557884" cy="18484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84D77-7636-8040-AEE0-CF31387854AF}" type="datetimeFigureOut">
              <a:rPr lang="en-US" smtClean="0"/>
              <a:t>10/19/22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67FCA-D926-5E45-9DB5-70EFC4D2DAB3}" type="slidenum">
              <a:rPr lang="en-US" smtClean="0"/>
              <a:t>‹#›</a:t>
            </a:fld>
            <a:endParaRPr lang="en-US" dirty="0"/>
          </a:p>
        </p:txBody>
      </p:sp>
    </p:spTree>
    <p:extLst>
      <p:ext uri="{BB962C8B-B14F-4D97-AF65-F5344CB8AC3E}">
        <p14:creationId xmlns:p14="http://schemas.microsoft.com/office/powerpoint/2010/main" val="38565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13</a:t>
            </a:fld>
            <a:endParaRPr lang="en-US" dirty="0"/>
          </a:p>
        </p:txBody>
      </p:sp>
    </p:spTree>
    <p:extLst>
      <p:ext uri="{BB962C8B-B14F-4D97-AF65-F5344CB8AC3E}">
        <p14:creationId xmlns:p14="http://schemas.microsoft.com/office/powerpoint/2010/main" val="174023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30</a:t>
            </a:fld>
            <a:endParaRPr lang="en-US" dirty="0"/>
          </a:p>
        </p:txBody>
      </p:sp>
    </p:spTree>
    <p:extLst>
      <p:ext uri="{BB962C8B-B14F-4D97-AF65-F5344CB8AC3E}">
        <p14:creationId xmlns:p14="http://schemas.microsoft.com/office/powerpoint/2010/main" val="3979739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31</a:t>
            </a:fld>
            <a:endParaRPr lang="en-US" dirty="0"/>
          </a:p>
        </p:txBody>
      </p:sp>
    </p:spTree>
    <p:extLst>
      <p:ext uri="{BB962C8B-B14F-4D97-AF65-F5344CB8AC3E}">
        <p14:creationId xmlns:p14="http://schemas.microsoft.com/office/powerpoint/2010/main" val="828630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35</a:t>
            </a:fld>
            <a:endParaRPr lang="en-US" dirty="0"/>
          </a:p>
        </p:txBody>
      </p:sp>
    </p:spTree>
    <p:extLst>
      <p:ext uri="{BB962C8B-B14F-4D97-AF65-F5344CB8AC3E}">
        <p14:creationId xmlns:p14="http://schemas.microsoft.com/office/powerpoint/2010/main" val="397973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36</a:t>
            </a:fld>
            <a:endParaRPr lang="en-US" dirty="0"/>
          </a:p>
        </p:txBody>
      </p:sp>
    </p:spTree>
    <p:extLst>
      <p:ext uri="{BB962C8B-B14F-4D97-AF65-F5344CB8AC3E}">
        <p14:creationId xmlns:p14="http://schemas.microsoft.com/office/powerpoint/2010/main" val="203237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37</a:t>
            </a:fld>
            <a:endParaRPr lang="en-US" dirty="0"/>
          </a:p>
        </p:txBody>
      </p:sp>
    </p:spTree>
    <p:extLst>
      <p:ext uri="{BB962C8B-B14F-4D97-AF65-F5344CB8AC3E}">
        <p14:creationId xmlns:p14="http://schemas.microsoft.com/office/powerpoint/2010/main" val="1007848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52</a:t>
            </a:fld>
            <a:endParaRPr lang="en-US" dirty="0"/>
          </a:p>
        </p:txBody>
      </p:sp>
    </p:spTree>
    <p:extLst>
      <p:ext uri="{BB962C8B-B14F-4D97-AF65-F5344CB8AC3E}">
        <p14:creationId xmlns:p14="http://schemas.microsoft.com/office/powerpoint/2010/main" val="110154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53</a:t>
            </a:fld>
            <a:endParaRPr lang="en-US" dirty="0"/>
          </a:p>
        </p:txBody>
      </p:sp>
    </p:spTree>
    <p:extLst>
      <p:ext uri="{BB962C8B-B14F-4D97-AF65-F5344CB8AC3E}">
        <p14:creationId xmlns:p14="http://schemas.microsoft.com/office/powerpoint/2010/main" val="292714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54</a:t>
            </a:fld>
            <a:endParaRPr lang="en-US" dirty="0"/>
          </a:p>
        </p:txBody>
      </p:sp>
    </p:spTree>
    <p:extLst>
      <p:ext uri="{BB962C8B-B14F-4D97-AF65-F5344CB8AC3E}">
        <p14:creationId xmlns:p14="http://schemas.microsoft.com/office/powerpoint/2010/main" val="3274944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55</a:t>
            </a:fld>
            <a:endParaRPr lang="en-US" dirty="0"/>
          </a:p>
        </p:txBody>
      </p:sp>
    </p:spTree>
    <p:extLst>
      <p:ext uri="{BB962C8B-B14F-4D97-AF65-F5344CB8AC3E}">
        <p14:creationId xmlns:p14="http://schemas.microsoft.com/office/powerpoint/2010/main" val="426303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64</a:t>
            </a:fld>
            <a:endParaRPr lang="en-US" dirty="0"/>
          </a:p>
        </p:txBody>
      </p:sp>
    </p:spTree>
    <p:extLst>
      <p:ext uri="{BB962C8B-B14F-4D97-AF65-F5344CB8AC3E}">
        <p14:creationId xmlns:p14="http://schemas.microsoft.com/office/powerpoint/2010/main" val="220198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19</a:t>
            </a:fld>
            <a:endParaRPr lang="en-US" dirty="0"/>
          </a:p>
        </p:txBody>
      </p:sp>
    </p:spTree>
    <p:extLst>
      <p:ext uri="{BB962C8B-B14F-4D97-AF65-F5344CB8AC3E}">
        <p14:creationId xmlns:p14="http://schemas.microsoft.com/office/powerpoint/2010/main" val="112125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66</a:t>
            </a:fld>
            <a:endParaRPr lang="en-US" dirty="0"/>
          </a:p>
        </p:txBody>
      </p:sp>
    </p:spTree>
    <p:extLst>
      <p:ext uri="{BB962C8B-B14F-4D97-AF65-F5344CB8AC3E}">
        <p14:creationId xmlns:p14="http://schemas.microsoft.com/office/powerpoint/2010/main" val="89576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69</a:t>
            </a:fld>
            <a:endParaRPr lang="en-US" dirty="0"/>
          </a:p>
        </p:txBody>
      </p:sp>
    </p:spTree>
    <p:extLst>
      <p:ext uri="{BB962C8B-B14F-4D97-AF65-F5344CB8AC3E}">
        <p14:creationId xmlns:p14="http://schemas.microsoft.com/office/powerpoint/2010/main" val="2796340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74</a:t>
            </a:fld>
            <a:endParaRPr lang="en-US" dirty="0"/>
          </a:p>
        </p:txBody>
      </p:sp>
    </p:spTree>
    <p:extLst>
      <p:ext uri="{BB962C8B-B14F-4D97-AF65-F5344CB8AC3E}">
        <p14:creationId xmlns:p14="http://schemas.microsoft.com/office/powerpoint/2010/main" val="1787540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76</a:t>
            </a:fld>
            <a:endParaRPr lang="en-US" dirty="0"/>
          </a:p>
        </p:txBody>
      </p:sp>
    </p:spTree>
    <p:extLst>
      <p:ext uri="{BB962C8B-B14F-4D97-AF65-F5344CB8AC3E}">
        <p14:creationId xmlns:p14="http://schemas.microsoft.com/office/powerpoint/2010/main" val="357847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21</a:t>
            </a:fld>
            <a:endParaRPr lang="en-US" dirty="0"/>
          </a:p>
        </p:txBody>
      </p:sp>
    </p:spTree>
    <p:extLst>
      <p:ext uri="{BB962C8B-B14F-4D97-AF65-F5344CB8AC3E}">
        <p14:creationId xmlns:p14="http://schemas.microsoft.com/office/powerpoint/2010/main" val="107258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736600"/>
            <a:ext cx="6553200" cy="3687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22</a:t>
            </a:fld>
            <a:endParaRPr lang="en-US" dirty="0"/>
          </a:p>
        </p:txBody>
      </p:sp>
    </p:spTree>
    <p:extLst>
      <p:ext uri="{BB962C8B-B14F-4D97-AF65-F5344CB8AC3E}">
        <p14:creationId xmlns:p14="http://schemas.microsoft.com/office/powerpoint/2010/main" val="156870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B24AD8BE-8E66-604D-85CA-3AC0EEDA4FCD}" type="datetime1">
              <a:rPr lang="en-US" smtClean="0"/>
              <a:t>10/19/22</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23</a:t>
            </a:fld>
            <a:endParaRPr lang="en-US" dirty="0"/>
          </a:p>
        </p:txBody>
      </p:sp>
    </p:spTree>
    <p:extLst>
      <p:ext uri="{BB962C8B-B14F-4D97-AF65-F5344CB8AC3E}">
        <p14:creationId xmlns:p14="http://schemas.microsoft.com/office/powerpoint/2010/main" val="241895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26</a:t>
            </a:fld>
            <a:endParaRPr lang="en-US" dirty="0"/>
          </a:p>
        </p:txBody>
      </p:sp>
    </p:spTree>
    <p:extLst>
      <p:ext uri="{BB962C8B-B14F-4D97-AF65-F5344CB8AC3E}">
        <p14:creationId xmlns:p14="http://schemas.microsoft.com/office/powerpoint/2010/main" val="262178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736600"/>
            <a:ext cx="6553200" cy="3687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27</a:t>
            </a:fld>
            <a:endParaRPr lang="en-US" dirty="0"/>
          </a:p>
        </p:txBody>
      </p:sp>
    </p:spTree>
    <p:extLst>
      <p:ext uri="{BB962C8B-B14F-4D97-AF65-F5344CB8AC3E}">
        <p14:creationId xmlns:p14="http://schemas.microsoft.com/office/powerpoint/2010/main" val="396806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28</a:t>
            </a:fld>
            <a:endParaRPr lang="en-US" dirty="0"/>
          </a:p>
        </p:txBody>
      </p:sp>
    </p:spTree>
    <p:extLst>
      <p:ext uri="{BB962C8B-B14F-4D97-AF65-F5344CB8AC3E}">
        <p14:creationId xmlns:p14="http://schemas.microsoft.com/office/powerpoint/2010/main" val="47685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67FCA-D926-5E45-9DB5-70EFC4D2DAB3}" type="slidenum">
              <a:rPr lang="en-US" smtClean="0"/>
              <a:t>29</a:t>
            </a:fld>
            <a:endParaRPr lang="en-US" dirty="0"/>
          </a:p>
        </p:txBody>
      </p:sp>
    </p:spTree>
    <p:extLst>
      <p:ext uri="{BB962C8B-B14F-4D97-AF65-F5344CB8AC3E}">
        <p14:creationId xmlns:p14="http://schemas.microsoft.com/office/powerpoint/2010/main" val="85836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lgn="l"/>
            <a:r>
              <a:rPr lang="en-US"/>
              <a:t>2022</a:t>
            </a:r>
            <a:endParaRPr lang="en-US" dirty="0"/>
          </a:p>
        </p:txBody>
      </p:sp>
      <p:sp>
        <p:nvSpPr>
          <p:cNvPr id="5" name="Footer Placeholder 4"/>
          <p:cNvSpPr>
            <a:spLocks noGrp="1"/>
          </p:cNvSpPr>
          <p:nvPr>
            <p:ph type="ftr" sz="quarter" idx="11"/>
          </p:nvPr>
        </p:nvSpPr>
        <p:spPr/>
        <p:txBody>
          <a:bodyPr/>
          <a:lstStyle/>
          <a:p>
            <a:r>
              <a:rPr lang="en-US" dirty="0"/>
              <a:t>© Pingora Consulting</a:t>
            </a:r>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9079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2022</a:t>
            </a:r>
            <a:endParaRPr lang="en-US" dirty="0"/>
          </a:p>
        </p:txBody>
      </p:sp>
      <p:sp>
        <p:nvSpPr>
          <p:cNvPr id="5" name="Footer Placeholder 4"/>
          <p:cNvSpPr>
            <a:spLocks noGrp="1"/>
          </p:cNvSpPr>
          <p:nvPr>
            <p:ph type="ftr" sz="quarter" idx="11"/>
          </p:nvPr>
        </p:nvSpPr>
        <p:spPr/>
        <p:txBody>
          <a:bodyPr/>
          <a:lstStyle/>
          <a:p>
            <a:r>
              <a:rPr lang="en-US" dirty="0"/>
              <a:t>© Pingora Consulting</a:t>
            </a:r>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10317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2022</a:t>
            </a:r>
            <a:endParaRPr lang="en-US" dirty="0"/>
          </a:p>
        </p:txBody>
      </p:sp>
      <p:sp>
        <p:nvSpPr>
          <p:cNvPr id="5" name="Footer Placeholder 4"/>
          <p:cNvSpPr>
            <a:spLocks noGrp="1"/>
          </p:cNvSpPr>
          <p:nvPr>
            <p:ph type="ftr" sz="quarter" idx="11"/>
          </p:nvPr>
        </p:nvSpPr>
        <p:spPr/>
        <p:txBody>
          <a:bodyPr/>
          <a:lstStyle/>
          <a:p>
            <a:r>
              <a:rPr lang="en-US" dirty="0"/>
              <a:t>© Pingora Consulting</a:t>
            </a:r>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2906041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 Dark">
    <p:bg>
      <p:bgPr>
        <a:solidFill>
          <a:schemeClr val="tx2"/>
        </a:solidFill>
        <a:effectLst/>
      </p:bgPr>
    </p:bg>
    <p:spTree>
      <p:nvGrpSpPr>
        <p:cNvPr id="1" name=""/>
        <p:cNvGrpSpPr/>
        <p:nvPr/>
      </p:nvGrpSpPr>
      <p:grpSpPr>
        <a:xfrm>
          <a:off x="0" y="0"/>
          <a:ext cx="0" cy="0"/>
          <a:chOff x="0" y="0"/>
          <a:chExt cx="0" cy="0"/>
        </a:xfrm>
      </p:grpSpPr>
      <p:sp>
        <p:nvSpPr>
          <p:cNvPr id="9" name="Freeform: Shape 8"/>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p:cNvSpPr>
            <a:spLocks noGrp="1"/>
          </p:cNvSpPr>
          <p:nvPr>
            <p:ph idx="1" hasCustomPrompt="1"/>
          </p:nvPr>
        </p:nvSpPr>
        <p:spPr>
          <a:xfrm>
            <a:off x="838200" y="2036486"/>
            <a:ext cx="10515600" cy="3379551"/>
          </a:xfrm>
          <a:prstGeom prst="rect">
            <a:avLst/>
          </a:prstGeom>
        </p:spPr>
        <p:txBody>
          <a:bodyPr lIns="0" tIns="274320" rIns="0" bIns="0" anchor="ctr">
            <a:normAutofit/>
          </a:bodyPr>
          <a:lstStyle>
            <a:lvl1pPr marL="0" indent="0" algn="r">
              <a:spcBef>
                <a:spcPts val="1200"/>
              </a:spcBef>
              <a:buNone/>
              <a:defRPr sz="7200">
                <a:solidFill>
                  <a:schemeClr val="bg1"/>
                </a:solidFill>
                <a:latin typeface="+mn-lt"/>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Quote Goes Here</a:t>
            </a:r>
          </a:p>
        </p:txBody>
      </p:sp>
      <p:sp>
        <p:nvSpPr>
          <p:cNvPr id="7" name="Text Placeholder 8"/>
          <p:cNvSpPr>
            <a:spLocks noGrp="1"/>
          </p:cNvSpPr>
          <p:nvPr>
            <p:ph type="body" sz="quarter" idx="13" hasCustomPrompt="1"/>
          </p:nvPr>
        </p:nvSpPr>
        <p:spPr>
          <a:xfrm>
            <a:off x="838200" y="5416037"/>
            <a:ext cx="10515599" cy="504849"/>
          </a:xfrm>
          <a:prstGeom prst="rect">
            <a:avLst/>
          </a:prstGeom>
        </p:spPr>
        <p:txBody>
          <a:bodyPr anchor="b"/>
          <a:lstStyle>
            <a:lvl1pPr marL="0" indent="0" algn="r">
              <a:buNone/>
              <a:defRPr i="1">
                <a:solidFill>
                  <a:schemeClr val="tx1">
                    <a:lumMod val="50000"/>
                    <a:lumOff val="50000"/>
                  </a:schemeClr>
                </a:solidFill>
              </a:defRPr>
            </a:lvl1pPr>
          </a:lstStyle>
          <a:p>
            <a:pPr lvl="0"/>
            <a:r>
              <a:rPr lang="en-US"/>
              <a:t>Author</a:t>
            </a:r>
          </a:p>
        </p:txBody>
      </p:sp>
      <p:sp>
        <p:nvSpPr>
          <p:cNvPr id="14" name="Freeform: Shape 13"/>
          <p:cNvSpPr/>
          <p:nvPr userDrawn="1"/>
        </p:nvSpPr>
        <p:spPr>
          <a:xfrm>
            <a:off x="8820597" y="548680"/>
            <a:ext cx="2533203" cy="1745300"/>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2022</a:t>
            </a:r>
            <a:endParaRPr lang="en-US" dirty="0"/>
          </a:p>
        </p:txBody>
      </p:sp>
      <p:sp>
        <p:nvSpPr>
          <p:cNvPr id="1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dirty="0"/>
              <a:t>© Pingora Consulting</a:t>
            </a:r>
          </a:p>
        </p:txBody>
      </p:sp>
      <p:sp>
        <p:nvSpPr>
          <p:cNvPr id="1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a:t>
            </a:fld>
            <a:endParaRPr lang="en-US" dirty="0"/>
          </a:p>
        </p:txBody>
      </p:sp>
      <p:cxnSp>
        <p:nvCxnSpPr>
          <p:cNvPr id="17" name="Straight Connector 16"/>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55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2022</a:t>
            </a:r>
            <a:endParaRPr lang="en-US" dirty="0"/>
          </a:p>
        </p:txBody>
      </p:sp>
      <p:sp>
        <p:nvSpPr>
          <p:cNvPr id="5" name="Footer Placeholder 4"/>
          <p:cNvSpPr>
            <a:spLocks noGrp="1"/>
          </p:cNvSpPr>
          <p:nvPr>
            <p:ph type="ftr" sz="quarter" idx="11"/>
          </p:nvPr>
        </p:nvSpPr>
        <p:spPr/>
        <p:txBody>
          <a:bodyPr/>
          <a:lstStyle/>
          <a:p>
            <a:r>
              <a:rPr lang="en-US" dirty="0"/>
              <a:t>© Pingora Consulting</a:t>
            </a:r>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88905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2022</a:t>
            </a:r>
            <a:endParaRPr lang="en-US" dirty="0"/>
          </a:p>
        </p:txBody>
      </p:sp>
      <p:sp>
        <p:nvSpPr>
          <p:cNvPr id="5" name="Footer Placeholder 4"/>
          <p:cNvSpPr>
            <a:spLocks noGrp="1"/>
          </p:cNvSpPr>
          <p:nvPr>
            <p:ph type="ftr" sz="quarter" idx="11"/>
          </p:nvPr>
        </p:nvSpPr>
        <p:spPr/>
        <p:txBody>
          <a:bodyPr/>
          <a:lstStyle/>
          <a:p>
            <a:r>
              <a:rPr lang="en-US" dirty="0"/>
              <a:t>© Pingora Consulting</a:t>
            </a:r>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81086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2022</a:t>
            </a:r>
            <a:endParaRPr lang="en-US" dirty="0"/>
          </a:p>
        </p:txBody>
      </p:sp>
      <p:sp>
        <p:nvSpPr>
          <p:cNvPr id="6" name="Footer Placeholder 5"/>
          <p:cNvSpPr>
            <a:spLocks noGrp="1"/>
          </p:cNvSpPr>
          <p:nvPr>
            <p:ph type="ftr" sz="quarter" idx="11"/>
          </p:nvPr>
        </p:nvSpPr>
        <p:spPr/>
        <p:txBody>
          <a:bodyPr/>
          <a:lstStyle/>
          <a:p>
            <a:r>
              <a:rPr lang="en-US" dirty="0"/>
              <a:t>© Pingora Consulting</a:t>
            </a:r>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427648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2022</a:t>
            </a:r>
            <a:endParaRPr lang="en-US" dirty="0"/>
          </a:p>
        </p:txBody>
      </p:sp>
      <p:sp>
        <p:nvSpPr>
          <p:cNvPr id="8" name="Footer Placeholder 7"/>
          <p:cNvSpPr>
            <a:spLocks noGrp="1"/>
          </p:cNvSpPr>
          <p:nvPr>
            <p:ph type="ftr" sz="quarter" idx="11"/>
          </p:nvPr>
        </p:nvSpPr>
        <p:spPr/>
        <p:txBody>
          <a:bodyPr/>
          <a:lstStyle/>
          <a:p>
            <a:r>
              <a:rPr lang="en-US" dirty="0"/>
              <a:t>© Pingora Consulting</a:t>
            </a:r>
          </a:p>
        </p:txBody>
      </p:sp>
      <p:sp>
        <p:nvSpPr>
          <p:cNvPr id="9" name="Slide Number Placeholder 8"/>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92016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2022</a:t>
            </a:r>
            <a:endParaRPr lang="en-US" dirty="0"/>
          </a:p>
        </p:txBody>
      </p:sp>
      <p:sp>
        <p:nvSpPr>
          <p:cNvPr id="4" name="Footer Placeholder 3"/>
          <p:cNvSpPr>
            <a:spLocks noGrp="1"/>
          </p:cNvSpPr>
          <p:nvPr>
            <p:ph type="ftr" sz="quarter" idx="11"/>
          </p:nvPr>
        </p:nvSpPr>
        <p:spPr/>
        <p:txBody>
          <a:bodyPr/>
          <a:lstStyle/>
          <a:p>
            <a:r>
              <a:rPr lang="en-US" dirty="0"/>
              <a:t>© Pingora Consulting</a:t>
            </a:r>
          </a:p>
        </p:txBody>
      </p:sp>
      <p:sp>
        <p:nvSpPr>
          <p:cNvPr id="5" name="Slide Number Placeholder 4"/>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65209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2022</a:t>
            </a:r>
            <a:endParaRPr lang="en-US" dirty="0"/>
          </a:p>
        </p:txBody>
      </p:sp>
      <p:sp>
        <p:nvSpPr>
          <p:cNvPr id="3" name="Footer Placeholder 2"/>
          <p:cNvSpPr>
            <a:spLocks noGrp="1"/>
          </p:cNvSpPr>
          <p:nvPr>
            <p:ph type="ftr" sz="quarter" idx="11"/>
          </p:nvPr>
        </p:nvSpPr>
        <p:spPr/>
        <p:txBody>
          <a:bodyPr/>
          <a:lstStyle/>
          <a:p>
            <a:r>
              <a:rPr lang="en-US" dirty="0"/>
              <a:t>© Pingora Consulting</a:t>
            </a:r>
          </a:p>
        </p:txBody>
      </p:sp>
      <p:sp>
        <p:nvSpPr>
          <p:cNvPr id="4" name="Slide Number Placeholder 3"/>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8604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2022</a:t>
            </a:r>
            <a:endParaRPr lang="en-US" dirty="0"/>
          </a:p>
        </p:txBody>
      </p:sp>
      <p:sp>
        <p:nvSpPr>
          <p:cNvPr id="6" name="Footer Placeholder 5"/>
          <p:cNvSpPr>
            <a:spLocks noGrp="1"/>
          </p:cNvSpPr>
          <p:nvPr>
            <p:ph type="ftr" sz="quarter" idx="11"/>
          </p:nvPr>
        </p:nvSpPr>
        <p:spPr/>
        <p:txBody>
          <a:bodyPr/>
          <a:lstStyle/>
          <a:p>
            <a:r>
              <a:rPr lang="en-US" dirty="0"/>
              <a:t>© Pingora Consulting</a:t>
            </a:r>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284183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2022</a:t>
            </a:r>
            <a:endParaRPr lang="en-US" dirty="0"/>
          </a:p>
        </p:txBody>
      </p:sp>
      <p:sp>
        <p:nvSpPr>
          <p:cNvPr id="6" name="Footer Placeholder 5"/>
          <p:cNvSpPr>
            <a:spLocks noGrp="1"/>
          </p:cNvSpPr>
          <p:nvPr>
            <p:ph type="ftr" sz="quarter" idx="11"/>
          </p:nvPr>
        </p:nvSpPr>
        <p:spPr/>
        <p:txBody>
          <a:bodyPr/>
          <a:lstStyle/>
          <a:p>
            <a:r>
              <a:rPr lang="en-US" dirty="0"/>
              <a:t>© Pingora Consulting</a:t>
            </a:r>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344822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Pingora Consulting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62605886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A32CB64-36F4-8AA6-D6BB-61E84D08CCF0}"/>
              </a:ext>
              <a:ext uri="{C183D7F6-B498-43B3-948B-1728B52AA6E4}">
                <adec:decorative xmlns:adec="http://schemas.microsoft.com/office/drawing/2017/decorative" val="1"/>
              </a:ext>
            </a:extLst>
          </p:cNvPr>
          <p:cNvPicPr>
            <a:picLocks noChangeAspect="1"/>
          </p:cNvPicPr>
          <p:nvPr/>
        </p:nvPicPr>
        <p:blipFill rotWithShape="1">
          <a:blip r:embed="rId2"/>
          <a:srcRect t="20886" r="-1"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966069-E896-21FA-3999-9473E284F5B5}"/>
              </a:ext>
            </a:extLst>
          </p:cNvPr>
          <p:cNvSpPr>
            <a:spLocks noGrp="1"/>
          </p:cNvSpPr>
          <p:nvPr>
            <p:ph type="ctrTitle"/>
          </p:nvPr>
        </p:nvSpPr>
        <p:spPr>
          <a:xfrm>
            <a:off x="7848600" y="1122363"/>
            <a:ext cx="4023360" cy="3204134"/>
          </a:xfrm>
        </p:spPr>
        <p:txBody>
          <a:bodyPr anchor="b">
            <a:normAutofit/>
          </a:bodyPr>
          <a:lstStyle/>
          <a:p>
            <a:pPr algn="l"/>
            <a:r>
              <a:rPr lang="en-US" sz="5400" b="1" dirty="0"/>
              <a:t>Accessing Justice Equally</a:t>
            </a:r>
          </a:p>
        </p:txBody>
      </p:sp>
      <p:sp>
        <p:nvSpPr>
          <p:cNvPr id="3" name="Subtitle 2">
            <a:extLst>
              <a:ext uri="{FF2B5EF4-FFF2-40B4-BE49-F238E27FC236}">
                <a16:creationId xmlns:a16="http://schemas.microsoft.com/office/drawing/2014/main" id="{1242FB06-3EFF-2992-355C-7EDA20D6E405}"/>
              </a:ext>
            </a:extLst>
          </p:cNvPr>
          <p:cNvSpPr>
            <a:spLocks noGrp="1"/>
          </p:cNvSpPr>
          <p:nvPr>
            <p:ph type="subTitle" idx="1"/>
          </p:nvPr>
        </p:nvSpPr>
        <p:spPr>
          <a:xfrm>
            <a:off x="7848600" y="4872922"/>
            <a:ext cx="4023360" cy="1509590"/>
          </a:xfrm>
        </p:spPr>
        <p:txBody>
          <a:bodyPr>
            <a:normAutofit/>
          </a:bodyPr>
          <a:lstStyle/>
          <a:p>
            <a:pPr algn="l"/>
            <a:r>
              <a:rPr lang="en-US" sz="2800" dirty="0"/>
              <a:t>Culturally Competent Mediation</a:t>
            </a:r>
          </a:p>
          <a:p>
            <a:pPr algn="l"/>
            <a:r>
              <a:rPr lang="en-US" sz="2800" dirty="0"/>
              <a:t>CADRE 2022</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397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EBF13D5-64BB-423E-9E4C-F3911447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EBC7BED-6AA7-4C43-BEE8-A3CB5F8C1E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1C89947A-0D9D-4559-A1F6-5F6CD1970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E0255540-1F77-4262-B834-1ED14250F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BA19DEE5-2EE5-445A-B461-7D2879B052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FCA5807F-F210-4970-A34F-3573405B4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E9A8BB80-30A6-41EC-BE13-1B088DC3E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E4D0974D-C11F-121F-765B-02991D2939CC}"/>
              </a:ext>
            </a:extLst>
          </p:cNvPr>
          <p:cNvSpPr>
            <a:spLocks noGrp="1"/>
          </p:cNvSpPr>
          <p:nvPr>
            <p:ph type="title"/>
          </p:nvPr>
        </p:nvSpPr>
        <p:spPr>
          <a:xfrm>
            <a:off x="1014984" y="908263"/>
            <a:ext cx="10158984" cy="2274996"/>
          </a:xfrm>
        </p:spPr>
        <p:txBody>
          <a:bodyPr anchor="b">
            <a:normAutofit/>
          </a:bodyPr>
          <a:lstStyle/>
          <a:p>
            <a:r>
              <a:rPr lang="en-US" sz="5400" dirty="0">
                <a:solidFill>
                  <a:schemeClr val="bg1"/>
                </a:solidFill>
              </a:rPr>
              <a:t>Challenge yourself.</a:t>
            </a:r>
          </a:p>
        </p:txBody>
      </p:sp>
      <p:sp>
        <p:nvSpPr>
          <p:cNvPr id="3" name="Content Placeholder 2">
            <a:extLst>
              <a:ext uri="{FF2B5EF4-FFF2-40B4-BE49-F238E27FC236}">
                <a16:creationId xmlns:a16="http://schemas.microsoft.com/office/drawing/2014/main" id="{962C6E8D-9ECA-A5EF-EC0C-5FAC4F48A579}"/>
              </a:ext>
            </a:extLst>
          </p:cNvPr>
          <p:cNvSpPr>
            <a:spLocks noGrp="1"/>
          </p:cNvSpPr>
          <p:nvPr>
            <p:ph idx="1"/>
          </p:nvPr>
        </p:nvSpPr>
        <p:spPr>
          <a:xfrm>
            <a:off x="1012134" y="3317470"/>
            <a:ext cx="10158984" cy="2596896"/>
          </a:xfrm>
        </p:spPr>
        <p:txBody>
          <a:bodyPr anchor="t">
            <a:normAutofit lnSpcReduction="10000"/>
          </a:bodyPr>
          <a:lstStyle/>
          <a:p>
            <a:r>
              <a:rPr lang="en-US" dirty="0">
                <a:solidFill>
                  <a:schemeClr val="bg1"/>
                </a:solidFill>
              </a:rPr>
              <a:t>Allow each party in mediation to have equal – </a:t>
            </a:r>
          </a:p>
          <a:p>
            <a:pPr lvl="1"/>
            <a:r>
              <a:rPr lang="en-US" sz="2800" dirty="0">
                <a:solidFill>
                  <a:schemeClr val="bg1"/>
                </a:solidFill>
              </a:rPr>
              <a:t>Emotional access to you;</a:t>
            </a:r>
          </a:p>
          <a:p>
            <a:pPr lvl="1"/>
            <a:r>
              <a:rPr lang="en-US" sz="2800" dirty="0">
                <a:solidFill>
                  <a:schemeClr val="bg1"/>
                </a:solidFill>
              </a:rPr>
              <a:t>Mental access to you;</a:t>
            </a:r>
          </a:p>
          <a:p>
            <a:pPr lvl="1"/>
            <a:r>
              <a:rPr lang="en-US" sz="2800" dirty="0">
                <a:solidFill>
                  <a:schemeClr val="bg1"/>
                </a:solidFill>
              </a:rPr>
              <a:t>Physical access to you;</a:t>
            </a:r>
          </a:p>
          <a:p>
            <a:pPr lvl="1"/>
            <a:r>
              <a:rPr lang="en-US" sz="2800" dirty="0">
                <a:solidFill>
                  <a:schemeClr val="bg1"/>
                </a:solidFill>
              </a:rPr>
              <a:t>Telephonic access to you; and</a:t>
            </a:r>
          </a:p>
          <a:p>
            <a:pPr lvl="1"/>
            <a:r>
              <a:rPr lang="en-US" sz="2800" dirty="0">
                <a:solidFill>
                  <a:schemeClr val="bg1"/>
                </a:solidFill>
              </a:rPr>
              <a:t>Electronic access to you. </a:t>
            </a:r>
          </a:p>
        </p:txBody>
      </p:sp>
      <p:sp>
        <p:nvSpPr>
          <p:cNvPr id="4" name="Date Placeholder 3">
            <a:extLst>
              <a:ext uri="{FF2B5EF4-FFF2-40B4-BE49-F238E27FC236}">
                <a16:creationId xmlns:a16="http://schemas.microsoft.com/office/drawing/2014/main" id="{C45912A3-4BA3-D4AD-B85D-630F66E69218}"/>
              </a:ext>
            </a:extLst>
          </p:cNvPr>
          <p:cNvSpPr>
            <a:spLocks noGrp="1"/>
          </p:cNvSpPr>
          <p:nvPr>
            <p:ph type="dt" sz="half" idx="10"/>
          </p:nvPr>
        </p:nvSpPr>
        <p:spPr/>
        <p:txBody>
          <a:bodyPr/>
          <a:lstStyle/>
          <a:p>
            <a:r>
              <a:rPr lang="en-US"/>
              <a:t>2022</a:t>
            </a:r>
            <a:endParaRPr lang="en-US" dirty="0"/>
          </a:p>
        </p:txBody>
      </p:sp>
      <p:sp>
        <p:nvSpPr>
          <p:cNvPr id="5" name="Footer Placeholder 4">
            <a:extLst>
              <a:ext uri="{FF2B5EF4-FFF2-40B4-BE49-F238E27FC236}">
                <a16:creationId xmlns:a16="http://schemas.microsoft.com/office/drawing/2014/main" id="{505B2229-D3E6-9AB2-060C-49F0657486E9}"/>
              </a:ext>
            </a:extLst>
          </p:cNvPr>
          <p:cNvSpPr>
            <a:spLocks noGrp="1"/>
          </p:cNvSpPr>
          <p:nvPr>
            <p:ph type="ftr" sz="quarter" idx="11"/>
          </p:nvPr>
        </p:nvSpPr>
        <p:spPr/>
        <p:txBody>
          <a:bodyPr/>
          <a:lstStyle/>
          <a:p>
            <a:r>
              <a:rPr lang="en-US" dirty="0"/>
              <a:t>© Pingora Consulting</a:t>
            </a:r>
          </a:p>
        </p:txBody>
      </p:sp>
      <p:sp>
        <p:nvSpPr>
          <p:cNvPr id="6" name="Slide Number Placeholder 5">
            <a:extLst>
              <a:ext uri="{FF2B5EF4-FFF2-40B4-BE49-F238E27FC236}">
                <a16:creationId xmlns:a16="http://schemas.microsoft.com/office/drawing/2014/main" id="{EBCEB30E-53C5-CE1D-8046-0C6DEA658F39}"/>
              </a:ext>
            </a:extLst>
          </p:cNvPr>
          <p:cNvSpPr>
            <a:spLocks noGrp="1"/>
          </p:cNvSpPr>
          <p:nvPr>
            <p:ph type="sldNum" sz="quarter" idx="12"/>
          </p:nvPr>
        </p:nvSpPr>
        <p:spPr/>
        <p:txBody>
          <a:bodyPr/>
          <a:lstStyle/>
          <a:p>
            <a:fld id="{49ABCAEC-7D34-E549-A96E-FCEDAADBE4B0}" type="slidenum">
              <a:rPr lang="en-US" smtClean="0"/>
              <a:t>10</a:t>
            </a:fld>
            <a:endParaRPr lang="en-US" dirty="0"/>
          </a:p>
        </p:txBody>
      </p:sp>
    </p:spTree>
    <p:extLst>
      <p:ext uri="{BB962C8B-B14F-4D97-AF65-F5344CB8AC3E}">
        <p14:creationId xmlns:p14="http://schemas.microsoft.com/office/powerpoint/2010/main" val="178936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Sparklers on glass jar">
            <a:extLst>
              <a:ext uri="{FF2B5EF4-FFF2-40B4-BE49-F238E27FC236}">
                <a16:creationId xmlns:a16="http://schemas.microsoft.com/office/drawing/2014/main" id="{73B5145D-E632-A20F-A9B6-489CA2AA3905}"/>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E4D0974D-C11F-121F-765B-02991D2939CC}"/>
              </a:ext>
            </a:extLst>
          </p:cNvPr>
          <p:cNvSpPr>
            <a:spLocks noGrp="1"/>
          </p:cNvSpPr>
          <p:nvPr>
            <p:ph type="title"/>
          </p:nvPr>
        </p:nvSpPr>
        <p:spPr>
          <a:xfrm>
            <a:off x="838200" y="365125"/>
            <a:ext cx="10515600" cy="1325563"/>
          </a:xfrm>
        </p:spPr>
        <p:txBody>
          <a:bodyPr>
            <a:normAutofit/>
          </a:bodyPr>
          <a:lstStyle/>
          <a:p>
            <a:r>
              <a:rPr lang="en-US" sz="5400" dirty="0">
                <a:solidFill>
                  <a:srgbClr val="FFFFFF"/>
                </a:solidFill>
              </a:rPr>
              <a:t>Challenge yourself.</a:t>
            </a:r>
          </a:p>
        </p:txBody>
      </p:sp>
      <p:sp>
        <p:nvSpPr>
          <p:cNvPr id="3" name="Content Placeholder 2">
            <a:extLst>
              <a:ext uri="{FF2B5EF4-FFF2-40B4-BE49-F238E27FC236}">
                <a16:creationId xmlns:a16="http://schemas.microsoft.com/office/drawing/2014/main" id="{962C6E8D-9ECA-A5EF-EC0C-5FAC4F48A579}"/>
              </a:ext>
            </a:extLst>
          </p:cNvPr>
          <p:cNvSpPr>
            <a:spLocks noGrp="1"/>
          </p:cNvSpPr>
          <p:nvPr>
            <p:ph idx="1"/>
          </p:nvPr>
        </p:nvSpPr>
        <p:spPr>
          <a:xfrm>
            <a:off x="838200" y="1825625"/>
            <a:ext cx="10515600" cy="4351338"/>
          </a:xfrm>
        </p:spPr>
        <p:txBody>
          <a:bodyPr>
            <a:normAutofit/>
          </a:bodyPr>
          <a:lstStyle/>
          <a:p>
            <a:pPr marL="0" indent="0" algn="ctr">
              <a:buNone/>
            </a:pPr>
            <a:r>
              <a:rPr lang="en-US" sz="3200" dirty="0">
                <a:solidFill>
                  <a:srgbClr val="FFFFFF"/>
                </a:solidFill>
              </a:rPr>
              <a:t>Create a space where each party is welcomed and valued, even if they don’t look like you, speak like you, believe like you, live like you, or love like you.</a:t>
            </a:r>
          </a:p>
        </p:txBody>
      </p:sp>
      <p:sp>
        <p:nvSpPr>
          <p:cNvPr id="4" name="Date Placeholder 3">
            <a:extLst>
              <a:ext uri="{FF2B5EF4-FFF2-40B4-BE49-F238E27FC236}">
                <a16:creationId xmlns:a16="http://schemas.microsoft.com/office/drawing/2014/main" id="{6774FE34-21F6-6DF6-F591-755833A17932}"/>
              </a:ext>
            </a:extLst>
          </p:cNvPr>
          <p:cNvSpPr>
            <a:spLocks noGrp="1"/>
          </p:cNvSpPr>
          <p:nvPr>
            <p:ph type="dt" sz="half" idx="10"/>
          </p:nvPr>
        </p:nvSpPr>
        <p:spPr/>
        <p:txBody>
          <a:bodyPr/>
          <a:lstStyle/>
          <a:p>
            <a:r>
              <a:rPr lang="en-US"/>
              <a:t>2022</a:t>
            </a:r>
            <a:endParaRPr lang="en-US" dirty="0"/>
          </a:p>
        </p:txBody>
      </p:sp>
      <p:sp>
        <p:nvSpPr>
          <p:cNvPr id="5" name="Footer Placeholder 4">
            <a:extLst>
              <a:ext uri="{FF2B5EF4-FFF2-40B4-BE49-F238E27FC236}">
                <a16:creationId xmlns:a16="http://schemas.microsoft.com/office/drawing/2014/main" id="{9D46CCFB-E966-53E2-AEC9-F250CEDCA637}"/>
              </a:ext>
            </a:extLst>
          </p:cNvPr>
          <p:cNvSpPr>
            <a:spLocks noGrp="1"/>
          </p:cNvSpPr>
          <p:nvPr>
            <p:ph type="ftr" sz="quarter" idx="11"/>
          </p:nvPr>
        </p:nvSpPr>
        <p:spPr/>
        <p:txBody>
          <a:bodyPr/>
          <a:lstStyle/>
          <a:p>
            <a:r>
              <a:rPr lang="en-US" dirty="0"/>
              <a:t>© Pingora Consulting</a:t>
            </a:r>
          </a:p>
        </p:txBody>
      </p:sp>
      <p:sp>
        <p:nvSpPr>
          <p:cNvPr id="6" name="Slide Number Placeholder 5">
            <a:extLst>
              <a:ext uri="{FF2B5EF4-FFF2-40B4-BE49-F238E27FC236}">
                <a16:creationId xmlns:a16="http://schemas.microsoft.com/office/drawing/2014/main" id="{D72FE800-868D-09A9-CE1A-DA88563293B0}"/>
              </a:ext>
            </a:extLst>
          </p:cNvPr>
          <p:cNvSpPr>
            <a:spLocks noGrp="1"/>
          </p:cNvSpPr>
          <p:nvPr>
            <p:ph type="sldNum" sz="quarter" idx="12"/>
          </p:nvPr>
        </p:nvSpPr>
        <p:spPr/>
        <p:txBody>
          <a:bodyPr/>
          <a:lstStyle/>
          <a:p>
            <a:fld id="{49ABCAEC-7D34-E549-A96E-FCEDAADBE4B0}" type="slidenum">
              <a:rPr lang="en-US" smtClean="0"/>
              <a:t>11</a:t>
            </a:fld>
            <a:endParaRPr lang="en-US" dirty="0"/>
          </a:p>
        </p:txBody>
      </p:sp>
    </p:spTree>
    <p:extLst>
      <p:ext uri="{BB962C8B-B14F-4D97-AF65-F5344CB8AC3E}">
        <p14:creationId xmlns:p14="http://schemas.microsoft.com/office/powerpoint/2010/main" val="297602808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686834" y="1153572"/>
            <a:ext cx="3200400" cy="4461163"/>
          </a:xfrm>
        </p:spPr>
        <p:txBody>
          <a:bodyPr>
            <a:normAutofit/>
          </a:bodyPr>
          <a:lstStyle/>
          <a:p>
            <a:r>
              <a:rPr lang="en-US" sz="5400" b="1" dirty="0">
                <a:solidFill>
                  <a:srgbClr val="FFFFFF"/>
                </a:solidFill>
              </a:rPr>
              <a:t>Space of Change</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p:cNvSpPr>
            <a:spLocks noGrp="1"/>
          </p:cNvSpPr>
          <p:nvPr>
            <p:ph idx="1"/>
          </p:nvPr>
        </p:nvSpPr>
        <p:spPr>
          <a:xfrm>
            <a:off x="4447308" y="591344"/>
            <a:ext cx="6906491" cy="5585619"/>
          </a:xfrm>
        </p:spPr>
        <p:txBody>
          <a:bodyPr anchor="ctr">
            <a:normAutofit/>
          </a:bodyPr>
          <a:lstStyle/>
          <a:p>
            <a:pPr marL="0" indent="0">
              <a:buNone/>
            </a:pPr>
            <a:r>
              <a:rPr lang="en-US" sz="3200" dirty="0"/>
              <a:t>Mediators create the space where change occurs.</a:t>
            </a:r>
          </a:p>
          <a:p>
            <a:r>
              <a:rPr lang="en-US" dirty="0"/>
              <a:t>Forward facing</a:t>
            </a:r>
          </a:p>
          <a:p>
            <a:r>
              <a:rPr lang="en-US" dirty="0"/>
              <a:t>Respectful</a:t>
            </a:r>
          </a:p>
          <a:p>
            <a:r>
              <a:rPr lang="en-US" dirty="0"/>
              <a:t>Skilled</a:t>
            </a:r>
          </a:p>
          <a:p>
            <a:r>
              <a:rPr lang="en-US" dirty="0"/>
              <a:t>Present</a:t>
            </a:r>
          </a:p>
          <a:p>
            <a:pPr marL="0" indent="0">
              <a:buNone/>
            </a:pPr>
            <a:endParaRPr lang="en-US" dirty="0"/>
          </a:p>
          <a:p>
            <a:pPr marL="0" indent="0">
              <a:buNone/>
            </a:pPr>
            <a:endParaRPr lang="en-US" dirty="0"/>
          </a:p>
        </p:txBody>
      </p:sp>
      <p:sp>
        <p:nvSpPr>
          <p:cNvPr id="3" name="Date Placeholder 2"/>
          <p:cNvSpPr>
            <a:spLocks noGrp="1"/>
          </p:cNvSpPr>
          <p:nvPr>
            <p:ph type="dt" sz="half" idx="10"/>
          </p:nvPr>
        </p:nvSpPr>
        <p:spPr>
          <a:xfrm>
            <a:off x="838200" y="6356350"/>
            <a:ext cx="1639957" cy="365125"/>
          </a:xfrm>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4" name="Footer Placeholder 3"/>
          <p:cNvSpPr>
            <a:spLocks noGrp="1"/>
          </p:cNvSpPr>
          <p:nvPr>
            <p:ph type="ftr" sz="quarter" idx="11"/>
          </p:nvPr>
        </p:nvSpPr>
        <p:spPr>
          <a:xfrm>
            <a:off x="4038600" y="6356350"/>
            <a:ext cx="5251174" cy="365125"/>
          </a:xfrm>
        </p:spPr>
        <p:txBody>
          <a:bodyPr>
            <a:normAutofit/>
          </a:bodyPr>
          <a:lstStyle/>
          <a:p>
            <a:pPr>
              <a:spcAft>
                <a:spcPts val="600"/>
              </a:spcAft>
            </a:pPr>
            <a:r>
              <a:rPr lang="en-US" dirty="0"/>
              <a:t>© Pingora Consulting</a:t>
            </a:r>
          </a:p>
        </p:txBody>
      </p:sp>
      <p:sp>
        <p:nvSpPr>
          <p:cNvPr id="5" name="Slide Number Placeholder 4"/>
          <p:cNvSpPr>
            <a:spLocks noGrp="1"/>
          </p:cNvSpPr>
          <p:nvPr>
            <p:ph type="sldNum" sz="quarter" idx="12"/>
          </p:nvPr>
        </p:nvSpPr>
        <p:spPr>
          <a:xfrm>
            <a:off x="9541564" y="6356350"/>
            <a:ext cx="1812235" cy="365125"/>
          </a:xfrm>
          <a:prstGeom prst="ellipse">
            <a:avLst/>
          </a:prstGeom>
        </p:spPr>
        <p:txBody>
          <a:bodyPr>
            <a:normAutofit/>
          </a:bodyPr>
          <a:lstStyle/>
          <a:p>
            <a:pPr>
              <a:lnSpc>
                <a:spcPct val="90000"/>
              </a:lnSpc>
              <a:spcAft>
                <a:spcPts val="600"/>
              </a:spcAft>
            </a:pPr>
            <a:fld id="{D57F1E4F-1CFF-5643-939E-217C01CDF565}" type="slidenum">
              <a:rPr lang="en-US"/>
              <a:pPr>
                <a:lnSpc>
                  <a:spcPct val="90000"/>
                </a:lnSpc>
                <a:spcAft>
                  <a:spcPts val="600"/>
                </a:spcAft>
              </a:pPr>
              <a:t>12</a:t>
            </a:fld>
            <a:endParaRPr lang="en-US" dirty="0"/>
          </a:p>
        </p:txBody>
      </p:sp>
    </p:spTree>
    <p:extLst>
      <p:ext uri="{BB962C8B-B14F-4D97-AF65-F5344CB8AC3E}">
        <p14:creationId xmlns:p14="http://schemas.microsoft.com/office/powerpoint/2010/main" val="36336456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additive="base">
                                        <p:cTn id="2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C7B9414-5696-6240-9A9B-3EC955EFF3AC}"/>
              </a:ext>
            </a:extLst>
          </p:cNvPr>
          <p:cNvSpPr>
            <a:spLocks noGrp="1"/>
          </p:cNvSpPr>
          <p:nvPr>
            <p:ph type="dt" sz="half" idx="10"/>
          </p:nvPr>
        </p:nvSpPr>
        <p:spPr>
          <a:xfrm rot="16200000">
            <a:off x="-173736" y="5376672"/>
            <a:ext cx="2048256" cy="365125"/>
          </a:xfrm>
        </p:spPr>
        <p:txBody>
          <a:bodyPr>
            <a:normAutofit/>
          </a:bodyPr>
          <a:lstStyle/>
          <a:p>
            <a:pPr algn="r">
              <a:spcAft>
                <a:spcPts val="600"/>
              </a:spcAft>
            </a:pPr>
            <a:r>
              <a:rPr lang="en-US">
                <a:solidFill>
                  <a:schemeClr val="tx1">
                    <a:alpha val="80000"/>
                  </a:schemeClr>
                </a:solidFill>
              </a:rPr>
              <a:t>2022</a:t>
            </a:r>
            <a:endParaRPr lang="en-US" dirty="0">
              <a:solidFill>
                <a:schemeClr val="tx1">
                  <a:alpha val="80000"/>
                </a:schemeClr>
              </a:solidFill>
            </a:endParaRPr>
          </a:p>
        </p:txBody>
      </p:sp>
      <p:sp>
        <p:nvSpPr>
          <p:cNvPr id="4" name="Footer Placeholder 3">
            <a:extLst>
              <a:ext uri="{FF2B5EF4-FFF2-40B4-BE49-F238E27FC236}">
                <a16:creationId xmlns:a16="http://schemas.microsoft.com/office/drawing/2014/main" id="{0EDB5B99-7197-2E4D-83AD-EFBDF6020DC7}"/>
              </a:ext>
            </a:extLst>
          </p:cNvPr>
          <p:cNvSpPr>
            <a:spLocks noGrp="1"/>
          </p:cNvSpPr>
          <p:nvPr>
            <p:ph type="ftr" sz="quarter" idx="11"/>
          </p:nvPr>
        </p:nvSpPr>
        <p:spPr>
          <a:xfrm rot="16200000">
            <a:off x="-905256" y="1984248"/>
            <a:ext cx="3474720" cy="365125"/>
          </a:xfrm>
        </p:spPr>
        <p:txBody>
          <a:bodyPr>
            <a:normAutofit/>
          </a:bodyPr>
          <a:lstStyle/>
          <a:p>
            <a:pPr algn="l">
              <a:spcAft>
                <a:spcPts val="600"/>
              </a:spcAft>
            </a:pPr>
            <a:r>
              <a:rPr lang="en-US" dirty="0">
                <a:solidFill>
                  <a:schemeClr val="tx1">
                    <a:alpha val="80000"/>
                  </a:schemeClr>
                </a:solidFill>
              </a:rPr>
              <a:t>© Pingora Consulting</a:t>
            </a:r>
          </a:p>
        </p:txBody>
      </p:sp>
      <p:sp>
        <p:nvSpPr>
          <p:cNvPr id="5" name="Slide Number Placeholder 4">
            <a:extLst>
              <a:ext uri="{FF2B5EF4-FFF2-40B4-BE49-F238E27FC236}">
                <a16:creationId xmlns:a16="http://schemas.microsoft.com/office/drawing/2014/main" id="{24A5487A-D6BF-B042-973C-BE64676F85C5}"/>
              </a:ext>
            </a:extLst>
          </p:cNvPr>
          <p:cNvSpPr>
            <a:spLocks noGrp="1"/>
          </p:cNvSpPr>
          <p:nvPr>
            <p:ph type="sldNum" sz="quarter" idx="12"/>
          </p:nvPr>
        </p:nvSpPr>
        <p:spPr>
          <a:xfrm>
            <a:off x="603504" y="3977640"/>
            <a:ext cx="457200" cy="457200"/>
          </a:xfrm>
          <a:prstGeom prst="ellipse">
            <a:avLst/>
          </a:prstGeom>
          <a:solidFill>
            <a:schemeClr val="tx1">
              <a:alpha val="80000"/>
            </a:schemeClr>
          </a:solidFill>
        </p:spPr>
        <p:txBody>
          <a:bodyPr>
            <a:normAutofit fontScale="85000" lnSpcReduction="10000"/>
          </a:bodyPr>
          <a:lstStyle/>
          <a:p>
            <a:pPr algn="ctr">
              <a:spcAft>
                <a:spcPts val="600"/>
              </a:spcAft>
            </a:pPr>
            <a:fld id="{6E290225-7458-4E5F-AFE5-E142CAAEBF37}" type="slidenum">
              <a:rPr lang="en-US">
                <a:solidFill>
                  <a:schemeClr val="bg1"/>
                </a:solidFill>
              </a:rPr>
              <a:pPr algn="ctr">
                <a:spcAft>
                  <a:spcPts val="600"/>
                </a:spcAft>
              </a:pPr>
              <a:t>13</a:t>
            </a:fld>
            <a:endParaRPr lang="en-US" dirty="0">
              <a:solidFill>
                <a:schemeClr val="bg1"/>
              </a:solidFill>
            </a:endParaRPr>
          </a:p>
        </p:txBody>
      </p:sp>
      <p:pic>
        <p:nvPicPr>
          <p:cNvPr id="2" name="Content Placeholder 6" descr="Be.&#10;Here.&#10;Now.&#10;">
            <a:extLst>
              <a:ext uri="{FF2B5EF4-FFF2-40B4-BE49-F238E27FC236}">
                <a16:creationId xmlns:a16="http://schemas.microsoft.com/office/drawing/2014/main" id="{C63AA724-B822-D547-874F-788D5578BC6E}"/>
              </a:ext>
            </a:extLst>
          </p:cNvPr>
          <p:cNvPicPr>
            <a:picLocks noChangeAspect="1"/>
          </p:cNvPicPr>
          <p:nvPr/>
        </p:nvPicPr>
        <p:blipFill>
          <a:blip r:embed="rId3">
            <a:duotone>
              <a:prstClr val="black"/>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584181" y="1114425"/>
            <a:ext cx="4652412" cy="4629150"/>
          </a:xfrm>
          <a:prstGeom prst="rect">
            <a:avLst/>
          </a:prstGeom>
        </p:spPr>
      </p:pic>
      <p:sp>
        <p:nvSpPr>
          <p:cNvPr id="6" name="Title 5">
            <a:extLst>
              <a:ext uri="{FF2B5EF4-FFF2-40B4-BE49-F238E27FC236}">
                <a16:creationId xmlns:a16="http://schemas.microsoft.com/office/drawing/2014/main" id="{54DA15FE-B9AF-6569-CA61-B5653958C6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Be. Here. Now.</a:t>
            </a:r>
          </a:p>
        </p:txBody>
      </p:sp>
    </p:spTree>
    <p:extLst>
      <p:ext uri="{BB962C8B-B14F-4D97-AF65-F5344CB8AC3E}">
        <p14:creationId xmlns:p14="http://schemas.microsoft.com/office/powerpoint/2010/main" val="150597685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chain link fence&#10;&#10;Description automatically generated with low confidence">
            <a:extLst>
              <a:ext uri="{FF2B5EF4-FFF2-40B4-BE49-F238E27FC236}">
                <a16:creationId xmlns:a16="http://schemas.microsoft.com/office/drawing/2014/main" id="{00015F5E-C75F-723D-6B5F-304E134BEDE0}"/>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63D64A0-554F-F16E-7F5A-B14CAF28E3B4}"/>
              </a:ext>
            </a:extLst>
          </p:cNvPr>
          <p:cNvSpPr>
            <a:spLocks noGrp="1"/>
          </p:cNvSpPr>
          <p:nvPr>
            <p:ph type="title"/>
          </p:nvPr>
        </p:nvSpPr>
        <p:spPr/>
        <p:txBody>
          <a:bodyPr>
            <a:normAutofit/>
          </a:bodyPr>
          <a:lstStyle/>
          <a:p>
            <a:r>
              <a:rPr lang="en-US" sz="5400" dirty="0">
                <a:solidFill>
                  <a:srgbClr val="FFFFFF"/>
                </a:solidFill>
              </a:rPr>
              <a:t>Be that mediator . . .              </a:t>
            </a:r>
            <a:br>
              <a:rPr lang="en-US" dirty="0">
                <a:solidFill>
                  <a:srgbClr val="FFFFFF"/>
                </a:solidFill>
              </a:rPr>
            </a:br>
            <a:r>
              <a:rPr lang="en-US" sz="2400" i="1" dirty="0">
                <a:solidFill>
                  <a:srgbClr val="FFFFFF"/>
                </a:solidFill>
              </a:rPr>
              <a:t>How to Be Open Minded</a:t>
            </a:r>
            <a:r>
              <a:rPr lang="en-US" sz="2400" dirty="0">
                <a:solidFill>
                  <a:srgbClr val="FFFFFF"/>
                </a:solidFill>
              </a:rPr>
              <a:t>, Kendra Cherry (2022).</a:t>
            </a:r>
          </a:p>
        </p:txBody>
      </p:sp>
      <p:graphicFrame>
        <p:nvGraphicFramePr>
          <p:cNvPr id="5" name="Content Placeholder 2">
            <a:extLst>
              <a:ext uri="{FF2B5EF4-FFF2-40B4-BE49-F238E27FC236}">
                <a16:creationId xmlns:a16="http://schemas.microsoft.com/office/drawing/2014/main" id="{EB2CCB77-BD8C-5A1E-8317-87A302A2E31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47556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01C2FF4F-439E-AFE7-BB62-C2C9E2D91842}"/>
              </a:ext>
            </a:extLst>
          </p:cNvPr>
          <p:cNvSpPr>
            <a:spLocks noGrp="1"/>
          </p:cNvSpPr>
          <p:nvPr>
            <p:ph type="dt" sz="half" idx="10"/>
          </p:nvPr>
        </p:nvSpPr>
        <p:spPr/>
        <p:txBody>
          <a:bodyPr/>
          <a:lstStyle/>
          <a:p>
            <a:r>
              <a:rPr lang="en-US"/>
              <a:t>2022</a:t>
            </a:r>
            <a:endParaRPr lang="en-US" dirty="0"/>
          </a:p>
        </p:txBody>
      </p:sp>
      <p:sp>
        <p:nvSpPr>
          <p:cNvPr id="4" name="Footer Placeholder 3">
            <a:extLst>
              <a:ext uri="{FF2B5EF4-FFF2-40B4-BE49-F238E27FC236}">
                <a16:creationId xmlns:a16="http://schemas.microsoft.com/office/drawing/2014/main" id="{28060B80-FC96-7E4C-F68F-EE20621EEF01}"/>
              </a:ext>
            </a:extLst>
          </p:cNvPr>
          <p:cNvSpPr>
            <a:spLocks noGrp="1"/>
          </p:cNvSpPr>
          <p:nvPr>
            <p:ph type="ftr" sz="quarter" idx="11"/>
          </p:nvPr>
        </p:nvSpPr>
        <p:spPr/>
        <p:txBody>
          <a:bodyPr/>
          <a:lstStyle/>
          <a:p>
            <a:r>
              <a:rPr lang="en-US" dirty="0"/>
              <a:t>© Pingora Consulting</a:t>
            </a:r>
          </a:p>
        </p:txBody>
      </p:sp>
      <p:sp>
        <p:nvSpPr>
          <p:cNvPr id="6" name="Slide Number Placeholder 5">
            <a:extLst>
              <a:ext uri="{FF2B5EF4-FFF2-40B4-BE49-F238E27FC236}">
                <a16:creationId xmlns:a16="http://schemas.microsoft.com/office/drawing/2014/main" id="{2AA5E49B-1AAE-9520-A41E-EDF9C1CF54D9}"/>
              </a:ext>
            </a:extLst>
          </p:cNvPr>
          <p:cNvSpPr>
            <a:spLocks noGrp="1"/>
          </p:cNvSpPr>
          <p:nvPr>
            <p:ph type="sldNum" sz="quarter" idx="12"/>
          </p:nvPr>
        </p:nvSpPr>
        <p:spPr/>
        <p:txBody>
          <a:bodyPr/>
          <a:lstStyle/>
          <a:p>
            <a:fld id="{640CAAFE-3403-FB44-9CA6-3C2F6EF1CF52}" type="slidenum">
              <a:rPr lang="en-US" smtClean="0"/>
              <a:t>14</a:t>
            </a:fld>
            <a:endParaRPr lang="en-US" dirty="0"/>
          </a:p>
        </p:txBody>
      </p:sp>
    </p:spTree>
    <p:extLst>
      <p:ext uri="{BB962C8B-B14F-4D97-AF65-F5344CB8AC3E}">
        <p14:creationId xmlns:p14="http://schemas.microsoft.com/office/powerpoint/2010/main" val="65152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64A0-554F-F16E-7F5A-B14CAF28E3B4}"/>
              </a:ext>
            </a:extLst>
          </p:cNvPr>
          <p:cNvSpPr>
            <a:spLocks noGrp="1"/>
          </p:cNvSpPr>
          <p:nvPr>
            <p:ph type="title"/>
          </p:nvPr>
        </p:nvSpPr>
        <p:spPr>
          <a:xfrm>
            <a:off x="594360" y="637125"/>
            <a:ext cx="3163448" cy="5256371"/>
          </a:xfrm>
        </p:spPr>
        <p:txBody>
          <a:bodyPr>
            <a:normAutofit/>
          </a:bodyPr>
          <a:lstStyle/>
          <a:p>
            <a:r>
              <a:rPr lang="en-US" sz="5400" dirty="0"/>
              <a:t>Be that leader . . .</a:t>
            </a:r>
          </a:p>
        </p:txBody>
      </p:sp>
      <p:graphicFrame>
        <p:nvGraphicFramePr>
          <p:cNvPr id="5" name="Content Placeholder 2">
            <a:extLst>
              <a:ext uri="{FF2B5EF4-FFF2-40B4-BE49-F238E27FC236}">
                <a16:creationId xmlns:a16="http://schemas.microsoft.com/office/drawing/2014/main" id="{BA80DAD8-693A-497D-08EB-CD7429A7BCF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32258098"/>
              </p:ext>
            </p:extLst>
          </p:nvPr>
        </p:nvGraphicFramePr>
        <p:xfrm>
          <a:off x="4515633" y="303591"/>
          <a:ext cx="7240043"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E48A229B-BADC-A0A6-25BD-E313AF847929}"/>
              </a:ext>
            </a:extLst>
          </p:cNvPr>
          <p:cNvSpPr>
            <a:spLocks noGrp="1"/>
          </p:cNvSpPr>
          <p:nvPr>
            <p:ph type="dt" sz="half" idx="10"/>
          </p:nvPr>
        </p:nvSpPr>
        <p:spPr/>
        <p:txBody>
          <a:bodyPr/>
          <a:lstStyle/>
          <a:p>
            <a:r>
              <a:rPr lang="en-US"/>
              <a:t>2022</a:t>
            </a:r>
            <a:endParaRPr lang="en-US" dirty="0"/>
          </a:p>
        </p:txBody>
      </p:sp>
      <p:sp>
        <p:nvSpPr>
          <p:cNvPr id="4" name="Footer Placeholder 3">
            <a:extLst>
              <a:ext uri="{FF2B5EF4-FFF2-40B4-BE49-F238E27FC236}">
                <a16:creationId xmlns:a16="http://schemas.microsoft.com/office/drawing/2014/main" id="{92EE4E24-8C8F-42CF-851A-056D88DFEA10}"/>
              </a:ext>
            </a:extLst>
          </p:cNvPr>
          <p:cNvSpPr>
            <a:spLocks noGrp="1"/>
          </p:cNvSpPr>
          <p:nvPr>
            <p:ph type="ftr" sz="quarter" idx="11"/>
          </p:nvPr>
        </p:nvSpPr>
        <p:spPr/>
        <p:txBody>
          <a:bodyPr/>
          <a:lstStyle/>
          <a:p>
            <a:r>
              <a:rPr lang="en-US" dirty="0"/>
              <a:t>© Pingora Consulting</a:t>
            </a:r>
          </a:p>
        </p:txBody>
      </p:sp>
      <p:sp>
        <p:nvSpPr>
          <p:cNvPr id="6" name="Slide Number Placeholder 5">
            <a:extLst>
              <a:ext uri="{FF2B5EF4-FFF2-40B4-BE49-F238E27FC236}">
                <a16:creationId xmlns:a16="http://schemas.microsoft.com/office/drawing/2014/main" id="{B69AE41A-900F-1002-A1D4-6DD58561C3C4}"/>
              </a:ext>
            </a:extLst>
          </p:cNvPr>
          <p:cNvSpPr>
            <a:spLocks noGrp="1"/>
          </p:cNvSpPr>
          <p:nvPr>
            <p:ph type="sldNum" sz="quarter" idx="12"/>
          </p:nvPr>
        </p:nvSpPr>
        <p:spPr/>
        <p:txBody>
          <a:bodyPr/>
          <a:lstStyle/>
          <a:p>
            <a:fld id="{640CAAFE-3403-FB44-9CA6-3C2F6EF1CF52}" type="slidenum">
              <a:rPr lang="en-US" smtClean="0"/>
              <a:t>15</a:t>
            </a:fld>
            <a:endParaRPr lang="en-US" dirty="0"/>
          </a:p>
        </p:txBody>
      </p:sp>
    </p:spTree>
    <p:extLst>
      <p:ext uri="{BB962C8B-B14F-4D97-AF65-F5344CB8AC3E}">
        <p14:creationId xmlns:p14="http://schemas.microsoft.com/office/powerpoint/2010/main" val="310214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7" descr="A group of multi coloured wooden stick figures">
            <a:extLst>
              <a:ext uri="{FF2B5EF4-FFF2-40B4-BE49-F238E27FC236}">
                <a16:creationId xmlns:a16="http://schemas.microsoft.com/office/drawing/2014/main" id="{F26BA336-555F-6C67-BDD7-EF3756F811C1}"/>
              </a:ext>
            </a:extLst>
          </p:cNvPr>
          <p:cNvPicPr>
            <a:picLocks noChangeAspect="1"/>
          </p:cNvPicPr>
          <p:nvPr/>
        </p:nvPicPr>
        <p:blipFill rotWithShape="1">
          <a:blip r:embed="rId2"/>
          <a:srcRect r="2358"/>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011612"/>
          </a:xfrm>
        </p:spPr>
        <p:txBody>
          <a:bodyPr>
            <a:normAutofit/>
          </a:bodyPr>
          <a:lstStyle/>
          <a:p>
            <a:r>
              <a:rPr lang="en-US" sz="5400" b="1" dirty="0">
                <a:latin typeface="+mn-lt"/>
              </a:rPr>
              <a:t>Empathy</a:t>
            </a:r>
          </a:p>
        </p:txBody>
      </p:sp>
      <p:sp>
        <p:nvSpPr>
          <p:cNvPr id="3" name="Content Placeholder 2"/>
          <p:cNvSpPr>
            <a:spLocks noGrp="1"/>
          </p:cNvSpPr>
          <p:nvPr>
            <p:ph idx="1"/>
          </p:nvPr>
        </p:nvSpPr>
        <p:spPr>
          <a:xfrm>
            <a:off x="838200" y="1263722"/>
            <a:ext cx="4504362" cy="4913242"/>
          </a:xfrm>
        </p:spPr>
        <p:txBody>
          <a:bodyPr>
            <a:noAutofit/>
          </a:bodyPr>
          <a:lstStyle/>
          <a:p>
            <a:pPr marL="0" indent="0">
              <a:buNone/>
            </a:pPr>
            <a:r>
              <a:rPr lang="en-US" dirty="0"/>
              <a:t>A mediator understands and operationalizes the subtle difference between empathy and sympathy:</a:t>
            </a:r>
          </a:p>
          <a:p>
            <a:r>
              <a:rPr lang="en-US" dirty="0"/>
              <a:t>Empathy is the demonstration of understanding, compassion, and responsiveness.</a:t>
            </a:r>
          </a:p>
          <a:p>
            <a:r>
              <a:rPr lang="en-US" dirty="0"/>
              <a:t>Sympathy is the demonstration of endorsement and pity disguised as understanding.</a:t>
            </a:r>
          </a:p>
        </p:txBody>
      </p:sp>
      <p:sp>
        <p:nvSpPr>
          <p:cNvPr id="5" name="Date Placeholder 4">
            <a:extLst>
              <a:ext uri="{FF2B5EF4-FFF2-40B4-BE49-F238E27FC236}">
                <a16:creationId xmlns:a16="http://schemas.microsoft.com/office/drawing/2014/main" id="{9006E62C-9B70-904A-910D-4F587885F7B1}"/>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6" name="Footer Placeholder 5">
            <a:extLst>
              <a:ext uri="{FF2B5EF4-FFF2-40B4-BE49-F238E27FC236}">
                <a16:creationId xmlns:a16="http://schemas.microsoft.com/office/drawing/2014/main" id="{739F315C-3E11-3F43-9EDC-704CA1CBC6D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solidFill>
                  <a:srgbClr val="FFFFFF"/>
                </a:solidFill>
              </a:rPr>
              <a:t>© Pingora Consulting</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0B95427B-4F08-4D50-853B-896B91565839}" type="slidenum">
              <a:rPr lang="en-US">
                <a:solidFill>
                  <a:srgbClr val="FFFFFF"/>
                </a:solidFill>
              </a:rPr>
              <a:pPr>
                <a:spcAft>
                  <a:spcPts val="600"/>
                </a:spcAft>
              </a:pPr>
              <a:t>16</a:t>
            </a:fld>
            <a:endParaRPr lang="en-US" dirty="0">
              <a:solidFill>
                <a:srgbClr val="FFFFFF"/>
              </a:solidFill>
            </a:endParaRPr>
          </a:p>
        </p:txBody>
      </p:sp>
    </p:spTree>
    <p:extLst>
      <p:ext uri="{BB962C8B-B14F-4D97-AF65-F5344CB8AC3E}">
        <p14:creationId xmlns:p14="http://schemas.microsoft.com/office/powerpoint/2010/main" val="2768137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FFFFFF"/>
                </a:solidFill>
                <a:latin typeface="+mn-lt"/>
              </a:rPr>
              <a:t>Similar, Not Synonymous</a:t>
            </a:r>
          </a:p>
        </p:txBody>
      </p:sp>
      <p:sp>
        <p:nvSpPr>
          <p:cNvPr id="7" name="Content Placeholder 6"/>
          <p:cNvSpPr>
            <a:spLocks noGrp="1"/>
          </p:cNvSpPr>
          <p:nvPr>
            <p:ph idx="1"/>
          </p:nvPr>
        </p:nvSpPr>
        <p:spPr/>
        <p:txBody>
          <a:bodyPr>
            <a:normAutofit/>
          </a:bodyPr>
          <a:lstStyle/>
          <a:p>
            <a:r>
              <a:rPr lang="en-US" dirty="0">
                <a:solidFill>
                  <a:srgbClr val="FFFFFF"/>
                </a:solidFill>
              </a:rPr>
              <a:t>Empathy is NO value judgment.</a:t>
            </a:r>
          </a:p>
          <a:p>
            <a:r>
              <a:rPr lang="en-US" dirty="0">
                <a:solidFill>
                  <a:srgbClr val="FFFFFF"/>
                </a:solidFill>
              </a:rPr>
              <a:t>It is the skill of active listening without taking sides.</a:t>
            </a:r>
          </a:p>
          <a:p>
            <a:r>
              <a:rPr lang="en-US" dirty="0">
                <a:solidFill>
                  <a:srgbClr val="FFFFFF"/>
                </a:solidFill>
              </a:rPr>
              <a:t>Empathy is sensitivity to, rather than endorsement of, emotions expressed by others.</a:t>
            </a:r>
          </a:p>
          <a:p>
            <a:r>
              <a:rPr lang="en-US" dirty="0">
                <a:solidFill>
                  <a:srgbClr val="FFFFFF"/>
                </a:solidFill>
              </a:rPr>
              <a:t>It is the artful ability to reflect back without owning the feelings being expressed.</a:t>
            </a:r>
          </a:p>
          <a:p>
            <a:r>
              <a:rPr lang="en-US" dirty="0">
                <a:solidFill>
                  <a:srgbClr val="FFFFFF"/>
                </a:solidFill>
              </a:rPr>
              <a:t>Empathy is offered to all and takes no sides.  </a:t>
            </a:r>
          </a:p>
          <a:p>
            <a:r>
              <a:rPr lang="en-US" dirty="0">
                <a:solidFill>
                  <a:srgbClr val="FFFFFF"/>
                </a:solidFill>
              </a:rPr>
              <a:t>It is impartial.</a:t>
            </a:r>
          </a:p>
        </p:txBody>
      </p:sp>
      <p:sp>
        <p:nvSpPr>
          <p:cNvPr id="3" name="Date Placeholder 2">
            <a:extLst>
              <a:ext uri="{FF2B5EF4-FFF2-40B4-BE49-F238E27FC236}">
                <a16:creationId xmlns:a16="http://schemas.microsoft.com/office/drawing/2014/main" id="{87AE2D67-980C-E646-80FE-7650DE29F11C}"/>
              </a:ext>
            </a:extLst>
          </p:cNvPr>
          <p:cNvSpPr>
            <a:spLocks noGrp="1"/>
          </p:cNvSpPr>
          <p:nvPr>
            <p:ph type="dt" sz="half" idx="10"/>
          </p:nvPr>
        </p:nvSpPr>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6" name="Footer Placeholder 5">
            <a:extLst>
              <a:ext uri="{FF2B5EF4-FFF2-40B4-BE49-F238E27FC236}">
                <a16:creationId xmlns:a16="http://schemas.microsoft.com/office/drawing/2014/main" id="{DC871DE3-20C6-0E45-B3C3-B8F8B94F81C7}"/>
              </a:ext>
            </a:extLst>
          </p:cNvPr>
          <p:cNvSpPr>
            <a:spLocks noGrp="1"/>
          </p:cNvSpPr>
          <p:nvPr>
            <p:ph type="ftr" sz="quarter" idx="11"/>
          </p:nvPr>
        </p:nvSpPr>
        <p:spPr/>
        <p:txBody>
          <a:bodyPr>
            <a:normAutofit/>
          </a:bodyPr>
          <a:lstStyle/>
          <a:p>
            <a:pPr>
              <a:spcAft>
                <a:spcPts val="600"/>
              </a:spcAft>
            </a:pPr>
            <a:r>
              <a:rPr lang="en-US" dirty="0">
                <a:solidFill>
                  <a:srgbClr val="FFFFFF"/>
                </a:solidFill>
              </a:rPr>
              <a:t>© Pingora Consulting</a:t>
            </a:r>
          </a:p>
        </p:txBody>
      </p:sp>
      <p:sp>
        <p:nvSpPr>
          <p:cNvPr id="9" name="Slide Number Placeholder 8">
            <a:extLst>
              <a:ext uri="{FF2B5EF4-FFF2-40B4-BE49-F238E27FC236}">
                <a16:creationId xmlns:a16="http://schemas.microsoft.com/office/drawing/2014/main" id="{E6E9B121-0972-E343-A7C4-4081D9DCF213}"/>
              </a:ext>
            </a:extLst>
          </p:cNvPr>
          <p:cNvSpPr>
            <a:spLocks noGrp="1"/>
          </p:cNvSpPr>
          <p:nvPr>
            <p:ph type="sldNum" sz="quarter" idx="12"/>
          </p:nvPr>
        </p:nvSpPr>
        <p:spPr/>
        <p:txBody>
          <a:bodyPr>
            <a:normAutofit/>
          </a:bodyPr>
          <a:lstStyle/>
          <a:p>
            <a:pPr>
              <a:spcAft>
                <a:spcPts val="600"/>
              </a:spcAft>
            </a:pPr>
            <a:fld id="{6E290225-7458-4E5F-AFE5-E142CAAEBF37}" type="slidenum">
              <a:rPr lang="en-US">
                <a:solidFill>
                  <a:srgbClr val="FFFFFF"/>
                </a:solidFill>
              </a:rPr>
              <a:pPr>
                <a:spcAft>
                  <a:spcPts val="600"/>
                </a:spcAft>
              </a:pPr>
              <a:t>17</a:t>
            </a:fld>
            <a:endParaRPr lang="en-US" dirty="0">
              <a:solidFill>
                <a:srgbClr val="FFFFFF"/>
              </a:solidFill>
            </a:endParaRPr>
          </a:p>
        </p:txBody>
      </p:sp>
    </p:spTree>
    <p:extLst>
      <p:ext uri="{BB962C8B-B14F-4D97-AF65-F5344CB8AC3E}">
        <p14:creationId xmlns:p14="http://schemas.microsoft.com/office/powerpoint/2010/main" val="4271018780"/>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down)">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down)">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wipe(down)">
                                      <p:cBhvr>
                                        <p:cTn id="2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FFFFFF"/>
                </a:solidFill>
                <a:latin typeface="+mn-lt"/>
              </a:rPr>
              <a:t>Similar, Not Synonymous</a:t>
            </a:r>
          </a:p>
        </p:txBody>
      </p:sp>
      <p:sp>
        <p:nvSpPr>
          <p:cNvPr id="7" name="Content Placeholder 6"/>
          <p:cNvSpPr>
            <a:spLocks noGrp="1"/>
          </p:cNvSpPr>
          <p:nvPr>
            <p:ph idx="1"/>
          </p:nvPr>
        </p:nvSpPr>
        <p:spPr/>
        <p:txBody>
          <a:bodyPr>
            <a:normAutofit/>
          </a:bodyPr>
          <a:lstStyle/>
          <a:p>
            <a:r>
              <a:rPr lang="en-US" dirty="0">
                <a:solidFill>
                  <a:srgbClr val="FFFFFF"/>
                </a:solidFill>
              </a:rPr>
              <a:t>Sympathy is the mediator’s judgment.</a:t>
            </a:r>
          </a:p>
          <a:p>
            <a:r>
              <a:rPr lang="en-US" dirty="0">
                <a:solidFill>
                  <a:srgbClr val="FFFFFF"/>
                </a:solidFill>
              </a:rPr>
              <a:t>It is taking sides by perceiving unfairness or misfortune.</a:t>
            </a:r>
          </a:p>
          <a:p>
            <a:r>
              <a:rPr lang="en-US" dirty="0">
                <a:solidFill>
                  <a:srgbClr val="FFFFFF"/>
                </a:solidFill>
              </a:rPr>
              <a:t>Sympathy is the mediator’s endorsement of harm, and it destroys trust.</a:t>
            </a:r>
          </a:p>
          <a:p>
            <a:r>
              <a:rPr lang="en-US" dirty="0">
                <a:solidFill>
                  <a:srgbClr val="FFFFFF"/>
                </a:solidFill>
              </a:rPr>
              <a:t>Sympathy is taking on the pain of another and making it your own.  </a:t>
            </a:r>
          </a:p>
          <a:p>
            <a:r>
              <a:rPr lang="en-US" dirty="0">
                <a:solidFill>
                  <a:srgbClr val="FFFFFF"/>
                </a:solidFill>
              </a:rPr>
              <a:t>It can never be impartial.</a:t>
            </a:r>
          </a:p>
          <a:p>
            <a:r>
              <a:rPr lang="en-US" dirty="0">
                <a:solidFill>
                  <a:srgbClr val="FFFFFF"/>
                </a:solidFill>
              </a:rPr>
              <a:t>Sympathy, rather than empathy, creates an emotional cost for the mediator.</a:t>
            </a:r>
          </a:p>
        </p:txBody>
      </p:sp>
      <p:sp>
        <p:nvSpPr>
          <p:cNvPr id="3" name="Date Placeholder 2">
            <a:extLst>
              <a:ext uri="{FF2B5EF4-FFF2-40B4-BE49-F238E27FC236}">
                <a16:creationId xmlns:a16="http://schemas.microsoft.com/office/drawing/2014/main" id="{87AE2D67-980C-E646-80FE-7650DE29F11C}"/>
              </a:ext>
            </a:extLst>
          </p:cNvPr>
          <p:cNvSpPr>
            <a:spLocks noGrp="1"/>
          </p:cNvSpPr>
          <p:nvPr>
            <p:ph type="dt" sz="half" idx="10"/>
          </p:nvPr>
        </p:nvSpPr>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6" name="Footer Placeholder 5">
            <a:extLst>
              <a:ext uri="{FF2B5EF4-FFF2-40B4-BE49-F238E27FC236}">
                <a16:creationId xmlns:a16="http://schemas.microsoft.com/office/drawing/2014/main" id="{DC871DE3-20C6-0E45-B3C3-B8F8B94F81C7}"/>
              </a:ext>
            </a:extLst>
          </p:cNvPr>
          <p:cNvSpPr>
            <a:spLocks noGrp="1"/>
          </p:cNvSpPr>
          <p:nvPr>
            <p:ph type="ftr" sz="quarter" idx="11"/>
          </p:nvPr>
        </p:nvSpPr>
        <p:spPr/>
        <p:txBody>
          <a:bodyPr>
            <a:normAutofit/>
          </a:bodyPr>
          <a:lstStyle/>
          <a:p>
            <a:pPr>
              <a:spcAft>
                <a:spcPts val="600"/>
              </a:spcAft>
            </a:pPr>
            <a:r>
              <a:rPr lang="en-US" dirty="0">
                <a:solidFill>
                  <a:srgbClr val="FFFFFF"/>
                </a:solidFill>
              </a:rPr>
              <a:t>© Pingora Consulting</a:t>
            </a:r>
          </a:p>
        </p:txBody>
      </p:sp>
      <p:sp>
        <p:nvSpPr>
          <p:cNvPr id="9" name="Slide Number Placeholder 8">
            <a:extLst>
              <a:ext uri="{FF2B5EF4-FFF2-40B4-BE49-F238E27FC236}">
                <a16:creationId xmlns:a16="http://schemas.microsoft.com/office/drawing/2014/main" id="{E6E9B121-0972-E343-A7C4-4081D9DCF213}"/>
              </a:ext>
            </a:extLst>
          </p:cNvPr>
          <p:cNvSpPr>
            <a:spLocks noGrp="1"/>
          </p:cNvSpPr>
          <p:nvPr>
            <p:ph type="sldNum" sz="quarter" idx="12"/>
          </p:nvPr>
        </p:nvSpPr>
        <p:spPr/>
        <p:txBody>
          <a:bodyPr>
            <a:normAutofit/>
          </a:bodyPr>
          <a:lstStyle/>
          <a:p>
            <a:pPr>
              <a:spcAft>
                <a:spcPts val="600"/>
              </a:spcAft>
            </a:pPr>
            <a:fld id="{6E290225-7458-4E5F-AFE5-E142CAAEBF37}" type="slidenum">
              <a:rPr lang="en-US">
                <a:solidFill>
                  <a:srgbClr val="FFFFFF"/>
                </a:solidFill>
              </a:rPr>
              <a:pPr>
                <a:spcAft>
                  <a:spcPts val="600"/>
                </a:spcAft>
              </a:pPr>
              <a:t>18</a:t>
            </a:fld>
            <a:endParaRPr lang="en-US" dirty="0">
              <a:solidFill>
                <a:srgbClr val="FFFFFF"/>
              </a:solidFill>
            </a:endParaRPr>
          </a:p>
        </p:txBody>
      </p:sp>
    </p:spTree>
    <p:extLst>
      <p:ext uri="{BB962C8B-B14F-4D97-AF65-F5344CB8AC3E}">
        <p14:creationId xmlns:p14="http://schemas.microsoft.com/office/powerpoint/2010/main" val="3297666773"/>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down)">
                                      <p:cBhvr>
                                        <p:cTn id="19" dur="500"/>
                                        <p:tgtEl>
                                          <p:spTgt spid="7">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down)">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down)">
                                      <p:cBhvr>
                                        <p:cTn id="28"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p:cNvPicPr>
            <a:picLocks noChangeAspect="1"/>
          </p:cNvPicPr>
          <p:nvPr/>
        </p:nvPicPr>
        <p:blipFill rotWithShape="1">
          <a:blip r:embed="rId3">
            <a:duotone>
              <a:schemeClr val="accent1">
                <a:shade val="45000"/>
                <a:satMod val="135000"/>
              </a:schemeClr>
              <a:prstClr val="white"/>
            </a:duotone>
          </a:blip>
          <a:srcRect t="1231"/>
          <a:stretch/>
        </p:blipFill>
        <p:spPr>
          <a:xfrm>
            <a:off x="2549826" y="903185"/>
            <a:ext cx="7092347" cy="2469279"/>
          </a:xfrm>
          <a:prstGeom prst="rect">
            <a:avLst/>
          </a:prstGeom>
        </p:spPr>
      </p:pic>
      <p:sp>
        <p:nvSpPr>
          <p:cNvPr id="16" name="Content Placeholder 15">
            <a:extLst>
              <a:ext uri="{FF2B5EF4-FFF2-40B4-BE49-F238E27FC236}">
                <a16:creationId xmlns:a16="http://schemas.microsoft.com/office/drawing/2014/main" id="{E9F90DCD-C3A1-CF4D-B823-89B1580D22A8}"/>
              </a:ext>
            </a:extLst>
          </p:cNvPr>
          <p:cNvSpPr>
            <a:spLocks noGrp="1"/>
          </p:cNvSpPr>
          <p:nvPr>
            <p:ph idx="1"/>
          </p:nvPr>
        </p:nvSpPr>
        <p:spPr>
          <a:xfrm>
            <a:off x="5749089" y="3372464"/>
            <a:ext cx="5723021" cy="2398713"/>
          </a:xfrm>
        </p:spPr>
        <p:txBody>
          <a:bodyPr anchor="ctr">
            <a:normAutofit/>
          </a:bodyPr>
          <a:lstStyle/>
          <a:p>
            <a:pPr marL="45706" indent="0" algn="ctr">
              <a:buNone/>
            </a:pPr>
            <a:r>
              <a:rPr lang="en-US" dirty="0"/>
              <a:t>Empathy allows you to demonstrate compassion without infringing on your beliefs.</a:t>
            </a:r>
          </a:p>
        </p:txBody>
      </p:sp>
      <p:sp>
        <p:nvSpPr>
          <p:cNvPr id="2" name="Date Placeholder 1">
            <a:extLst>
              <a:ext uri="{FF2B5EF4-FFF2-40B4-BE49-F238E27FC236}">
                <a16:creationId xmlns:a16="http://schemas.microsoft.com/office/drawing/2014/main" id="{419CA1D1-1E75-9341-932E-800A6A3F4B03}"/>
              </a:ext>
            </a:extLst>
          </p:cNvPr>
          <p:cNvSpPr>
            <a:spLocks noGrp="1"/>
          </p:cNvSpPr>
          <p:nvPr>
            <p:ph type="dt" sz="half" idx="10"/>
          </p:nvPr>
        </p:nvSpPr>
        <p:spPr/>
        <p:txBody>
          <a:bodyPr>
            <a:normAutofit/>
          </a:bodyPr>
          <a:lstStyle/>
          <a:p>
            <a:pPr>
              <a:spcAft>
                <a:spcPts val="600"/>
              </a:spcAft>
            </a:pPr>
            <a:r>
              <a:rPr lang="en-US" sz="1000"/>
              <a:t>2022</a:t>
            </a:r>
            <a:endParaRPr lang="en-US" sz="1000" dirty="0"/>
          </a:p>
        </p:txBody>
      </p:sp>
      <p:sp>
        <p:nvSpPr>
          <p:cNvPr id="5" name="Footer Placeholder 4"/>
          <p:cNvSpPr>
            <a:spLocks noGrp="1"/>
          </p:cNvSpPr>
          <p:nvPr>
            <p:ph type="ftr" sz="quarter" idx="11"/>
          </p:nvPr>
        </p:nvSpPr>
        <p:spPr/>
        <p:txBody>
          <a:bodyPr>
            <a:normAutofit/>
          </a:bodyPr>
          <a:lstStyle/>
          <a:p>
            <a:pPr>
              <a:spcAft>
                <a:spcPts val="600"/>
              </a:spcAft>
            </a:pPr>
            <a:r>
              <a:rPr lang="en-US" sz="1000" dirty="0"/>
              <a:t>© Pingora Consulting</a:t>
            </a:r>
          </a:p>
        </p:txBody>
      </p:sp>
      <p:sp>
        <p:nvSpPr>
          <p:cNvPr id="6" name="Slide Number Placeholder 5"/>
          <p:cNvSpPr>
            <a:spLocks noGrp="1"/>
          </p:cNvSpPr>
          <p:nvPr>
            <p:ph type="sldNum" sz="quarter" idx="12"/>
          </p:nvPr>
        </p:nvSpPr>
        <p:spPr/>
        <p:txBody>
          <a:bodyPr>
            <a:normAutofit/>
          </a:bodyPr>
          <a:lstStyle/>
          <a:p>
            <a:pPr>
              <a:spcAft>
                <a:spcPts val="600"/>
              </a:spcAft>
            </a:pPr>
            <a:fld id="{8A7A6979-0714-4377-B894-6BE4C2D6E202}" type="slidenum">
              <a:rPr lang="en-US" sz="1000" smtClean="0"/>
              <a:pPr>
                <a:spcAft>
                  <a:spcPts val="600"/>
                </a:spcAft>
              </a:pPr>
              <a:t>19</a:t>
            </a:fld>
            <a:endParaRPr lang="en-US" sz="1000" dirty="0"/>
          </a:p>
        </p:txBody>
      </p:sp>
      <p:sp>
        <p:nvSpPr>
          <p:cNvPr id="3" name="Title 2">
            <a:extLst>
              <a:ext uri="{FF2B5EF4-FFF2-40B4-BE49-F238E27FC236}">
                <a16:creationId xmlns:a16="http://schemas.microsoft.com/office/drawing/2014/main" id="{E517DDDC-3F23-0CBC-B239-F9E05E47871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No Judgment</a:t>
            </a:r>
          </a:p>
        </p:txBody>
      </p:sp>
    </p:spTree>
    <p:extLst>
      <p:ext uri="{BB962C8B-B14F-4D97-AF65-F5344CB8AC3E}">
        <p14:creationId xmlns:p14="http://schemas.microsoft.com/office/powerpoint/2010/main" val="3652699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7" descr="Photo of Lenore Knutson and Stephanie Weaver, Pingora Consulting LLC">
            <a:extLst>
              <a:ext uri="{FF2B5EF4-FFF2-40B4-BE49-F238E27FC236}">
                <a16:creationId xmlns:a16="http://schemas.microsoft.com/office/drawing/2014/main" id="{D51085F3-0B44-88B3-CF30-FA0B0E1C7387}"/>
              </a:ext>
            </a:extLst>
          </p:cNvPr>
          <p:cNvPicPr>
            <a:picLocks noGrp="1" noChangeAspect="1"/>
          </p:cNvPicPr>
          <p:nvPr>
            <p:ph type="pic" idx="1"/>
          </p:nvPr>
        </p:nvPicPr>
        <p:blipFill rotWithShape="1">
          <a:blip r:embed="rId2">
            <a:alphaModFix amt="40000"/>
          </a:blip>
          <a:srcRect t="7865" b="7865"/>
          <a:stretch/>
        </p:blipFill>
        <p:spPr>
          <a:xfrm>
            <a:off x="20" y="10"/>
            <a:ext cx="12191980" cy="6857990"/>
          </a:xfrm>
          <a:prstGeom prst="rect">
            <a:avLst/>
          </a:prstGeom>
          <a:solidFill>
            <a:schemeClr val="bg1">
              <a:lumMod val="65000"/>
              <a:alpha val="23534"/>
            </a:schemeClr>
          </a:solidFill>
        </p:spPr>
      </p:pic>
      <p:sp>
        <p:nvSpPr>
          <p:cNvPr id="3" name="Title 2">
            <a:extLst>
              <a:ext uri="{FF2B5EF4-FFF2-40B4-BE49-F238E27FC236}">
                <a16:creationId xmlns:a16="http://schemas.microsoft.com/office/drawing/2014/main" id="{A352ADC0-7BA0-2339-2B29-878C2766DD5D}"/>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400" dirty="0"/>
              <a:t>Who we are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7E43876-3588-C404-D0BB-85AEF5AC7D4C}"/>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pPr indent="-228600">
              <a:buFont typeface="Arial" panose="020B0604020202020204" pitchFamily="34" charset="0"/>
              <a:buChar char="•"/>
            </a:pPr>
            <a:r>
              <a:rPr lang="en-US" sz="2800" dirty="0"/>
              <a:t>Pingora Consulting, LLC is dedicated to improving outcomes for students with disabilities across the country.</a:t>
            </a:r>
          </a:p>
          <a:p>
            <a:pPr indent="-228600">
              <a:buFont typeface="Arial" panose="020B0604020202020204" pitchFamily="34" charset="0"/>
              <a:buChar char="•"/>
            </a:pPr>
            <a:r>
              <a:rPr lang="en-US" sz="2800" dirty="0"/>
              <a:t>We work with states to provide professional development, systems building, rule and policy drafting, and dispute resolution services.</a:t>
            </a:r>
          </a:p>
        </p:txBody>
      </p:sp>
      <p:sp>
        <p:nvSpPr>
          <p:cNvPr id="2" name="Date Placeholder 1">
            <a:extLst>
              <a:ext uri="{FF2B5EF4-FFF2-40B4-BE49-F238E27FC236}">
                <a16:creationId xmlns:a16="http://schemas.microsoft.com/office/drawing/2014/main" id="{77EE9A06-1C51-566C-0466-76FD2E24752F}"/>
              </a:ext>
            </a:extLst>
          </p:cNvPr>
          <p:cNvSpPr>
            <a:spLocks noGrp="1"/>
          </p:cNvSpPr>
          <p:nvPr>
            <p:ph type="dt" sz="half" idx="10"/>
          </p:nvPr>
        </p:nvSpPr>
        <p:spPr>
          <a:xfrm>
            <a:off x="841248" y="6356350"/>
            <a:ext cx="2468880" cy="365125"/>
          </a:xfrm>
        </p:spPr>
        <p:txBody>
          <a:bodyPr vert="horz" lIns="91440" tIns="45720" rIns="91440" bIns="45720" rtlCol="0" anchor="ctr">
            <a:normAutofit/>
          </a:bodyPr>
          <a:lstStyle/>
          <a:p>
            <a:pPr defTabSz="914400">
              <a:spcAft>
                <a:spcPts val="600"/>
              </a:spcAft>
              <a:defRPr/>
            </a:pPr>
            <a:r>
              <a:rPr lang="en-US">
                <a:solidFill>
                  <a:schemeClr val="tx1"/>
                </a:solidFill>
                <a:latin typeface="Calibri" panose="020F0502020204030204"/>
              </a:rPr>
              <a:t>2022</a:t>
            </a:r>
            <a:endParaRPr lang="en-US" dirty="0">
              <a:solidFill>
                <a:schemeClr val="tx1"/>
              </a:solidFill>
              <a:latin typeface="Calibri" panose="020F0502020204030204"/>
            </a:endParaRPr>
          </a:p>
        </p:txBody>
      </p:sp>
      <p:sp>
        <p:nvSpPr>
          <p:cNvPr id="6" name="Footer Placeholder 5">
            <a:extLst>
              <a:ext uri="{FF2B5EF4-FFF2-40B4-BE49-F238E27FC236}">
                <a16:creationId xmlns:a16="http://schemas.microsoft.com/office/drawing/2014/main" id="{5EB49556-E928-3BF0-BA5A-251FF1C4209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dirty="0">
                <a:solidFill>
                  <a:prstClr val="black">
                    <a:tint val="75000"/>
                  </a:prstClr>
                </a:solidFill>
                <a:latin typeface="Calibri" panose="020F0502020204030204"/>
                <a:ea typeface="+mn-ea"/>
                <a:cs typeface="+mn-cs"/>
              </a:rPr>
              <a:t>© Pingora Consulting</a:t>
            </a:r>
          </a:p>
        </p:txBody>
      </p:sp>
      <p:sp>
        <p:nvSpPr>
          <p:cNvPr id="7" name="Slide Number Placeholder 6">
            <a:extLst>
              <a:ext uri="{FF2B5EF4-FFF2-40B4-BE49-F238E27FC236}">
                <a16:creationId xmlns:a16="http://schemas.microsoft.com/office/drawing/2014/main" id="{FB1336B7-1808-C2F8-1D41-18893CE9D90A}"/>
              </a:ext>
            </a:extLst>
          </p:cNvPr>
          <p:cNvSpPr>
            <a:spLocks noGrp="1"/>
          </p:cNvSpPr>
          <p:nvPr>
            <p:ph type="sldNum" sz="quarter" idx="12"/>
          </p:nvPr>
        </p:nvSpPr>
        <p:spPr>
          <a:xfrm>
            <a:off x="8860536" y="6356350"/>
            <a:ext cx="2487168" cy="365125"/>
          </a:xfrm>
        </p:spPr>
        <p:txBody>
          <a:bodyPr vert="horz" lIns="91440" tIns="45720" rIns="91440" bIns="45720" rtlCol="0" anchor="ctr">
            <a:normAutofit/>
          </a:bodyPr>
          <a:lstStyle/>
          <a:p>
            <a:pPr defTabSz="914400">
              <a:spcAft>
                <a:spcPts val="600"/>
              </a:spcAft>
              <a:defRPr/>
            </a:pPr>
            <a:fld id="{34B7E4EF-A1BD-40F4-AB7B-04F084DD991D}" type="slidenum">
              <a:rPr lang="en-US">
                <a:solidFill>
                  <a:schemeClr val="tx1"/>
                </a:solidFill>
                <a:latin typeface="Calibri" panose="020F0502020204030204"/>
              </a:rPr>
              <a:pPr defTabSz="914400">
                <a:spcAft>
                  <a:spcPts val="600"/>
                </a:spcAft>
                <a:defRPr/>
              </a:pPr>
              <a:t>2</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382632873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bulb idea concept">
            <a:extLst>
              <a:ext uri="{FF2B5EF4-FFF2-40B4-BE49-F238E27FC236}">
                <a16:creationId xmlns:a16="http://schemas.microsoft.com/office/drawing/2014/main" id="{41FFA735-8FB7-DE7C-4E12-4DA74ECE578C}"/>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5049D3D5-5523-7358-4F2E-6545BBD96C4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rPr>
              <a:t>Balance of Power</a:t>
            </a:r>
          </a:p>
        </p:txBody>
      </p:sp>
      <p:sp>
        <p:nvSpPr>
          <p:cNvPr id="3" name="Text Placeholder 2">
            <a:extLst>
              <a:ext uri="{FF2B5EF4-FFF2-40B4-BE49-F238E27FC236}">
                <a16:creationId xmlns:a16="http://schemas.microsoft.com/office/drawing/2014/main" id="{DE90F5BC-5320-7DFA-B648-4B04D25DCD01}"/>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sz="2800" dirty="0">
                <a:solidFill>
                  <a:srgbClr val="FFFFFF"/>
                </a:solidFill>
              </a:rPr>
              <a:t>Find it, mind it.</a:t>
            </a:r>
          </a:p>
        </p:txBody>
      </p:sp>
      <p:sp>
        <p:nvSpPr>
          <p:cNvPr id="4" name="Date Placeholder 3">
            <a:extLst>
              <a:ext uri="{FF2B5EF4-FFF2-40B4-BE49-F238E27FC236}">
                <a16:creationId xmlns:a16="http://schemas.microsoft.com/office/drawing/2014/main" id="{049CE7A6-94E8-2D37-0EE3-0608CDE6005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a:solidFill>
                  <a:srgbClr val="FFFFFF"/>
                </a:solidFill>
                <a:latin typeface="Calibri" panose="020F0502020204030204"/>
              </a:rPr>
              <a:t>2022</a:t>
            </a:r>
            <a:endParaRPr lang="en-US" dirty="0">
              <a:solidFill>
                <a:srgbClr val="FFFFFF"/>
              </a:solidFill>
              <a:latin typeface="Calibri" panose="020F0502020204030204"/>
            </a:endParaRPr>
          </a:p>
        </p:txBody>
      </p:sp>
      <p:sp>
        <p:nvSpPr>
          <p:cNvPr id="6" name="Footer Placeholder 5">
            <a:extLst>
              <a:ext uri="{FF2B5EF4-FFF2-40B4-BE49-F238E27FC236}">
                <a16:creationId xmlns:a16="http://schemas.microsoft.com/office/drawing/2014/main" id="{983E9B2E-7241-1797-37EF-3E12E79CE0D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dirty="0">
                <a:solidFill>
                  <a:srgbClr val="FFFFFF"/>
                </a:solidFill>
                <a:latin typeface="Calibri" panose="020F0502020204030204"/>
                <a:ea typeface="+mn-ea"/>
                <a:cs typeface="+mn-cs"/>
              </a:rPr>
              <a:t>© Pingora Consulting</a:t>
            </a:r>
          </a:p>
        </p:txBody>
      </p:sp>
      <p:sp>
        <p:nvSpPr>
          <p:cNvPr id="7" name="Slide Number Placeholder 6">
            <a:extLst>
              <a:ext uri="{FF2B5EF4-FFF2-40B4-BE49-F238E27FC236}">
                <a16:creationId xmlns:a16="http://schemas.microsoft.com/office/drawing/2014/main" id="{0F672F96-B8FD-B640-5021-CEF29BACA6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40CAAFE-3403-FB44-9CA6-3C2F6EF1CF52}" type="slidenum">
              <a:rPr lang="en-US">
                <a:solidFill>
                  <a:srgbClr val="FFFFFF"/>
                </a:solidFill>
                <a:latin typeface="Calibri" panose="020F0502020204030204"/>
              </a:rPr>
              <a:pPr defTabSz="914400">
                <a:spcAft>
                  <a:spcPts val="600"/>
                </a:spcAft>
                <a:defRPr/>
              </a:pPr>
              <a:t>20</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247503638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9D91-8E4A-744D-B7A3-3EC30D97D4C8}"/>
              </a:ext>
            </a:extLst>
          </p:cNvPr>
          <p:cNvSpPr>
            <a:spLocks noGrp="1"/>
          </p:cNvSpPr>
          <p:nvPr>
            <p:ph type="title"/>
          </p:nvPr>
        </p:nvSpPr>
        <p:spPr>
          <a:xfrm>
            <a:off x="838200" y="556995"/>
            <a:ext cx="10515600" cy="1133693"/>
          </a:xfrm>
        </p:spPr>
        <p:txBody>
          <a:bodyPr>
            <a:normAutofit/>
          </a:bodyPr>
          <a:lstStyle/>
          <a:p>
            <a:r>
              <a:rPr lang="en-US" sz="5400" dirty="0"/>
              <a:t>Pay Attention to Power</a:t>
            </a:r>
          </a:p>
        </p:txBody>
      </p:sp>
      <p:graphicFrame>
        <p:nvGraphicFramePr>
          <p:cNvPr id="5" name="Content Placeholder 2">
            <a:extLst>
              <a:ext uri="{FF2B5EF4-FFF2-40B4-BE49-F238E27FC236}">
                <a16:creationId xmlns:a16="http://schemas.microsoft.com/office/drawing/2014/main" id="{66DC03B4-CED7-4637-B2A5-F050A653D9E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633446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0A42E4A0-F82E-3B49-9292-B6DF71ECF8F0}"/>
              </a:ext>
            </a:extLst>
          </p:cNvPr>
          <p:cNvSpPr>
            <a:spLocks noGrp="1"/>
          </p:cNvSpPr>
          <p:nvPr>
            <p:ph type="dt" sz="half" idx="10"/>
          </p:nvPr>
        </p:nvSpPr>
        <p:spPr/>
        <p:txBody>
          <a:bodyPr>
            <a:normAutofit/>
          </a:bodyPr>
          <a:lstStyle/>
          <a:p>
            <a:pPr>
              <a:spcAft>
                <a:spcPts val="600"/>
              </a:spcAft>
            </a:pPr>
            <a:r>
              <a:rPr lang="en-US"/>
              <a:t>2022</a:t>
            </a:r>
            <a:endParaRPr lang="en-US" dirty="0"/>
          </a:p>
        </p:txBody>
      </p:sp>
      <p:sp>
        <p:nvSpPr>
          <p:cNvPr id="4" name="Footer Placeholder 3">
            <a:extLst>
              <a:ext uri="{FF2B5EF4-FFF2-40B4-BE49-F238E27FC236}">
                <a16:creationId xmlns:a16="http://schemas.microsoft.com/office/drawing/2014/main" id="{5EFB4A6C-9976-D948-B8EB-9504ABBEE7C1}"/>
              </a:ext>
            </a:extLst>
          </p:cNvPr>
          <p:cNvSpPr>
            <a:spLocks noGrp="1"/>
          </p:cNvSpPr>
          <p:nvPr>
            <p:ph type="ftr" sz="quarter" idx="11"/>
          </p:nvPr>
        </p:nvSpPr>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CF547609-08CC-3D44-B009-99BD550B8B9D}"/>
              </a:ext>
            </a:extLst>
          </p:cNvPr>
          <p:cNvSpPr>
            <a:spLocks noGrp="1"/>
          </p:cNvSpPr>
          <p:nvPr>
            <p:ph type="sldNum" sz="quarter" idx="12"/>
          </p:nvPr>
        </p:nvSpPr>
        <p:spPr/>
        <p:txBody>
          <a:bodyPr>
            <a:normAutofit/>
          </a:bodyPr>
          <a:lstStyle/>
          <a:p>
            <a:pPr>
              <a:spcAft>
                <a:spcPts val="600"/>
              </a:spcAft>
            </a:pPr>
            <a:fld id="{6E290225-7458-4E5F-AFE5-E142CAAEBF37}" type="slidenum">
              <a:rPr lang="en-US"/>
              <a:pPr>
                <a:spcAft>
                  <a:spcPts val="600"/>
                </a:spcAft>
              </a:pPr>
              <a:t>21</a:t>
            </a:fld>
            <a:endParaRPr lang="en-US" dirty="0"/>
          </a:p>
        </p:txBody>
      </p:sp>
    </p:spTree>
    <p:extLst>
      <p:ext uri="{BB962C8B-B14F-4D97-AF65-F5344CB8AC3E}">
        <p14:creationId xmlns:p14="http://schemas.microsoft.com/office/powerpoint/2010/main" val="563558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1188069" y="381935"/>
            <a:ext cx="4008583" cy="5974414"/>
          </a:xfrm>
        </p:spPr>
        <p:txBody>
          <a:bodyPr anchor="ctr">
            <a:normAutofit/>
          </a:bodyPr>
          <a:lstStyle/>
          <a:p>
            <a:r>
              <a:rPr lang="en-US" sz="5400" b="1" dirty="0">
                <a:solidFill>
                  <a:srgbClr val="FFFFFF"/>
                </a:solidFill>
              </a:rPr>
              <a:t>Environment and Power</a:t>
            </a:r>
          </a:p>
        </p:txBody>
      </p:sp>
      <p:grpSp>
        <p:nvGrpSpPr>
          <p:cNvPr id="37" name="Group 36">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3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dirty="0"/>
            </a:p>
          </p:txBody>
        </p:sp>
        <p:sp>
          <p:nvSpPr>
            <p:cNvPr id="3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dirty="0"/>
            </a:p>
          </p:txBody>
        </p:sp>
        <p:sp>
          <p:nvSpPr>
            <p:cNvPr id="4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dirty="0"/>
            </a:p>
          </p:txBody>
        </p:sp>
      </p:grpSp>
      <p:sp>
        <p:nvSpPr>
          <p:cNvPr id="5" name="Date Placeholder 4"/>
          <p:cNvSpPr>
            <a:spLocks noGrp="1"/>
          </p:cNvSpPr>
          <p:nvPr>
            <p:ph type="dt" sz="half" idx="10"/>
          </p:nvPr>
        </p:nvSpPr>
        <p:spPr>
          <a:xfrm>
            <a:off x="838200" y="6356350"/>
            <a:ext cx="2743200" cy="365125"/>
          </a:xfrm>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11" name="Content Placeholder 2"/>
          <p:cNvSpPr>
            <a:spLocks noGrp="1"/>
          </p:cNvSpPr>
          <p:nvPr>
            <p:ph idx="1"/>
          </p:nvPr>
        </p:nvSpPr>
        <p:spPr>
          <a:xfrm>
            <a:off x="6297233" y="518400"/>
            <a:ext cx="4771607" cy="5837949"/>
          </a:xfrm>
        </p:spPr>
        <p:txBody>
          <a:bodyPr anchor="ctr">
            <a:normAutofit/>
          </a:bodyPr>
          <a:lstStyle/>
          <a:p>
            <a:r>
              <a:rPr lang="en-US" dirty="0">
                <a:solidFill>
                  <a:schemeClr val="tx1">
                    <a:alpha val="80000"/>
                  </a:schemeClr>
                </a:solidFill>
              </a:rPr>
              <a:t>Adjust for an imbalance of power or cultural factors.</a:t>
            </a:r>
          </a:p>
          <a:p>
            <a:r>
              <a:rPr lang="en-US" dirty="0">
                <a:solidFill>
                  <a:schemeClr val="tx1">
                    <a:alpha val="80000"/>
                  </a:schemeClr>
                </a:solidFill>
              </a:rPr>
              <a:t>The space should emanate respect and be comfortable.</a:t>
            </a:r>
          </a:p>
          <a:p>
            <a:r>
              <a:rPr lang="en-US" dirty="0">
                <a:solidFill>
                  <a:schemeClr val="tx1">
                    <a:alpha val="80000"/>
                  </a:schemeClr>
                </a:solidFill>
              </a:rPr>
              <a:t>Remove access barriers.</a:t>
            </a:r>
          </a:p>
          <a:p>
            <a:pPr marL="0" indent="0">
              <a:buNone/>
            </a:pPr>
            <a:endParaRPr lang="en-US" sz="2000" dirty="0">
              <a:solidFill>
                <a:schemeClr val="tx1">
                  <a:alpha val="80000"/>
                </a:schemeClr>
              </a:solidFill>
            </a:endParaRPr>
          </a:p>
        </p:txBody>
      </p:sp>
      <p:sp>
        <p:nvSpPr>
          <p:cNvPr id="6" name="Footer Placeholder 5"/>
          <p:cNvSpPr>
            <a:spLocks noGrp="1"/>
          </p:cNvSpPr>
          <p:nvPr>
            <p:ph type="ftr" sz="quarter" idx="11"/>
          </p:nvPr>
        </p:nvSpPr>
        <p:spPr>
          <a:xfrm rot="16200000">
            <a:off x="9812115" y="1591485"/>
            <a:ext cx="3548094" cy="365125"/>
          </a:xfrm>
        </p:spPr>
        <p:txBody>
          <a:bodyPr>
            <a:normAutofit/>
          </a:bodyPr>
          <a:lstStyle/>
          <a:p>
            <a:pPr>
              <a:spcAft>
                <a:spcPts val="600"/>
              </a:spcAft>
            </a:pPr>
            <a:r>
              <a:rPr lang="en-US" dirty="0">
                <a:solidFill>
                  <a:schemeClr val="tx1">
                    <a:alpha val="60000"/>
                  </a:schemeClr>
                </a:solidFill>
              </a:rPr>
              <a:t>© Pingora Consulting</a:t>
            </a:r>
          </a:p>
        </p:txBody>
      </p:sp>
      <p:sp>
        <p:nvSpPr>
          <p:cNvPr id="7" name="Slide Number Placeholder 6"/>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pPr>
            <a:fld id="{D57F1E4F-1CFF-5643-939E-217C01CDF565}" type="slidenum">
              <a:rPr lang="en-US">
                <a:solidFill>
                  <a:schemeClr val="tx1">
                    <a:alpha val="60000"/>
                  </a:schemeClr>
                </a:solidFill>
              </a:rPr>
              <a:pPr>
                <a:lnSpc>
                  <a:spcPct val="90000"/>
                </a:lnSpc>
                <a:spcAft>
                  <a:spcPts val="600"/>
                </a:spcAft>
              </a:pPr>
              <a:t>22</a:t>
            </a:fld>
            <a:endParaRPr lang="en-US" dirty="0">
              <a:solidFill>
                <a:schemeClr val="tx1">
                  <a:alpha val="60000"/>
                </a:schemeClr>
              </a:solidFill>
            </a:endParaRPr>
          </a:p>
        </p:txBody>
      </p:sp>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5234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5400" dirty="0">
                <a:latin typeface="Museo Slab 500"/>
                <a:cs typeface="Museo Slab 500"/>
              </a:rPr>
              <a:t>Achieve the Balance</a:t>
            </a:r>
            <a:endParaRPr lang="en-US" sz="5400" b="1" dirty="0">
              <a:latin typeface="Mishafi Gold Regular"/>
              <a:cs typeface="Mishafi Gold Regular"/>
            </a:endParaRPr>
          </a:p>
        </p:txBody>
      </p:sp>
      <p:sp>
        <p:nvSpPr>
          <p:cNvPr id="3" name="Content Placeholder 2"/>
          <p:cNvSpPr>
            <a:spLocks noGrp="1"/>
          </p:cNvSpPr>
          <p:nvPr>
            <p:ph idx="1"/>
          </p:nvPr>
        </p:nvSpPr>
        <p:spPr>
          <a:xfrm>
            <a:off x="4965431" y="2036618"/>
            <a:ext cx="6586489" cy="4187201"/>
          </a:xfrm>
        </p:spPr>
        <p:txBody>
          <a:bodyPr>
            <a:noAutofit/>
          </a:bodyPr>
          <a:lstStyle/>
          <a:p>
            <a:r>
              <a:rPr lang="en-US" dirty="0"/>
              <a:t>Use symmetry to balance power:</a:t>
            </a:r>
          </a:p>
          <a:p>
            <a:pPr lvl="1"/>
            <a:r>
              <a:rPr lang="en-US" sz="2800" dirty="0"/>
              <a:t>Ensure equal attention, interaction, eye contact, etc. between parties.</a:t>
            </a:r>
          </a:p>
          <a:p>
            <a:r>
              <a:rPr lang="en-US" dirty="0"/>
              <a:t>Use parity to balance power:</a:t>
            </a:r>
          </a:p>
          <a:p>
            <a:pPr lvl="1"/>
            <a:r>
              <a:rPr lang="en-US" sz="2800" dirty="0"/>
              <a:t>Consider neutral, equally accessible space;</a:t>
            </a:r>
          </a:p>
          <a:p>
            <a:pPr lvl="1"/>
            <a:r>
              <a:rPr lang="en-US" sz="2800" dirty="0"/>
              <a:t>Encourage reluctant participants.</a:t>
            </a:r>
          </a:p>
          <a:p>
            <a:r>
              <a:rPr lang="en-US" dirty="0"/>
              <a:t>Use proximity to balance power:</a:t>
            </a:r>
          </a:p>
          <a:p>
            <a:pPr lvl="1"/>
            <a:r>
              <a:rPr lang="en-US" sz="2800" dirty="0"/>
              <a:t>The Leader becomes a physical force.</a:t>
            </a:r>
          </a:p>
        </p:txBody>
      </p:sp>
      <p:sp>
        <p:nvSpPr>
          <p:cNvPr id="5" name="Date Placeholder 4">
            <a:extLst>
              <a:ext uri="{FF2B5EF4-FFF2-40B4-BE49-F238E27FC236}">
                <a16:creationId xmlns:a16="http://schemas.microsoft.com/office/drawing/2014/main" id="{0370064F-B1E7-DC4C-B765-CFEFDDE2EC50}"/>
              </a:ext>
            </a:extLst>
          </p:cNvPr>
          <p:cNvSpPr>
            <a:spLocks noGrp="1"/>
          </p:cNvSpPr>
          <p:nvPr>
            <p:ph type="dt" sz="half" idx="10"/>
          </p:nvPr>
        </p:nvSpPr>
        <p:spPr>
          <a:xfrm>
            <a:off x="838200" y="6356350"/>
            <a:ext cx="2049855" cy="365125"/>
          </a:xfrm>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6" name="Footer Placeholder 5">
            <a:extLst>
              <a:ext uri="{FF2B5EF4-FFF2-40B4-BE49-F238E27FC236}">
                <a16:creationId xmlns:a16="http://schemas.microsoft.com/office/drawing/2014/main" id="{BCF53D74-8739-8944-B843-60A7A4F8FACA}"/>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en-US" dirty="0"/>
              <a:t>© Pingora Consulting</a:t>
            </a:r>
          </a:p>
        </p:txBody>
      </p:sp>
      <p:sp>
        <p:nvSpPr>
          <p:cNvPr id="7" name="Slide Number Placeholder 6">
            <a:extLst>
              <a:ext uri="{FF2B5EF4-FFF2-40B4-BE49-F238E27FC236}">
                <a16:creationId xmlns:a16="http://schemas.microsoft.com/office/drawing/2014/main" id="{F84B7169-0497-7541-8D25-ABC951B141B2}"/>
              </a:ext>
            </a:extLst>
          </p:cNvPr>
          <p:cNvSpPr>
            <a:spLocks noGrp="1"/>
          </p:cNvSpPr>
          <p:nvPr>
            <p:ph type="sldNum" sz="quarter" idx="12"/>
          </p:nvPr>
        </p:nvSpPr>
        <p:spPr>
          <a:xfrm>
            <a:off x="10167042" y="6356350"/>
            <a:ext cx="1186758" cy="365125"/>
          </a:xfrm>
        </p:spPr>
        <p:txBody>
          <a:bodyPr>
            <a:normAutofit/>
          </a:bodyPr>
          <a:lstStyle/>
          <a:p>
            <a:pPr>
              <a:spcAft>
                <a:spcPts val="600"/>
              </a:spcAft>
            </a:pPr>
            <a:fld id="{6E290225-7458-4E5F-AFE5-E142CAAEBF37}" type="slidenum">
              <a:rPr lang="en-US" smtClean="0"/>
              <a:pPr>
                <a:spcAft>
                  <a:spcPts val="600"/>
                </a:spcAft>
              </a:pPr>
              <a:t>23</a:t>
            </a:fld>
            <a:endParaRPr lang="en-US" dirty="0"/>
          </a:p>
        </p:txBody>
      </p:sp>
      <p:pic>
        <p:nvPicPr>
          <p:cNvPr id="9" name="Picture 8" descr="Stones balancing on a wood">
            <a:extLst>
              <a:ext uri="{FF2B5EF4-FFF2-40B4-BE49-F238E27FC236}">
                <a16:creationId xmlns:a16="http://schemas.microsoft.com/office/drawing/2014/main" id="{1BBEBC90-DE4A-2494-0528-2531FBF6D5F3}"/>
              </a:ext>
            </a:extLst>
          </p:cNvPr>
          <p:cNvPicPr>
            <a:picLocks noChangeAspect="1"/>
          </p:cNvPicPr>
          <p:nvPr/>
        </p:nvPicPr>
        <p:blipFill rotWithShape="1">
          <a:blip r:embed="rId3"/>
          <a:srcRect l="38867" r="20408" b="-1"/>
          <a:stretch/>
        </p:blipFill>
        <p:spPr>
          <a:xfrm>
            <a:off x="20" y="10"/>
            <a:ext cx="4635571" cy="6857990"/>
          </a:xfrm>
          <a:prstGeom prst="rect">
            <a:avLst/>
          </a:prstGeom>
          <a:effectLst/>
        </p:spPr>
      </p:pic>
    </p:spTree>
    <p:extLst>
      <p:ext uri="{BB962C8B-B14F-4D97-AF65-F5344CB8AC3E}">
        <p14:creationId xmlns:p14="http://schemas.microsoft.com/office/powerpoint/2010/main" val="32177252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008973-65FB-40C1-893A-A58712593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0FDBE1-7542-A4D6-07E2-67B16BAB2856}"/>
              </a:ext>
            </a:extLst>
          </p:cNvPr>
          <p:cNvSpPr>
            <a:spLocks noGrp="1"/>
          </p:cNvSpPr>
          <p:nvPr>
            <p:ph type="title"/>
          </p:nvPr>
        </p:nvSpPr>
        <p:spPr>
          <a:xfrm>
            <a:off x="594360" y="999067"/>
            <a:ext cx="6465757" cy="4856480"/>
          </a:xfrm>
        </p:spPr>
        <p:txBody>
          <a:bodyPr vert="horz" lIns="91440" tIns="45720" rIns="91440" bIns="45720" rtlCol="0" anchor="ctr">
            <a:normAutofit/>
          </a:bodyPr>
          <a:lstStyle/>
          <a:p>
            <a:r>
              <a:rPr lang="en-US" sz="6600" kern="1200" dirty="0">
                <a:solidFill>
                  <a:schemeClr val="tx1"/>
                </a:solidFill>
                <a:latin typeface="+mj-lt"/>
                <a:ea typeface="+mj-ea"/>
                <a:cs typeface="+mj-cs"/>
              </a:rPr>
              <a:t>Mind Chatter</a:t>
            </a:r>
          </a:p>
        </p:txBody>
      </p:sp>
      <p:sp>
        <p:nvSpPr>
          <p:cNvPr id="14" name="Rectangle 13">
            <a:extLst>
              <a:ext uri="{FF2B5EF4-FFF2-40B4-BE49-F238E27FC236}">
                <a16:creationId xmlns:a16="http://schemas.microsoft.com/office/drawing/2014/main" id="{2558829B-C7EF-4D51-94DF-A8B1A80C2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0605" y="1"/>
            <a:ext cx="268139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90A6D10-3F68-4EAB-9085-93C36B5FC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4507" y="767714"/>
            <a:ext cx="3860055" cy="5322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6D35464-771B-BEC4-3145-A2DF778C2096}"/>
              </a:ext>
            </a:extLst>
          </p:cNvPr>
          <p:cNvSpPr>
            <a:spLocks noGrp="1"/>
          </p:cNvSpPr>
          <p:nvPr>
            <p:ph idx="1"/>
          </p:nvPr>
        </p:nvSpPr>
        <p:spPr>
          <a:xfrm>
            <a:off x="7980073" y="1002453"/>
            <a:ext cx="3392353" cy="4856480"/>
          </a:xfrm>
        </p:spPr>
        <p:txBody>
          <a:bodyPr vert="horz" lIns="91440" tIns="45720" rIns="91440" bIns="45720" rtlCol="0" anchor="ctr">
            <a:normAutofit/>
          </a:bodyPr>
          <a:lstStyle/>
          <a:p>
            <a:pPr marL="0" indent="0" algn="ctr">
              <a:buNone/>
            </a:pPr>
            <a:r>
              <a:rPr lang="en-US" sz="3600" kern="1200" dirty="0">
                <a:solidFill>
                  <a:srgbClr val="FFFFFF"/>
                </a:solidFill>
                <a:latin typeface="+mn-lt"/>
                <a:ea typeface="+mn-ea"/>
                <a:cs typeface="+mn-cs"/>
              </a:rPr>
              <a:t>Learn to quiet your mind.</a:t>
            </a:r>
          </a:p>
        </p:txBody>
      </p:sp>
      <p:grpSp>
        <p:nvGrpSpPr>
          <p:cNvPr id="18" name="Group 17">
            <a:extLst>
              <a:ext uri="{FF2B5EF4-FFF2-40B4-BE49-F238E27FC236}">
                <a16:creationId xmlns:a16="http://schemas.microsoft.com/office/drawing/2014/main" id="{C38C6B01-5C30-47AE-94D3-B54B34D688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761488"/>
            <a:ext cx="242107" cy="1340860"/>
            <a:chOff x="56167" y="2761488"/>
            <a:chExt cx="242107" cy="1340860"/>
          </a:xfrm>
        </p:grpSpPr>
        <p:sp>
          <p:nvSpPr>
            <p:cNvPr id="19" name="Rectangle 2">
              <a:extLst>
                <a:ext uri="{FF2B5EF4-FFF2-40B4-BE49-F238E27FC236}">
                  <a16:creationId xmlns:a16="http://schemas.microsoft.com/office/drawing/2014/main" id="{8C957847-7C0E-48CD-A0C7-E8F76FCB0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59">
              <a:extLst>
                <a:ext uri="{FF2B5EF4-FFF2-40B4-BE49-F238E27FC236}">
                  <a16:creationId xmlns:a16="http://schemas.microsoft.com/office/drawing/2014/main" id="{750A171B-FE02-4328-8218-84B8A73D2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a:extLst>
                <a:ext uri="{FF2B5EF4-FFF2-40B4-BE49-F238E27FC236}">
                  <a16:creationId xmlns:a16="http://schemas.microsoft.com/office/drawing/2014/main" id="{D250ED76-8AAB-4BA3-8FB9-7D9DAD1EF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90E9A077-3D43-42CE-A80F-4D77A9640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
              <a:extLst>
                <a:ext uri="{FF2B5EF4-FFF2-40B4-BE49-F238E27FC236}">
                  <a16:creationId xmlns:a16="http://schemas.microsoft.com/office/drawing/2014/main" id="{13B87A5D-9EA1-4543-A4CB-0E744C224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59">
              <a:extLst>
                <a:ext uri="{FF2B5EF4-FFF2-40B4-BE49-F238E27FC236}">
                  <a16:creationId xmlns:a16="http://schemas.microsoft.com/office/drawing/2014/main" id="{95211382-25DA-4D78-8A2A-65BF812E1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
              <a:extLst>
                <a:ext uri="{FF2B5EF4-FFF2-40B4-BE49-F238E27FC236}">
                  <a16:creationId xmlns:a16="http://schemas.microsoft.com/office/drawing/2014/main" id="{DB854E96-4BF7-41B7-98ED-218896E4B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59">
              <a:extLst>
                <a:ext uri="{FF2B5EF4-FFF2-40B4-BE49-F238E27FC236}">
                  <a16:creationId xmlns:a16="http://schemas.microsoft.com/office/drawing/2014/main" id="{37D8D120-EF4A-4300-A248-1F0A6EF04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
              <a:extLst>
                <a:ext uri="{FF2B5EF4-FFF2-40B4-BE49-F238E27FC236}">
                  <a16:creationId xmlns:a16="http://schemas.microsoft.com/office/drawing/2014/main" id="{AC2782E1-E97A-4860-805A-381C628EF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59">
              <a:extLst>
                <a:ext uri="{FF2B5EF4-FFF2-40B4-BE49-F238E27FC236}">
                  <a16:creationId xmlns:a16="http://schemas.microsoft.com/office/drawing/2014/main" id="{DA923931-3C79-451C-B0DD-D8C5C9B12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
              <a:extLst>
                <a:ext uri="{FF2B5EF4-FFF2-40B4-BE49-F238E27FC236}">
                  <a16:creationId xmlns:a16="http://schemas.microsoft.com/office/drawing/2014/main" id="{96552411-1484-4559-9B19-D82BA727F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59">
              <a:extLst>
                <a:ext uri="{FF2B5EF4-FFF2-40B4-BE49-F238E27FC236}">
                  <a16:creationId xmlns:a16="http://schemas.microsoft.com/office/drawing/2014/main" id="{96625486-87AB-40D0-B29C-F061F36B0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
              <a:extLst>
                <a:ext uri="{FF2B5EF4-FFF2-40B4-BE49-F238E27FC236}">
                  <a16:creationId xmlns:a16="http://schemas.microsoft.com/office/drawing/2014/main" id="{5CF69521-6B14-449B-AFAD-5246F7BBF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59">
              <a:extLst>
                <a:ext uri="{FF2B5EF4-FFF2-40B4-BE49-F238E27FC236}">
                  <a16:creationId xmlns:a16="http://schemas.microsoft.com/office/drawing/2014/main" id="{FCCB1E40-AD9F-4FDE-9794-BA67A8F09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
              <a:extLst>
                <a:ext uri="{FF2B5EF4-FFF2-40B4-BE49-F238E27FC236}">
                  <a16:creationId xmlns:a16="http://schemas.microsoft.com/office/drawing/2014/main" id="{072A675B-C9E6-4B87-B488-FB7450C0A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59">
              <a:extLst>
                <a:ext uri="{FF2B5EF4-FFF2-40B4-BE49-F238E27FC236}">
                  <a16:creationId xmlns:a16="http://schemas.microsoft.com/office/drawing/2014/main" id="{07438C80-8A3A-4E13-838D-B676C615B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
              <a:extLst>
                <a:ext uri="{FF2B5EF4-FFF2-40B4-BE49-F238E27FC236}">
                  <a16:creationId xmlns:a16="http://schemas.microsoft.com/office/drawing/2014/main" id="{03A1462E-5653-41AA-9086-553DD10C1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59">
              <a:extLst>
                <a:ext uri="{FF2B5EF4-FFF2-40B4-BE49-F238E27FC236}">
                  <a16:creationId xmlns:a16="http://schemas.microsoft.com/office/drawing/2014/main" id="{C5D0C27E-61AE-48DC-95B4-5FEBCE413A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2">
              <a:extLst>
                <a:ext uri="{FF2B5EF4-FFF2-40B4-BE49-F238E27FC236}">
                  <a16:creationId xmlns:a16="http://schemas.microsoft.com/office/drawing/2014/main" id="{AE1C1E45-C712-4F12-B421-9DBD634FC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59">
              <a:extLst>
                <a:ext uri="{FF2B5EF4-FFF2-40B4-BE49-F238E27FC236}">
                  <a16:creationId xmlns:a16="http://schemas.microsoft.com/office/drawing/2014/main" id="{6537F337-22CC-46D3-8A70-335E1E44E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7C7F5279-4B94-DB08-FF7C-DE8080544D9B}"/>
              </a:ext>
            </a:extLst>
          </p:cNvPr>
          <p:cNvSpPr>
            <a:spLocks noGrp="1"/>
          </p:cNvSpPr>
          <p:nvPr>
            <p:ph type="dt" sz="half" idx="10"/>
          </p:nvPr>
        </p:nvSpPr>
        <p:spPr>
          <a:xfrm>
            <a:off x="594360" y="635635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6" name="Footer Placeholder 5">
            <a:extLst>
              <a:ext uri="{FF2B5EF4-FFF2-40B4-BE49-F238E27FC236}">
                <a16:creationId xmlns:a16="http://schemas.microsoft.com/office/drawing/2014/main" id="{18D13A1B-3B30-786B-4FC9-FD1E56353AE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7" name="Slide Number Placeholder 6">
            <a:extLst>
              <a:ext uri="{FF2B5EF4-FFF2-40B4-BE49-F238E27FC236}">
                <a16:creationId xmlns:a16="http://schemas.microsoft.com/office/drawing/2014/main" id="{0846BAA5-D6D5-F006-9C30-BD47140D2D68}"/>
              </a:ext>
            </a:extLst>
          </p:cNvPr>
          <p:cNvSpPr>
            <a:spLocks noGrp="1"/>
          </p:cNvSpPr>
          <p:nvPr>
            <p:ph type="sldNum" sz="quarter" idx="12"/>
          </p:nvPr>
        </p:nvSpPr>
        <p:spPr>
          <a:xfrm>
            <a:off x="9927772" y="6356350"/>
            <a:ext cx="1669868" cy="365125"/>
          </a:xfrm>
        </p:spPr>
        <p:txBody>
          <a:bodyPr vert="horz" lIns="91440" tIns="45720" rIns="91440" bIns="45720" rtlCol="0" anchor="ctr">
            <a:normAutofit/>
          </a:bodyPr>
          <a:lstStyle/>
          <a:p>
            <a:pPr defTabSz="914400">
              <a:spcAft>
                <a:spcPts val="600"/>
              </a:spcAft>
            </a:pPr>
            <a:fld id="{640CAAFE-3403-FB44-9CA6-3C2F6EF1CF52}" type="slidenum">
              <a:rPr lang="en-US">
                <a:solidFill>
                  <a:schemeClr val="bg1"/>
                </a:solidFill>
              </a:rPr>
              <a:pPr defTabSz="914400">
                <a:spcAft>
                  <a:spcPts val="600"/>
                </a:spcAft>
              </a:pPr>
              <a:t>24</a:t>
            </a:fld>
            <a:endParaRPr lang="en-US" dirty="0">
              <a:solidFill>
                <a:schemeClr val="bg1"/>
              </a:solidFill>
            </a:endParaRPr>
          </a:p>
        </p:txBody>
      </p:sp>
    </p:spTree>
    <p:extLst>
      <p:ext uri="{BB962C8B-B14F-4D97-AF65-F5344CB8AC3E}">
        <p14:creationId xmlns:p14="http://schemas.microsoft.com/office/powerpoint/2010/main" val="172287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0ADD-0131-5544-BCCD-A367882668ED}"/>
              </a:ext>
            </a:extLst>
          </p:cNvPr>
          <p:cNvSpPr>
            <a:spLocks noGrp="1"/>
          </p:cNvSpPr>
          <p:nvPr>
            <p:ph type="title"/>
          </p:nvPr>
        </p:nvSpPr>
        <p:spPr>
          <a:xfrm>
            <a:off x="451361" y="2018915"/>
            <a:ext cx="3658824" cy="2820173"/>
          </a:xfrm>
        </p:spPr>
        <p:txBody>
          <a:bodyPr>
            <a:normAutofit/>
          </a:bodyPr>
          <a:lstStyle/>
          <a:p>
            <a:pPr algn="ctr"/>
            <a:r>
              <a:rPr lang="en-US" sz="5400" dirty="0">
                <a:solidFill>
                  <a:schemeClr val="tx2">
                    <a:lumMod val="75000"/>
                  </a:schemeClr>
                </a:solidFill>
              </a:rPr>
              <a:t>Circle of Concern</a:t>
            </a:r>
          </a:p>
        </p:txBody>
      </p:sp>
      <p:graphicFrame>
        <p:nvGraphicFramePr>
          <p:cNvPr id="7" name="Content Placeholder 2">
            <a:extLst>
              <a:ext uri="{FF2B5EF4-FFF2-40B4-BE49-F238E27FC236}">
                <a16:creationId xmlns:a16="http://schemas.microsoft.com/office/drawing/2014/main" id="{A7F50A1E-9271-4612-9EEB-D809E224C80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50554884"/>
              </p:ext>
            </p:extLst>
          </p:nvPr>
        </p:nvGraphicFramePr>
        <p:xfrm>
          <a:off x="4367809" y="443691"/>
          <a:ext cx="7372831" cy="6142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97BAF0E9-4E58-954C-B268-72B7F467BC58}"/>
              </a:ext>
            </a:extLst>
          </p:cNvPr>
          <p:cNvSpPr>
            <a:spLocks noGrp="1"/>
          </p:cNvSpPr>
          <p:nvPr>
            <p:ph type="dt" sz="half" idx="10"/>
          </p:nvPr>
        </p:nvSpPr>
        <p:spPr/>
        <p:txBody>
          <a:bodyPr/>
          <a:lstStyle/>
          <a:p>
            <a:r>
              <a:rPr lang="en-US"/>
              <a:t>2022</a:t>
            </a:r>
            <a:endParaRPr lang="en-US" dirty="0"/>
          </a:p>
        </p:txBody>
      </p:sp>
      <p:sp>
        <p:nvSpPr>
          <p:cNvPr id="4" name="Footer Placeholder 3">
            <a:extLst>
              <a:ext uri="{FF2B5EF4-FFF2-40B4-BE49-F238E27FC236}">
                <a16:creationId xmlns:a16="http://schemas.microsoft.com/office/drawing/2014/main" id="{A7423855-50A9-9740-9C0A-5C4007F2EFD5}"/>
              </a:ext>
            </a:extLst>
          </p:cNvPr>
          <p:cNvSpPr>
            <a:spLocks noGrp="1"/>
          </p:cNvSpPr>
          <p:nvPr>
            <p:ph type="ftr" sz="quarter" idx="11"/>
          </p:nvPr>
        </p:nvSpPr>
        <p:spPr/>
        <p:txBody>
          <a:bodyPr/>
          <a:lstStyle/>
          <a:p>
            <a:r>
              <a:rPr lang="en-US" dirty="0"/>
              <a:t>© Pingora Consulting</a:t>
            </a:r>
          </a:p>
        </p:txBody>
      </p:sp>
      <p:sp>
        <p:nvSpPr>
          <p:cNvPr id="5" name="Slide Number Placeholder 4">
            <a:extLst>
              <a:ext uri="{FF2B5EF4-FFF2-40B4-BE49-F238E27FC236}">
                <a16:creationId xmlns:a16="http://schemas.microsoft.com/office/drawing/2014/main" id="{7D99B198-D7EB-FE43-AE75-DD1D4E1371CB}"/>
              </a:ext>
            </a:extLst>
          </p:cNvPr>
          <p:cNvSpPr>
            <a:spLocks noGrp="1"/>
          </p:cNvSpPr>
          <p:nvPr>
            <p:ph type="sldNum" sz="quarter" idx="12"/>
          </p:nvPr>
        </p:nvSpPr>
        <p:spPr/>
        <p:txBody>
          <a:bodyPr/>
          <a:lstStyle/>
          <a:p>
            <a:fld id="{6E290225-7458-4E5F-AFE5-E142CAAEBF37}" type="slidenum">
              <a:rPr lang="en-US" smtClean="0"/>
              <a:t>25</a:t>
            </a:fld>
            <a:endParaRPr lang="en-US" dirty="0"/>
          </a:p>
        </p:txBody>
      </p:sp>
    </p:spTree>
    <p:extLst>
      <p:ext uri="{BB962C8B-B14F-4D97-AF65-F5344CB8AC3E}">
        <p14:creationId xmlns:p14="http://schemas.microsoft.com/office/powerpoint/2010/main" val="3538023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graphicEl>
                                              <a:dgm id="{54E4BD03-F1B6-B143-9EF3-C55E44FD0871}"/>
                                            </p:graphicEl>
                                          </p:spTgt>
                                        </p:tgtEl>
                                        <p:attrNameLst>
                                          <p:attrName>style.visibility</p:attrName>
                                        </p:attrNameLst>
                                      </p:cBhvr>
                                      <p:to>
                                        <p:strVal val="visible"/>
                                      </p:to>
                                    </p:set>
                                    <p:anim calcmode="lin" valueType="num">
                                      <p:cBhvr additive="base">
                                        <p:cTn id="7" dur="500"/>
                                        <p:tgtEl>
                                          <p:spTgt spid="7">
                                            <p:graphicEl>
                                              <a:dgm id="{54E4BD03-F1B6-B143-9EF3-C55E44FD0871}"/>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7">
                                            <p:graphicEl>
                                              <a:dgm id="{54E4BD03-F1B6-B143-9EF3-C55E44FD0871}"/>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7">
                                            <p:graphicEl>
                                              <a:dgm id="{29FE5839-19FF-314E-BEFB-6320A8E75BD9}"/>
                                            </p:graphicEl>
                                          </p:spTgt>
                                        </p:tgtEl>
                                        <p:attrNameLst>
                                          <p:attrName>style.visibility</p:attrName>
                                        </p:attrNameLst>
                                      </p:cBhvr>
                                      <p:to>
                                        <p:strVal val="visible"/>
                                      </p:to>
                                    </p:set>
                                    <p:anim calcmode="lin" valueType="num">
                                      <p:cBhvr additive="base">
                                        <p:cTn id="13" dur="500"/>
                                        <p:tgtEl>
                                          <p:spTgt spid="7">
                                            <p:graphicEl>
                                              <a:dgm id="{29FE5839-19FF-314E-BEFB-6320A8E75BD9}"/>
                                            </p:graphicEl>
                                          </p:spTgt>
                                        </p:tgtEl>
                                        <p:attrNameLst>
                                          <p:attrName>ppt_y</p:attrName>
                                        </p:attrNameLst>
                                      </p:cBhvr>
                                      <p:tavLst>
                                        <p:tav tm="0">
                                          <p:val>
                                            <p:strVal val="#ppt_y-#ppt_h*1.125000"/>
                                          </p:val>
                                        </p:tav>
                                        <p:tav tm="100000">
                                          <p:val>
                                            <p:strVal val="#ppt_y"/>
                                          </p:val>
                                        </p:tav>
                                      </p:tavLst>
                                    </p:anim>
                                    <p:animEffect transition="in" filter="wipe(down)">
                                      <p:cBhvr>
                                        <p:cTn id="14" dur="500"/>
                                        <p:tgtEl>
                                          <p:spTgt spid="7">
                                            <p:graphicEl>
                                              <a:dgm id="{29FE5839-19FF-314E-BEFB-6320A8E75BD9}"/>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7">
                                            <p:graphicEl>
                                              <a:dgm id="{852C3C57-AAF1-444F-8AE9-5025BD8FB0CA}"/>
                                            </p:graphicEl>
                                          </p:spTgt>
                                        </p:tgtEl>
                                        <p:attrNameLst>
                                          <p:attrName>style.visibility</p:attrName>
                                        </p:attrNameLst>
                                      </p:cBhvr>
                                      <p:to>
                                        <p:strVal val="visible"/>
                                      </p:to>
                                    </p:set>
                                    <p:anim calcmode="lin" valueType="num">
                                      <p:cBhvr additive="base">
                                        <p:cTn id="19" dur="500"/>
                                        <p:tgtEl>
                                          <p:spTgt spid="7">
                                            <p:graphicEl>
                                              <a:dgm id="{852C3C57-AAF1-444F-8AE9-5025BD8FB0CA}"/>
                                            </p:graphicEl>
                                          </p:spTgt>
                                        </p:tgtEl>
                                        <p:attrNameLst>
                                          <p:attrName>ppt_y</p:attrName>
                                        </p:attrNameLst>
                                      </p:cBhvr>
                                      <p:tavLst>
                                        <p:tav tm="0">
                                          <p:val>
                                            <p:strVal val="#ppt_y-#ppt_h*1.125000"/>
                                          </p:val>
                                        </p:tav>
                                        <p:tav tm="100000">
                                          <p:val>
                                            <p:strVal val="#ppt_y"/>
                                          </p:val>
                                        </p:tav>
                                      </p:tavLst>
                                    </p:anim>
                                    <p:animEffect transition="in" filter="wipe(down)">
                                      <p:cBhvr>
                                        <p:cTn id="20" dur="500"/>
                                        <p:tgtEl>
                                          <p:spTgt spid="7">
                                            <p:graphicEl>
                                              <a:dgm id="{852C3C57-AAF1-444F-8AE9-5025BD8FB0C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7">
                                            <p:graphicEl>
                                              <a:dgm id="{DF2F2700-6F29-1847-830F-915116BF279F}"/>
                                            </p:graphicEl>
                                          </p:spTgt>
                                        </p:tgtEl>
                                        <p:attrNameLst>
                                          <p:attrName>style.visibility</p:attrName>
                                        </p:attrNameLst>
                                      </p:cBhvr>
                                      <p:to>
                                        <p:strVal val="visible"/>
                                      </p:to>
                                    </p:set>
                                    <p:anim calcmode="lin" valueType="num">
                                      <p:cBhvr additive="base">
                                        <p:cTn id="25" dur="500"/>
                                        <p:tgtEl>
                                          <p:spTgt spid="7">
                                            <p:graphicEl>
                                              <a:dgm id="{DF2F2700-6F29-1847-830F-915116BF279F}"/>
                                            </p:graphicEl>
                                          </p:spTgt>
                                        </p:tgtEl>
                                        <p:attrNameLst>
                                          <p:attrName>ppt_y</p:attrName>
                                        </p:attrNameLst>
                                      </p:cBhvr>
                                      <p:tavLst>
                                        <p:tav tm="0">
                                          <p:val>
                                            <p:strVal val="#ppt_y-#ppt_h*1.125000"/>
                                          </p:val>
                                        </p:tav>
                                        <p:tav tm="100000">
                                          <p:val>
                                            <p:strVal val="#ppt_y"/>
                                          </p:val>
                                        </p:tav>
                                      </p:tavLst>
                                    </p:anim>
                                    <p:animEffect transition="in" filter="wipe(down)">
                                      <p:cBhvr>
                                        <p:cTn id="26" dur="500"/>
                                        <p:tgtEl>
                                          <p:spTgt spid="7">
                                            <p:graphicEl>
                                              <a:dgm id="{DF2F2700-6F29-1847-830F-915116BF279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5C3F9BB6-A972-A731-4AB2-F450779B0792}"/>
              </a:ext>
            </a:extLst>
          </p:cNvPr>
          <p:cNvPicPr>
            <a:picLocks noChangeAspect="1"/>
          </p:cNvPicPr>
          <p:nvPr/>
        </p:nvPicPr>
        <p:blipFill rotWithShape="1">
          <a:blip r:embed="rId3"/>
          <a:srcRect t="2902" r="369" b="5492"/>
          <a:stretch/>
        </p:blipFill>
        <p:spPr>
          <a:xfrm>
            <a:off x="1460597" y="0"/>
            <a:ext cx="9236630" cy="6858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8" name="Date Placeholder 7">
            <a:extLst>
              <a:ext uri="{FF2B5EF4-FFF2-40B4-BE49-F238E27FC236}">
                <a16:creationId xmlns:a16="http://schemas.microsoft.com/office/drawing/2014/main" id="{74EA2496-683D-0D4B-3A0D-184F7F06185C}"/>
              </a:ext>
            </a:extLst>
          </p:cNvPr>
          <p:cNvSpPr>
            <a:spLocks noGrp="1"/>
          </p:cNvSpPr>
          <p:nvPr>
            <p:ph type="dt" sz="half" idx="10"/>
          </p:nvPr>
        </p:nvSpPr>
        <p:spPr/>
        <p:txBody>
          <a:bodyPr/>
          <a:lstStyle/>
          <a:p>
            <a:r>
              <a:rPr lang="en-US"/>
              <a:t>2022</a:t>
            </a:r>
            <a:endParaRPr lang="en-US" dirty="0"/>
          </a:p>
        </p:txBody>
      </p:sp>
      <p:sp>
        <p:nvSpPr>
          <p:cNvPr id="9" name="Footer Placeholder 8">
            <a:extLst>
              <a:ext uri="{FF2B5EF4-FFF2-40B4-BE49-F238E27FC236}">
                <a16:creationId xmlns:a16="http://schemas.microsoft.com/office/drawing/2014/main" id="{CFFDCEAF-515C-988F-5A35-7ED065E1C4D4}"/>
              </a:ext>
            </a:extLst>
          </p:cNvPr>
          <p:cNvSpPr>
            <a:spLocks noGrp="1"/>
          </p:cNvSpPr>
          <p:nvPr>
            <p:ph type="ftr" sz="quarter" idx="11"/>
          </p:nvPr>
        </p:nvSpPr>
        <p:spPr/>
        <p:txBody>
          <a:bodyPr/>
          <a:lstStyle/>
          <a:p>
            <a:r>
              <a:rPr lang="en-US" dirty="0"/>
              <a:t>© Pingora Consulting</a:t>
            </a:r>
          </a:p>
        </p:txBody>
      </p:sp>
      <p:sp>
        <p:nvSpPr>
          <p:cNvPr id="10" name="Slide Number Placeholder 9">
            <a:extLst>
              <a:ext uri="{FF2B5EF4-FFF2-40B4-BE49-F238E27FC236}">
                <a16:creationId xmlns:a16="http://schemas.microsoft.com/office/drawing/2014/main" id="{A4784B96-2A9C-24F4-3C7A-F656ED9F063B}"/>
              </a:ext>
            </a:extLst>
          </p:cNvPr>
          <p:cNvSpPr>
            <a:spLocks noGrp="1"/>
          </p:cNvSpPr>
          <p:nvPr>
            <p:ph type="sldNum" sz="quarter" idx="12"/>
          </p:nvPr>
        </p:nvSpPr>
        <p:spPr/>
        <p:txBody>
          <a:bodyPr/>
          <a:lstStyle/>
          <a:p>
            <a:fld id="{640CAAFE-3403-FB44-9CA6-3C2F6EF1CF52}" type="slidenum">
              <a:rPr lang="en-US" smtClean="0"/>
              <a:t>26</a:t>
            </a:fld>
            <a:endParaRPr lang="en-US" dirty="0"/>
          </a:p>
        </p:txBody>
      </p:sp>
      <p:sp>
        <p:nvSpPr>
          <p:cNvPr id="2" name="Title 1">
            <a:extLst>
              <a:ext uri="{FF2B5EF4-FFF2-40B4-BE49-F238E27FC236}">
                <a16:creationId xmlns:a16="http://schemas.microsoft.com/office/drawing/2014/main" id="{D95102C2-2D63-AB3E-682F-DDCD8652E9A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Expand the Circle of Human Concern	</a:t>
            </a:r>
          </a:p>
        </p:txBody>
      </p:sp>
    </p:spTree>
    <p:extLst>
      <p:ext uri="{BB962C8B-B14F-4D97-AF65-F5344CB8AC3E}">
        <p14:creationId xmlns:p14="http://schemas.microsoft.com/office/powerpoint/2010/main" val="849400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3787" y="365125"/>
            <a:ext cx="5237229" cy="1807305"/>
          </a:xfrm>
        </p:spPr>
        <p:txBody>
          <a:bodyPr>
            <a:normAutofit/>
          </a:bodyPr>
          <a:lstStyle/>
          <a:p>
            <a:r>
              <a:rPr lang="en-US" sz="5400" b="1" dirty="0"/>
              <a:t>Cultural Sensitivity</a:t>
            </a:r>
          </a:p>
        </p:txBody>
      </p:sp>
      <p:sp>
        <p:nvSpPr>
          <p:cNvPr id="3" name="Content Placeholder 2"/>
          <p:cNvSpPr>
            <a:spLocks noGrp="1"/>
          </p:cNvSpPr>
          <p:nvPr>
            <p:ph idx="1"/>
          </p:nvPr>
        </p:nvSpPr>
        <p:spPr>
          <a:xfrm>
            <a:off x="6513788" y="1991638"/>
            <a:ext cx="4840010" cy="3839146"/>
          </a:xfrm>
        </p:spPr>
        <p:txBody>
          <a:bodyPr>
            <a:normAutofit/>
          </a:bodyPr>
          <a:lstStyle/>
          <a:p>
            <a:r>
              <a:rPr lang="en-US" sz="2400" dirty="0"/>
              <a:t>Guard against </a:t>
            </a:r>
            <a:r>
              <a:rPr lang="en-US" sz="2400" i="1" dirty="0"/>
              <a:t>reactive devaluation</a:t>
            </a:r>
            <a:r>
              <a:rPr lang="en-US" sz="2400" dirty="0"/>
              <a:t>, or the tendency to dismiss or devalue the content of a message based on negative feelings about the person delivering the message.    </a:t>
            </a:r>
            <a:r>
              <a:rPr lang="en-US" sz="2400" i="1" dirty="0"/>
              <a:t>Meierding (2012).</a:t>
            </a:r>
          </a:p>
          <a:p>
            <a:r>
              <a:rPr lang="en-US" sz="2400" dirty="0"/>
              <a:t>Be mindful of language and cultural barriers.</a:t>
            </a:r>
          </a:p>
          <a:p>
            <a:r>
              <a:rPr lang="en-US" sz="2400" dirty="0"/>
              <a:t>Avoid assumptions.  </a:t>
            </a:r>
          </a:p>
          <a:p>
            <a:r>
              <a:rPr lang="en-US" sz="2400" dirty="0"/>
              <a:t>WATCH this video.  It is powerful!</a:t>
            </a:r>
          </a:p>
          <a:p>
            <a:pPr marL="0" indent="0">
              <a:buNone/>
            </a:pPr>
            <a:endParaRPr lang="en-US" sz="2400" dirty="0"/>
          </a:p>
        </p:txBody>
      </p:sp>
      <p:sp>
        <p:nvSpPr>
          <p:cNvPr id="5" name="Date Placeholder 4"/>
          <p:cNvSpPr>
            <a:spLocks noGrp="1"/>
          </p:cNvSpPr>
          <p:nvPr>
            <p:ph type="dt" sz="half" idx="10"/>
          </p:nvPr>
        </p:nvSpPr>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6" name="Footer Placeholder 5"/>
          <p:cNvSpPr>
            <a:spLocks noGrp="1"/>
          </p:cNvSpPr>
          <p:nvPr>
            <p:ph type="ftr" sz="quarter" idx="11"/>
          </p:nvPr>
        </p:nvSpPr>
        <p:spPr/>
        <p:txBody>
          <a:bodyPr>
            <a:normAutofit/>
          </a:bodyPr>
          <a:lstStyle/>
          <a:p>
            <a:pPr>
              <a:spcAft>
                <a:spcPts val="600"/>
              </a:spcAft>
            </a:pPr>
            <a:r>
              <a:rPr lang="en-US" dirty="0"/>
              <a:t>© Pingora Consulting</a:t>
            </a:r>
          </a:p>
        </p:txBody>
      </p:sp>
      <p:sp>
        <p:nvSpPr>
          <p:cNvPr id="7" name="Slide Number Placeholder 6"/>
          <p:cNvSpPr>
            <a:spLocks noGrp="1"/>
          </p:cNvSpPr>
          <p:nvPr>
            <p:ph type="sldNum" sz="quarter" idx="12"/>
          </p:nvPr>
        </p:nvSpPr>
        <p:spPr/>
        <p:txBody>
          <a:bodyPr>
            <a:normAutofit/>
          </a:bodyPr>
          <a:lstStyle/>
          <a:p>
            <a:pPr>
              <a:spcAft>
                <a:spcPts val="600"/>
              </a:spcAft>
            </a:pPr>
            <a:fld id="{D57F1E4F-1CFF-5643-939E-217C01CDF565}" type="slidenum">
              <a:rPr lang="en-US"/>
              <a:pPr>
                <a:spcAft>
                  <a:spcPts val="600"/>
                </a:spcAft>
              </a:pPr>
              <a:t>27</a:t>
            </a:fld>
            <a:endParaRPr lang="en-US" dirty="0"/>
          </a:p>
        </p:txBody>
      </p:sp>
      <p:pic>
        <p:nvPicPr>
          <p:cNvPr id="9" name="Picture 8" descr="A close-up of a car logo&#10;&#10;Description automatically generated with low confidence">
            <a:extLst>
              <a:ext uri="{FF2B5EF4-FFF2-40B4-BE49-F238E27FC236}">
                <a16:creationId xmlns:a16="http://schemas.microsoft.com/office/drawing/2014/main" id="{AA9CEE80-3084-2849-B25E-E56561057AFD}"/>
              </a:ext>
            </a:extLst>
          </p:cNvPr>
          <p:cNvPicPr>
            <a:picLocks noChangeAspect="1"/>
          </p:cNvPicPr>
          <p:nvPr/>
        </p:nvPicPr>
        <p:blipFill rotWithShape="1">
          <a:blip r:embed="rId3"/>
          <a:srcRect l="8839" r="197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1183739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684E7-4F3A-384A-A25D-EE9D657D26CC}"/>
              </a:ext>
            </a:extLst>
          </p:cNvPr>
          <p:cNvSpPr>
            <a:spLocks noGrp="1"/>
          </p:cNvSpPr>
          <p:nvPr>
            <p:ph type="dt" sz="half" idx="10"/>
          </p:nvPr>
        </p:nvSpPr>
        <p:spPr/>
        <p:txBody>
          <a:bodyPr/>
          <a:lstStyle/>
          <a:p>
            <a:r>
              <a:rPr lang="en-US"/>
              <a:t>2022</a:t>
            </a:r>
            <a:endParaRPr lang="en-US" dirty="0"/>
          </a:p>
        </p:txBody>
      </p:sp>
      <p:sp>
        <p:nvSpPr>
          <p:cNvPr id="4" name="Footer Placeholder 3">
            <a:extLst>
              <a:ext uri="{FF2B5EF4-FFF2-40B4-BE49-F238E27FC236}">
                <a16:creationId xmlns:a16="http://schemas.microsoft.com/office/drawing/2014/main" id="{026AEE9D-5D30-7B4A-9E8B-AE95475D7C51}"/>
              </a:ext>
            </a:extLst>
          </p:cNvPr>
          <p:cNvSpPr>
            <a:spLocks noGrp="1"/>
          </p:cNvSpPr>
          <p:nvPr>
            <p:ph type="ftr" sz="quarter" idx="11"/>
          </p:nvPr>
        </p:nvSpPr>
        <p:spPr/>
        <p:txBody>
          <a:bodyPr/>
          <a:lstStyle/>
          <a:p>
            <a:r>
              <a:rPr lang="en-US" dirty="0"/>
              <a:t>© Pingora Consulting</a:t>
            </a:r>
          </a:p>
        </p:txBody>
      </p:sp>
      <p:sp>
        <p:nvSpPr>
          <p:cNvPr id="3" name="Slide Number Placeholder 2"/>
          <p:cNvSpPr>
            <a:spLocks noGrp="1"/>
          </p:cNvSpPr>
          <p:nvPr>
            <p:ph type="sldNum" sz="quarter" idx="12"/>
          </p:nvPr>
        </p:nvSpPr>
        <p:spPr/>
        <p:txBody>
          <a:bodyPr/>
          <a:lstStyle/>
          <a:p>
            <a:fld id="{CE2EE9F6-3D84-4EB0-A74D-F4684B51DA93}" type="slidenum">
              <a:rPr lang="en-US" smtClean="0"/>
              <a:t>28</a:t>
            </a:fld>
            <a:endParaRPr lang="en-US" dirty="0"/>
          </a:p>
        </p:txBody>
      </p:sp>
      <p:pic>
        <p:nvPicPr>
          <p:cNvPr id="6" name="The Story of Donald Gould - The Homeless Piano Player.mp4" descr="The Story of Donald Gould - The Homeless Piano Player.mp4">
            <a:hlinkClick r:id="" action="ppaction://media"/>
            <a:extLst>
              <a:ext uri="{FF2B5EF4-FFF2-40B4-BE49-F238E27FC236}">
                <a16:creationId xmlns:a16="http://schemas.microsoft.com/office/drawing/2014/main" id="{C2FFC3CE-8DAB-8F80-B9B3-D84DE80566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C30D4CAE-B29C-EDFC-E853-31A058490AC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Avoid Assumptions</a:t>
            </a:r>
          </a:p>
        </p:txBody>
      </p:sp>
    </p:spTree>
    <p:extLst>
      <p:ext uri="{BB962C8B-B14F-4D97-AF65-F5344CB8AC3E}">
        <p14:creationId xmlns:p14="http://schemas.microsoft.com/office/powerpoint/2010/main" val="36106303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DDE2-4E28-FE41-B0B4-C25384875CD8}"/>
              </a:ext>
            </a:extLst>
          </p:cNvPr>
          <p:cNvSpPr>
            <a:spLocks noGrp="1"/>
          </p:cNvSpPr>
          <p:nvPr>
            <p:ph type="title"/>
          </p:nvPr>
        </p:nvSpPr>
        <p:spPr>
          <a:xfrm>
            <a:off x="405314" y="1857786"/>
            <a:ext cx="3218612" cy="3142431"/>
          </a:xfrm>
          <a:prstGeom prst="ellipse">
            <a:avLst/>
          </a:prstGeom>
          <a:solidFill>
            <a:schemeClr val="accent5"/>
          </a:solidFill>
          <a:ln w="174625" cmpd="thinThick">
            <a:solidFill>
              <a:srgbClr val="262626"/>
            </a:solidFill>
          </a:ln>
        </p:spPr>
        <p:txBody>
          <a:bodyPr anchor="ctr">
            <a:normAutofit/>
          </a:bodyPr>
          <a:lstStyle/>
          <a:p>
            <a:pPr algn="ctr"/>
            <a:r>
              <a:rPr lang="en-US" sz="5400" b="1" dirty="0">
                <a:solidFill>
                  <a:srgbClr val="FFFFFF"/>
                </a:solidFill>
              </a:rPr>
              <a:t>Mind Chatter</a:t>
            </a:r>
          </a:p>
        </p:txBody>
      </p:sp>
      <p:graphicFrame>
        <p:nvGraphicFramePr>
          <p:cNvPr id="7" name="Content Placeholder 2">
            <a:extLst>
              <a:ext uri="{FF2B5EF4-FFF2-40B4-BE49-F238E27FC236}">
                <a16:creationId xmlns:a16="http://schemas.microsoft.com/office/drawing/2014/main" id="{40C724F7-6029-4665-AF50-3C9F3CB434B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34450794"/>
              </p:ext>
            </p:extLst>
          </p:nvPr>
        </p:nvGraphicFramePr>
        <p:xfrm>
          <a:off x="4039135" y="529394"/>
          <a:ext cx="7789422" cy="5770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5C7285D8-B76B-9943-ADDE-1AC59A3450FD}"/>
              </a:ext>
            </a:extLst>
          </p:cNvPr>
          <p:cNvSpPr>
            <a:spLocks noGrp="1"/>
          </p:cNvSpPr>
          <p:nvPr>
            <p:ph type="dt" sz="half" idx="10"/>
          </p:nvPr>
        </p:nvSpPr>
        <p:spPr/>
        <p:txBody>
          <a:bodyPr/>
          <a:lstStyle/>
          <a:p>
            <a:r>
              <a:rPr lang="en-US">
                <a:solidFill>
                  <a:schemeClr val="bg2"/>
                </a:solidFill>
              </a:rPr>
              <a:t>2022</a:t>
            </a:r>
            <a:endParaRPr lang="en-US" dirty="0">
              <a:solidFill>
                <a:schemeClr val="bg2"/>
              </a:solidFill>
            </a:endParaRPr>
          </a:p>
        </p:txBody>
      </p:sp>
      <p:sp>
        <p:nvSpPr>
          <p:cNvPr id="4" name="Footer Placeholder 3">
            <a:extLst>
              <a:ext uri="{FF2B5EF4-FFF2-40B4-BE49-F238E27FC236}">
                <a16:creationId xmlns:a16="http://schemas.microsoft.com/office/drawing/2014/main" id="{AE103F4A-A22F-5E4D-9653-438C0F8B96BD}"/>
              </a:ext>
            </a:extLst>
          </p:cNvPr>
          <p:cNvSpPr>
            <a:spLocks noGrp="1"/>
          </p:cNvSpPr>
          <p:nvPr>
            <p:ph type="ftr" sz="quarter" idx="11"/>
          </p:nvPr>
        </p:nvSpPr>
        <p:spPr/>
        <p:txBody>
          <a:bodyPr/>
          <a:lstStyle/>
          <a:p>
            <a:r>
              <a:rPr lang="en-US" dirty="0"/>
              <a:t>© Pingora Consulting</a:t>
            </a:r>
          </a:p>
        </p:txBody>
      </p:sp>
      <p:sp>
        <p:nvSpPr>
          <p:cNvPr id="5" name="Slide Number Placeholder 4">
            <a:extLst>
              <a:ext uri="{FF2B5EF4-FFF2-40B4-BE49-F238E27FC236}">
                <a16:creationId xmlns:a16="http://schemas.microsoft.com/office/drawing/2014/main" id="{7FF0466F-C97C-7A46-937E-688972AE1F99}"/>
              </a:ext>
            </a:extLst>
          </p:cNvPr>
          <p:cNvSpPr>
            <a:spLocks noGrp="1"/>
          </p:cNvSpPr>
          <p:nvPr>
            <p:ph type="sldNum" sz="quarter" idx="12"/>
          </p:nvPr>
        </p:nvSpPr>
        <p:spPr/>
        <p:txBody>
          <a:bodyPr/>
          <a:lstStyle/>
          <a:p>
            <a:fld id="{6E290225-7458-4E5F-AFE5-E142CAAEBF37}" type="slidenum">
              <a:rPr lang="en-US" smtClean="0"/>
              <a:t>29</a:t>
            </a:fld>
            <a:endParaRPr lang="en-US" dirty="0"/>
          </a:p>
        </p:txBody>
      </p:sp>
    </p:spTree>
    <p:extLst>
      <p:ext uri="{BB962C8B-B14F-4D97-AF65-F5344CB8AC3E}">
        <p14:creationId xmlns:p14="http://schemas.microsoft.com/office/powerpoint/2010/main" val="71230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graphicEl>
                                              <a:dgm id="{D709652B-73B5-2340-9463-EA202D7B3EBD}"/>
                                            </p:graphicEl>
                                          </p:spTgt>
                                        </p:tgtEl>
                                        <p:attrNameLst>
                                          <p:attrName>style.visibility</p:attrName>
                                        </p:attrNameLst>
                                      </p:cBhvr>
                                      <p:to>
                                        <p:strVal val="visible"/>
                                      </p:to>
                                    </p:set>
                                    <p:anim calcmode="lin" valueType="num">
                                      <p:cBhvr additive="base">
                                        <p:cTn id="7" dur="500"/>
                                        <p:tgtEl>
                                          <p:spTgt spid="7">
                                            <p:graphicEl>
                                              <a:dgm id="{D709652B-73B5-2340-9463-EA202D7B3EBD}"/>
                                            </p:graphicEl>
                                          </p:spTgt>
                                        </p:tgtEl>
                                        <p:attrNameLst>
                                          <p:attrName>ppt_x</p:attrName>
                                        </p:attrNameLst>
                                      </p:cBhvr>
                                      <p:tavLst>
                                        <p:tav tm="0">
                                          <p:val>
                                            <p:strVal val="#ppt_x+#ppt_w*1.125000"/>
                                          </p:val>
                                        </p:tav>
                                        <p:tav tm="100000">
                                          <p:val>
                                            <p:strVal val="#ppt_x"/>
                                          </p:val>
                                        </p:tav>
                                      </p:tavLst>
                                    </p:anim>
                                    <p:animEffect transition="in" filter="wipe(left)">
                                      <p:cBhvr>
                                        <p:cTn id="8" dur="500"/>
                                        <p:tgtEl>
                                          <p:spTgt spid="7">
                                            <p:graphicEl>
                                              <a:dgm id="{D709652B-73B5-2340-9463-EA202D7B3EBD}"/>
                                            </p:graphicEl>
                                          </p:spTgt>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7">
                                            <p:graphicEl>
                                              <a:dgm id="{85C16737-ADF0-DC4D-9B43-D56FDFFC4BA4}"/>
                                            </p:graphicEl>
                                          </p:spTgt>
                                        </p:tgtEl>
                                        <p:attrNameLst>
                                          <p:attrName>style.visibility</p:attrName>
                                        </p:attrNameLst>
                                      </p:cBhvr>
                                      <p:to>
                                        <p:strVal val="visible"/>
                                      </p:to>
                                    </p:set>
                                    <p:anim calcmode="lin" valueType="num">
                                      <p:cBhvr additive="base">
                                        <p:cTn id="11" dur="500"/>
                                        <p:tgtEl>
                                          <p:spTgt spid="7">
                                            <p:graphicEl>
                                              <a:dgm id="{85C16737-ADF0-DC4D-9B43-D56FDFFC4BA4}"/>
                                            </p:graphicEl>
                                          </p:spTgt>
                                        </p:tgtEl>
                                        <p:attrNameLst>
                                          <p:attrName>ppt_x</p:attrName>
                                        </p:attrNameLst>
                                      </p:cBhvr>
                                      <p:tavLst>
                                        <p:tav tm="0">
                                          <p:val>
                                            <p:strVal val="#ppt_x+#ppt_w*1.125000"/>
                                          </p:val>
                                        </p:tav>
                                        <p:tav tm="100000">
                                          <p:val>
                                            <p:strVal val="#ppt_x"/>
                                          </p:val>
                                        </p:tav>
                                      </p:tavLst>
                                    </p:anim>
                                    <p:animEffect transition="in" filter="wipe(left)">
                                      <p:cBhvr>
                                        <p:cTn id="12" dur="500"/>
                                        <p:tgtEl>
                                          <p:spTgt spid="7">
                                            <p:graphicEl>
                                              <a:dgm id="{85C16737-ADF0-DC4D-9B43-D56FDFFC4BA4}"/>
                                            </p:graphicEl>
                                          </p:spTgt>
                                        </p:tgtEl>
                                      </p:cBhvr>
                                    </p:animEffect>
                                  </p:childTnLst>
                                </p:cTn>
                              </p:par>
                            </p:childTnLst>
                          </p:cTn>
                        </p:par>
                        <p:par>
                          <p:cTn id="13" fill="hold">
                            <p:stCondLst>
                              <p:cond delay="500"/>
                            </p:stCondLst>
                            <p:childTnLst>
                              <p:par>
                                <p:cTn id="14" presetID="12" presetClass="entr" presetSubtype="2" fill="hold" grpId="0" nodeType="afterEffect">
                                  <p:stCondLst>
                                    <p:cond delay="0"/>
                                  </p:stCondLst>
                                  <p:childTnLst>
                                    <p:set>
                                      <p:cBhvr>
                                        <p:cTn id="15" dur="1" fill="hold">
                                          <p:stCondLst>
                                            <p:cond delay="0"/>
                                          </p:stCondLst>
                                        </p:cTn>
                                        <p:tgtEl>
                                          <p:spTgt spid="7">
                                            <p:graphicEl>
                                              <a:dgm id="{4FE8F1D2-2001-394E-A33F-007BAD93A887}"/>
                                            </p:graphicEl>
                                          </p:spTgt>
                                        </p:tgtEl>
                                        <p:attrNameLst>
                                          <p:attrName>style.visibility</p:attrName>
                                        </p:attrNameLst>
                                      </p:cBhvr>
                                      <p:to>
                                        <p:strVal val="visible"/>
                                      </p:to>
                                    </p:set>
                                    <p:anim calcmode="lin" valueType="num">
                                      <p:cBhvr additive="base">
                                        <p:cTn id="16" dur="500"/>
                                        <p:tgtEl>
                                          <p:spTgt spid="7">
                                            <p:graphicEl>
                                              <a:dgm id="{4FE8F1D2-2001-394E-A33F-007BAD93A887}"/>
                                            </p:graphicEl>
                                          </p:spTgt>
                                        </p:tgtEl>
                                        <p:attrNameLst>
                                          <p:attrName>ppt_x</p:attrName>
                                        </p:attrNameLst>
                                      </p:cBhvr>
                                      <p:tavLst>
                                        <p:tav tm="0">
                                          <p:val>
                                            <p:strVal val="#ppt_x+#ppt_w*1.125000"/>
                                          </p:val>
                                        </p:tav>
                                        <p:tav tm="100000">
                                          <p:val>
                                            <p:strVal val="#ppt_x"/>
                                          </p:val>
                                        </p:tav>
                                      </p:tavLst>
                                    </p:anim>
                                    <p:animEffect transition="in" filter="wipe(left)">
                                      <p:cBhvr>
                                        <p:cTn id="17" dur="500"/>
                                        <p:tgtEl>
                                          <p:spTgt spid="7">
                                            <p:graphicEl>
                                              <a:dgm id="{4FE8F1D2-2001-394E-A33F-007BAD93A887}"/>
                                            </p:graphicEl>
                                          </p:spTgt>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7">
                                            <p:graphicEl>
                                              <a:dgm id="{0138CC2F-31AF-7647-8CD4-AB9D8B271829}"/>
                                            </p:graphicEl>
                                          </p:spTgt>
                                        </p:tgtEl>
                                        <p:attrNameLst>
                                          <p:attrName>style.visibility</p:attrName>
                                        </p:attrNameLst>
                                      </p:cBhvr>
                                      <p:to>
                                        <p:strVal val="visible"/>
                                      </p:to>
                                    </p:set>
                                    <p:anim calcmode="lin" valueType="num">
                                      <p:cBhvr additive="base">
                                        <p:cTn id="20" dur="500"/>
                                        <p:tgtEl>
                                          <p:spTgt spid="7">
                                            <p:graphicEl>
                                              <a:dgm id="{0138CC2F-31AF-7647-8CD4-AB9D8B271829}"/>
                                            </p:graphicEl>
                                          </p:spTgt>
                                        </p:tgtEl>
                                        <p:attrNameLst>
                                          <p:attrName>ppt_x</p:attrName>
                                        </p:attrNameLst>
                                      </p:cBhvr>
                                      <p:tavLst>
                                        <p:tav tm="0">
                                          <p:val>
                                            <p:strVal val="#ppt_x+#ppt_w*1.125000"/>
                                          </p:val>
                                        </p:tav>
                                        <p:tav tm="100000">
                                          <p:val>
                                            <p:strVal val="#ppt_x"/>
                                          </p:val>
                                        </p:tav>
                                      </p:tavLst>
                                    </p:anim>
                                    <p:animEffect transition="in" filter="wipe(left)">
                                      <p:cBhvr>
                                        <p:cTn id="21" dur="500"/>
                                        <p:tgtEl>
                                          <p:spTgt spid="7">
                                            <p:graphicEl>
                                              <a:dgm id="{0138CC2F-31AF-7647-8CD4-AB9D8B271829}"/>
                                            </p:graphicEl>
                                          </p:spTgt>
                                        </p:tgtEl>
                                      </p:cBhvr>
                                    </p:animEffect>
                                  </p:childTnLst>
                                </p:cTn>
                              </p:par>
                            </p:childTnLst>
                          </p:cTn>
                        </p:par>
                        <p:par>
                          <p:cTn id="22" fill="hold">
                            <p:stCondLst>
                              <p:cond delay="1000"/>
                            </p:stCondLst>
                            <p:childTnLst>
                              <p:par>
                                <p:cTn id="23" presetID="12" presetClass="entr" presetSubtype="2" fill="hold" grpId="0" nodeType="afterEffect">
                                  <p:stCondLst>
                                    <p:cond delay="0"/>
                                  </p:stCondLst>
                                  <p:childTnLst>
                                    <p:set>
                                      <p:cBhvr>
                                        <p:cTn id="24" dur="1" fill="hold">
                                          <p:stCondLst>
                                            <p:cond delay="0"/>
                                          </p:stCondLst>
                                        </p:cTn>
                                        <p:tgtEl>
                                          <p:spTgt spid="7">
                                            <p:graphicEl>
                                              <a:dgm id="{6BEE4F52-CFE7-D844-85B3-DC531F0E90E1}"/>
                                            </p:graphicEl>
                                          </p:spTgt>
                                        </p:tgtEl>
                                        <p:attrNameLst>
                                          <p:attrName>style.visibility</p:attrName>
                                        </p:attrNameLst>
                                      </p:cBhvr>
                                      <p:to>
                                        <p:strVal val="visible"/>
                                      </p:to>
                                    </p:set>
                                    <p:anim calcmode="lin" valueType="num">
                                      <p:cBhvr additive="base">
                                        <p:cTn id="25" dur="500"/>
                                        <p:tgtEl>
                                          <p:spTgt spid="7">
                                            <p:graphicEl>
                                              <a:dgm id="{6BEE4F52-CFE7-D844-85B3-DC531F0E90E1}"/>
                                            </p:graphicEl>
                                          </p:spTgt>
                                        </p:tgtEl>
                                        <p:attrNameLst>
                                          <p:attrName>ppt_x</p:attrName>
                                        </p:attrNameLst>
                                      </p:cBhvr>
                                      <p:tavLst>
                                        <p:tav tm="0">
                                          <p:val>
                                            <p:strVal val="#ppt_x+#ppt_w*1.125000"/>
                                          </p:val>
                                        </p:tav>
                                        <p:tav tm="100000">
                                          <p:val>
                                            <p:strVal val="#ppt_x"/>
                                          </p:val>
                                        </p:tav>
                                      </p:tavLst>
                                    </p:anim>
                                    <p:animEffect transition="in" filter="wipe(left)">
                                      <p:cBhvr>
                                        <p:cTn id="26" dur="500"/>
                                        <p:tgtEl>
                                          <p:spTgt spid="7">
                                            <p:graphicEl>
                                              <a:dgm id="{6BEE4F52-CFE7-D844-85B3-DC531F0E90E1}"/>
                                            </p:graphicEl>
                                          </p:spTgt>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7">
                                            <p:graphicEl>
                                              <a:dgm id="{695B95BF-DECA-BE43-B24E-33FD6970513C}"/>
                                            </p:graphicEl>
                                          </p:spTgt>
                                        </p:tgtEl>
                                        <p:attrNameLst>
                                          <p:attrName>style.visibility</p:attrName>
                                        </p:attrNameLst>
                                      </p:cBhvr>
                                      <p:to>
                                        <p:strVal val="visible"/>
                                      </p:to>
                                    </p:set>
                                    <p:anim calcmode="lin" valueType="num">
                                      <p:cBhvr additive="base">
                                        <p:cTn id="29" dur="500"/>
                                        <p:tgtEl>
                                          <p:spTgt spid="7">
                                            <p:graphicEl>
                                              <a:dgm id="{695B95BF-DECA-BE43-B24E-33FD6970513C}"/>
                                            </p:graphicEl>
                                          </p:spTgt>
                                        </p:tgtEl>
                                        <p:attrNameLst>
                                          <p:attrName>ppt_x</p:attrName>
                                        </p:attrNameLst>
                                      </p:cBhvr>
                                      <p:tavLst>
                                        <p:tav tm="0">
                                          <p:val>
                                            <p:strVal val="#ppt_x+#ppt_w*1.125000"/>
                                          </p:val>
                                        </p:tav>
                                        <p:tav tm="100000">
                                          <p:val>
                                            <p:strVal val="#ppt_x"/>
                                          </p:val>
                                        </p:tav>
                                      </p:tavLst>
                                    </p:anim>
                                    <p:animEffect transition="in" filter="wipe(left)">
                                      <p:cBhvr>
                                        <p:cTn id="30" dur="500"/>
                                        <p:tgtEl>
                                          <p:spTgt spid="7">
                                            <p:graphicEl>
                                              <a:dgm id="{695B95BF-DECA-BE43-B24E-33FD697051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30ECD67E-07CA-5D55-1EA9-B5FB62058CEB}"/>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What is “culture” anyway?</a:t>
            </a:r>
          </a:p>
        </p:txBody>
      </p:sp>
      <p:sp>
        <p:nvSpPr>
          <p:cNvPr id="9" name="Text Placeholder 8">
            <a:extLst>
              <a:ext uri="{FF2B5EF4-FFF2-40B4-BE49-F238E27FC236}">
                <a16:creationId xmlns:a16="http://schemas.microsoft.com/office/drawing/2014/main" id="{003F7A2F-1541-761D-5959-728A225F5733}"/>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dirty="0">
                <a:solidFill>
                  <a:schemeClr val="tx1"/>
                </a:solidFill>
                <a:latin typeface="+mn-lt"/>
                <a:ea typeface="+mn-ea"/>
                <a:cs typeface="+mn-cs"/>
              </a:rPr>
              <a:t>Embracing “Cultural Diversity” in Mediation, Malcolm Sher (2015).</a:t>
            </a:r>
          </a:p>
        </p:txBody>
      </p:sp>
      <p:cxnSp>
        <p:nvCxnSpPr>
          <p:cNvPr id="20" name="Straight Connector 1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1A3F5B50-A8B7-AFED-E411-8D45E86D99DF}"/>
              </a:ext>
            </a:extLst>
          </p:cNvPr>
          <p:cNvSpPr>
            <a:spLocks noGrp="1"/>
          </p:cNvSpPr>
          <p:nvPr>
            <p:ph type="dt" sz="half" idx="10"/>
          </p:nvPr>
        </p:nvSpPr>
        <p:spPr>
          <a:xfrm>
            <a:off x="838200" y="649224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6" name="Footer Placeholder 5">
            <a:extLst>
              <a:ext uri="{FF2B5EF4-FFF2-40B4-BE49-F238E27FC236}">
                <a16:creationId xmlns:a16="http://schemas.microsoft.com/office/drawing/2014/main" id="{29743D11-1AA9-F1E1-42D8-CE9E0EE94694}"/>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7" name="Slide Number Placeholder 6">
            <a:extLst>
              <a:ext uri="{FF2B5EF4-FFF2-40B4-BE49-F238E27FC236}">
                <a16:creationId xmlns:a16="http://schemas.microsoft.com/office/drawing/2014/main" id="{4A67DDEC-3B4A-7805-BAA9-0A35DEE27EC7}"/>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49ABCAEC-7D34-E549-A96E-FCEDAADBE4B0}" type="slidenum">
              <a:rPr lang="en-US" smtClean="0"/>
              <a:pPr defTabSz="914400">
                <a:spcAft>
                  <a:spcPts val="600"/>
                </a:spcAft>
              </a:pPr>
              <a:t>3</a:t>
            </a:fld>
            <a:endParaRPr lang="en-US" dirty="0"/>
          </a:p>
        </p:txBody>
      </p:sp>
    </p:spTree>
    <p:extLst>
      <p:ext uri="{BB962C8B-B14F-4D97-AF65-F5344CB8AC3E}">
        <p14:creationId xmlns:p14="http://schemas.microsoft.com/office/powerpoint/2010/main" val="565424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43612301-F6CE-7E84-7A6A-22F1E18A933F}"/>
              </a:ext>
            </a:extLst>
          </p:cNvPr>
          <p:cNvSpPr>
            <a:spLocks noGrp="1"/>
          </p:cNvSpPr>
          <p:nvPr>
            <p:ph type="ctrTitle"/>
          </p:nvPr>
        </p:nvSpPr>
        <p:spPr>
          <a:xfrm>
            <a:off x="1524000" y="1005840"/>
            <a:ext cx="9031769" cy="2936382"/>
          </a:xfrm>
        </p:spPr>
        <p:txBody>
          <a:bodyPr>
            <a:normAutofit/>
          </a:bodyPr>
          <a:lstStyle/>
          <a:p>
            <a:r>
              <a:rPr lang="en-US" sz="6600" dirty="0"/>
              <a:t>Normalizing</a:t>
            </a:r>
            <a:br>
              <a:rPr lang="en-US" sz="6600" dirty="0"/>
            </a:br>
            <a:endParaRPr lang="en-US" sz="6600" dirty="0"/>
          </a:p>
        </p:txBody>
      </p:sp>
      <p:sp>
        <p:nvSpPr>
          <p:cNvPr id="2" name="Title 1"/>
          <p:cNvSpPr>
            <a:spLocks noGrp="1"/>
          </p:cNvSpPr>
          <p:nvPr>
            <p:ph type="subTitle" idx="1"/>
          </p:nvPr>
        </p:nvSpPr>
        <p:spPr>
          <a:xfrm>
            <a:off x="1524000" y="4034297"/>
            <a:ext cx="9031769" cy="1655762"/>
          </a:xfrm>
        </p:spPr>
        <p:txBody>
          <a:bodyPr vert="horz" lIns="91416" tIns="45708" rIns="91416" bIns="45708" rtlCol="0">
            <a:normAutofit/>
          </a:bodyPr>
          <a:lstStyle/>
          <a:p>
            <a:r>
              <a:rPr lang="en-US" sz="3200" dirty="0"/>
              <a:t>A must-have skill for mediators.</a:t>
            </a:r>
          </a:p>
        </p:txBody>
      </p:sp>
      <p:grpSp>
        <p:nvGrpSpPr>
          <p:cNvPr id="22" name="Group 21">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23"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37"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70581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9B003D-FFBC-054D-A5C2-BAE45E276EAF}"/>
              </a:ext>
            </a:extLst>
          </p:cNvPr>
          <p:cNvSpPr>
            <a:spLocks noGrp="1"/>
          </p:cNvSpPr>
          <p:nvPr>
            <p:ph idx="1"/>
          </p:nvPr>
        </p:nvSpPr>
        <p:spPr>
          <a:xfrm>
            <a:off x="838200" y="2671763"/>
            <a:ext cx="10515600" cy="3643312"/>
          </a:xfrm>
        </p:spPr>
        <p:txBody>
          <a:bodyPr>
            <a:normAutofit lnSpcReduction="10000"/>
          </a:bodyPr>
          <a:lstStyle/>
          <a:p>
            <a:pPr algn="ctr"/>
            <a:r>
              <a:rPr lang="en-US" sz="5400" dirty="0">
                <a:solidFill>
                  <a:srgbClr val="FFFFFF"/>
                </a:solidFill>
              </a:rPr>
              <a:t>Conflict is a signal or message that something is not working and needs to be different.</a:t>
            </a:r>
          </a:p>
          <a:p>
            <a:pPr algn="ctr"/>
            <a:endParaRPr lang="en-US" sz="3600" i="1" dirty="0">
              <a:solidFill>
                <a:srgbClr val="FFFFFF"/>
              </a:solidFill>
            </a:endParaRPr>
          </a:p>
          <a:p>
            <a:pPr algn="ctr"/>
            <a:r>
              <a:rPr lang="en-US" sz="2400" dirty="0">
                <a:solidFill>
                  <a:srgbClr val="FFFFFF"/>
                </a:solidFill>
              </a:rPr>
              <a:t>~ </a:t>
            </a:r>
            <a:r>
              <a:rPr lang="en-US" sz="2400" i="1" dirty="0">
                <a:solidFill>
                  <a:srgbClr val="FFFFFF"/>
                </a:solidFill>
              </a:rPr>
              <a:t>Talk Through Conflict Using Interest-Based Problem Solving, </a:t>
            </a:r>
            <a:r>
              <a:rPr lang="en-US" sz="2400" dirty="0">
                <a:solidFill>
                  <a:srgbClr val="FFFFFF"/>
                </a:solidFill>
              </a:rPr>
              <a:t>Education Service Center Region 4 (2011). ~</a:t>
            </a:r>
            <a:endParaRPr lang="en-US" sz="2400" i="1" dirty="0">
              <a:solidFill>
                <a:srgbClr val="FFFFFF"/>
              </a:solidFill>
            </a:endParaRPr>
          </a:p>
          <a:p>
            <a:endParaRPr lang="en-US" dirty="0"/>
          </a:p>
        </p:txBody>
      </p:sp>
      <p:sp>
        <p:nvSpPr>
          <p:cNvPr id="3" name="Date Placeholder 2">
            <a:extLst>
              <a:ext uri="{FF2B5EF4-FFF2-40B4-BE49-F238E27FC236}">
                <a16:creationId xmlns:a16="http://schemas.microsoft.com/office/drawing/2014/main" id="{0EA78A7F-2D7D-2D49-9C42-89F038B441EA}"/>
              </a:ext>
            </a:extLst>
          </p:cNvPr>
          <p:cNvSpPr>
            <a:spLocks noGrp="1"/>
          </p:cNvSpPr>
          <p:nvPr>
            <p:ph type="dt" sz="half" idx="10"/>
          </p:nvPr>
        </p:nvSpPr>
        <p:spPr/>
        <p:txBody>
          <a:bodyPr/>
          <a:lstStyle/>
          <a:p>
            <a:r>
              <a:rPr lang="en-US"/>
              <a:t>2022</a:t>
            </a:r>
            <a:endParaRPr lang="en-US" dirty="0"/>
          </a:p>
        </p:txBody>
      </p:sp>
      <p:sp>
        <p:nvSpPr>
          <p:cNvPr id="4" name="Footer Placeholder 3">
            <a:extLst>
              <a:ext uri="{FF2B5EF4-FFF2-40B4-BE49-F238E27FC236}">
                <a16:creationId xmlns:a16="http://schemas.microsoft.com/office/drawing/2014/main" id="{9A269A5E-B8AC-8448-B543-52173695D874}"/>
              </a:ext>
            </a:extLst>
          </p:cNvPr>
          <p:cNvSpPr>
            <a:spLocks noGrp="1"/>
          </p:cNvSpPr>
          <p:nvPr>
            <p:ph type="ftr" sz="quarter" idx="11"/>
          </p:nvPr>
        </p:nvSpPr>
        <p:spPr/>
        <p:txBody>
          <a:bodyPr/>
          <a:lstStyle/>
          <a:p>
            <a:r>
              <a:rPr lang="en-US" dirty="0"/>
              <a:t>© Pingora Consulting</a:t>
            </a:r>
          </a:p>
        </p:txBody>
      </p:sp>
      <p:sp>
        <p:nvSpPr>
          <p:cNvPr id="5" name="Slide Number Placeholder 4">
            <a:extLst>
              <a:ext uri="{FF2B5EF4-FFF2-40B4-BE49-F238E27FC236}">
                <a16:creationId xmlns:a16="http://schemas.microsoft.com/office/drawing/2014/main" id="{6E4797C3-FD92-8443-B2D7-9AB10563F873}"/>
              </a:ext>
            </a:extLst>
          </p:cNvPr>
          <p:cNvSpPr>
            <a:spLocks noGrp="1"/>
          </p:cNvSpPr>
          <p:nvPr>
            <p:ph type="sldNum" sz="quarter" idx="12"/>
          </p:nvPr>
        </p:nvSpPr>
        <p:spPr/>
        <p:txBody>
          <a:bodyPr/>
          <a:lstStyle/>
          <a:p>
            <a:fld id="{FC1CF07D-8B3F-4D32-B059-0039CEA46DB1}" type="slidenum">
              <a:rPr lang="en-US" smtClean="0"/>
              <a:pPr/>
              <a:t>31</a:t>
            </a:fld>
            <a:endParaRPr lang="en-US" dirty="0"/>
          </a:p>
        </p:txBody>
      </p:sp>
      <p:sp>
        <p:nvSpPr>
          <p:cNvPr id="6" name="Title 5">
            <a:extLst>
              <a:ext uri="{FF2B5EF4-FFF2-40B4-BE49-F238E27FC236}">
                <a16:creationId xmlns:a16="http://schemas.microsoft.com/office/drawing/2014/main" id="{DFF8B42A-1E84-5952-DFCD-8F7DAFB7236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Conflict</a:t>
            </a:r>
          </a:p>
        </p:txBody>
      </p:sp>
    </p:spTree>
    <p:extLst>
      <p:ext uri="{BB962C8B-B14F-4D97-AF65-F5344CB8AC3E}">
        <p14:creationId xmlns:p14="http://schemas.microsoft.com/office/powerpoint/2010/main" val="26139993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D737B3-FE66-384A-8A46-3D7026DD1FEF}"/>
              </a:ext>
            </a:extLst>
          </p:cNvPr>
          <p:cNvSpPr>
            <a:spLocks noGrp="1"/>
          </p:cNvSpPr>
          <p:nvPr>
            <p:ph type="title"/>
          </p:nvPr>
        </p:nvSpPr>
        <p:spPr>
          <a:xfrm>
            <a:off x="645065" y="1463040"/>
            <a:ext cx="3796306" cy="2690949"/>
          </a:xfrm>
        </p:spPr>
        <p:txBody>
          <a:bodyPr anchor="t">
            <a:normAutofit/>
          </a:bodyPr>
          <a:lstStyle/>
          <a:p>
            <a:r>
              <a:rPr lang="en-US" sz="5400" dirty="0"/>
              <a:t>NORMALIZE, don’t awfulize.</a:t>
            </a:r>
          </a:p>
        </p:txBody>
      </p:sp>
      <p:grpSp>
        <p:nvGrpSpPr>
          <p:cNvPr id="13" name="Group 1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CC4C417-B55D-9A4E-8754-D77496547A79}"/>
              </a:ext>
            </a:extLst>
          </p:cNvPr>
          <p:cNvSpPr>
            <a:spLocks noGrp="1"/>
          </p:cNvSpPr>
          <p:nvPr>
            <p:ph idx="1"/>
          </p:nvPr>
        </p:nvSpPr>
        <p:spPr>
          <a:xfrm>
            <a:off x="5343374" y="1463039"/>
            <a:ext cx="5855231" cy="4300447"/>
          </a:xfrm>
        </p:spPr>
        <p:txBody>
          <a:bodyPr anchor="t">
            <a:normAutofit/>
          </a:bodyPr>
          <a:lstStyle/>
          <a:p>
            <a:pPr>
              <a:buFont typeface="Wingdings" charset="2"/>
              <a:buChar char="§"/>
            </a:pPr>
            <a:r>
              <a:rPr lang="en-US" sz="3200" dirty="0"/>
              <a:t>What a mediator communicates:</a:t>
            </a:r>
          </a:p>
          <a:p>
            <a:pPr marL="861754" lvl="1" indent="-457063">
              <a:buFont typeface="Wingdings" charset="2"/>
              <a:buChar char="§"/>
            </a:pPr>
            <a:r>
              <a:rPr lang="en-US" sz="2800" dirty="0"/>
              <a:t>Conflict happens.</a:t>
            </a:r>
          </a:p>
          <a:p>
            <a:pPr marL="861754" lvl="1" indent="-457063">
              <a:buFont typeface="Wingdings" charset="2"/>
              <a:buChar char="§"/>
            </a:pPr>
            <a:r>
              <a:rPr lang="en-US" sz="2800" dirty="0"/>
              <a:t>It is an opportunity for growth.</a:t>
            </a:r>
          </a:p>
          <a:p>
            <a:pPr marL="861754" lvl="1" indent="-457063">
              <a:buFont typeface="Wingdings" charset="2"/>
              <a:buChar char="§"/>
            </a:pPr>
            <a:r>
              <a:rPr lang="en-US" sz="2800" dirty="0"/>
              <a:t>Confidence in your ability to lead.</a:t>
            </a:r>
          </a:p>
          <a:p>
            <a:pPr marL="861754" lvl="1" indent="-457063">
              <a:buFont typeface="Wingdings" charset="2"/>
              <a:buChar char="§"/>
            </a:pPr>
            <a:r>
              <a:rPr lang="en-US" sz="2800" dirty="0"/>
              <a:t>The participants come out on the other side of conflict better than before.</a:t>
            </a:r>
          </a:p>
        </p:txBody>
      </p:sp>
      <p:sp>
        <p:nvSpPr>
          <p:cNvPr id="4" name="Date Placeholder 3">
            <a:extLst>
              <a:ext uri="{FF2B5EF4-FFF2-40B4-BE49-F238E27FC236}">
                <a16:creationId xmlns:a16="http://schemas.microsoft.com/office/drawing/2014/main" id="{6F1AB7E1-9200-094A-B53A-2744C07E5783}"/>
              </a:ext>
            </a:extLst>
          </p:cNvPr>
          <p:cNvSpPr>
            <a:spLocks noGrp="1"/>
          </p:cNvSpPr>
          <p:nvPr>
            <p:ph type="dt" sz="half" idx="10"/>
          </p:nvPr>
        </p:nvSpPr>
        <p:spPr>
          <a:xfrm>
            <a:off x="838200" y="649224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03A4ED73-604B-8049-A551-A0F4D718984C}"/>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76E04083-9D20-9143-83B8-3559C9EE831E}"/>
              </a:ext>
            </a:extLst>
          </p:cNvPr>
          <p:cNvSpPr>
            <a:spLocks noGrp="1"/>
          </p:cNvSpPr>
          <p:nvPr>
            <p:ph type="sldNum" sz="quarter" idx="12"/>
          </p:nvPr>
        </p:nvSpPr>
        <p:spPr>
          <a:xfrm>
            <a:off x="8610600" y="6492240"/>
            <a:ext cx="2743200" cy="365125"/>
          </a:xfrm>
        </p:spPr>
        <p:txBody>
          <a:bodyPr>
            <a:normAutofit/>
          </a:bodyPr>
          <a:lstStyle/>
          <a:p>
            <a:pPr>
              <a:spcAft>
                <a:spcPts val="600"/>
              </a:spcAft>
            </a:pPr>
            <a:fld id="{6E290225-7458-4E5F-AFE5-E142CAAEBF37}" type="slidenum">
              <a:rPr lang="en-US"/>
              <a:pPr>
                <a:spcAft>
                  <a:spcPts val="600"/>
                </a:spcAft>
              </a:pPr>
              <a:t>32</a:t>
            </a:fld>
            <a:endParaRPr lang="en-US" dirty="0"/>
          </a:p>
        </p:txBody>
      </p:sp>
    </p:spTree>
    <p:extLst>
      <p:ext uri="{BB962C8B-B14F-4D97-AF65-F5344CB8AC3E}">
        <p14:creationId xmlns:p14="http://schemas.microsoft.com/office/powerpoint/2010/main" val="35670127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DE12E7-6CE7-F942-A9DB-1BE824B8B285}"/>
              </a:ext>
            </a:extLst>
          </p:cNvPr>
          <p:cNvSpPr>
            <a:spLocks noGrp="1"/>
          </p:cNvSpPr>
          <p:nvPr>
            <p:ph type="title"/>
          </p:nvPr>
        </p:nvSpPr>
        <p:spPr>
          <a:xfrm>
            <a:off x="1166650" y="1332952"/>
            <a:ext cx="3926898" cy="3921176"/>
          </a:xfrm>
        </p:spPr>
        <p:txBody>
          <a:bodyPr anchor="ctr">
            <a:normAutofit/>
          </a:bodyPr>
          <a:lstStyle/>
          <a:p>
            <a:r>
              <a:rPr lang="en-US" sz="5400" dirty="0"/>
              <a:t>Normalizing is a critical skill.</a:t>
            </a:r>
          </a:p>
        </p:txBody>
      </p:sp>
      <p:sp>
        <p:nvSpPr>
          <p:cNvPr id="4" name="Date Placeholder 3">
            <a:extLst>
              <a:ext uri="{FF2B5EF4-FFF2-40B4-BE49-F238E27FC236}">
                <a16:creationId xmlns:a16="http://schemas.microsoft.com/office/drawing/2014/main" id="{3C4F928C-4E8C-C34D-8B3D-0BC066915F3D}"/>
              </a:ext>
            </a:extLst>
          </p:cNvPr>
          <p:cNvSpPr>
            <a:spLocks noGrp="1"/>
          </p:cNvSpPr>
          <p:nvPr>
            <p:ph type="dt" sz="half" idx="10"/>
          </p:nvPr>
        </p:nvSpPr>
        <p:spPr>
          <a:xfrm rot="-5400000">
            <a:off x="-790169" y="1057083"/>
            <a:ext cx="2187303" cy="365125"/>
          </a:xfrm>
        </p:spPr>
        <p:txBody>
          <a:bodyPr>
            <a:normAutofit/>
          </a:bodyPr>
          <a:lstStyle/>
          <a:p>
            <a:pPr algn="r">
              <a:spcAft>
                <a:spcPts val="600"/>
              </a:spcAft>
            </a:pPr>
            <a:r>
              <a:rPr lang="en-US">
                <a:solidFill>
                  <a:schemeClr val="bg1"/>
                </a:solidFill>
              </a:rPr>
              <a:t>2022</a:t>
            </a:r>
            <a:endParaRPr lang="en-US" dirty="0">
              <a:solidFill>
                <a:schemeClr val="bg1"/>
              </a:solidFill>
            </a:endParaRPr>
          </a:p>
        </p:txBody>
      </p:sp>
      <p:grpSp>
        <p:nvGrpSpPr>
          <p:cNvPr id="19" name="Group 18">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20"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374D00A9-3B86-8E48-8640-4617F7510FB0}"/>
              </a:ext>
            </a:extLst>
          </p:cNvPr>
          <p:cNvSpPr>
            <a:spLocks noGrp="1"/>
          </p:cNvSpPr>
          <p:nvPr>
            <p:ph type="sldNum" sz="quarter" idx="12"/>
          </p:nvPr>
        </p:nvSpPr>
        <p:spPr>
          <a:xfrm>
            <a:off x="73152" y="3379979"/>
            <a:ext cx="457200" cy="365125"/>
          </a:xfrm>
        </p:spPr>
        <p:txBody>
          <a:bodyPr>
            <a:normAutofit/>
          </a:bodyPr>
          <a:lstStyle/>
          <a:p>
            <a:pPr algn="ctr">
              <a:spcAft>
                <a:spcPts val="600"/>
              </a:spcAft>
            </a:pPr>
            <a:fld id="{6E290225-7458-4E5F-AFE5-E142CAAEBF37}" type="slidenum">
              <a:rPr lang="en-US">
                <a:solidFill>
                  <a:srgbClr val="FFFFFF"/>
                </a:solidFill>
              </a:rPr>
              <a:pPr algn="ctr">
                <a:spcAft>
                  <a:spcPts val="600"/>
                </a:spcAft>
              </a:pPr>
              <a:t>33</a:t>
            </a:fld>
            <a:endParaRPr lang="en-US" dirty="0">
              <a:solidFill>
                <a:srgbClr val="FFFFFF"/>
              </a:solidFill>
            </a:endParaRPr>
          </a:p>
        </p:txBody>
      </p:sp>
      <p:sp>
        <p:nvSpPr>
          <p:cNvPr id="5" name="Footer Placeholder 4">
            <a:extLst>
              <a:ext uri="{FF2B5EF4-FFF2-40B4-BE49-F238E27FC236}">
                <a16:creationId xmlns:a16="http://schemas.microsoft.com/office/drawing/2014/main" id="{797D7622-A841-B345-A91F-1CEC35E4BC96}"/>
              </a:ext>
            </a:extLst>
          </p:cNvPr>
          <p:cNvSpPr>
            <a:spLocks noGrp="1"/>
          </p:cNvSpPr>
          <p:nvPr>
            <p:ph type="ftr" sz="quarter" idx="11"/>
          </p:nvPr>
        </p:nvSpPr>
        <p:spPr>
          <a:xfrm rot="-5400000">
            <a:off x="-945222" y="5281914"/>
            <a:ext cx="2495058" cy="365125"/>
          </a:xfrm>
        </p:spPr>
        <p:txBody>
          <a:bodyPr>
            <a:normAutofit/>
          </a:bodyPr>
          <a:lstStyle/>
          <a:p>
            <a:pPr algn="l">
              <a:spcAft>
                <a:spcPts val="600"/>
              </a:spcAft>
            </a:pPr>
            <a:r>
              <a:rPr lang="en-US" dirty="0">
                <a:solidFill>
                  <a:srgbClr val="FFFFFF"/>
                </a:solidFill>
              </a:rPr>
              <a:t>© Pingora Consulting</a:t>
            </a:r>
          </a:p>
        </p:txBody>
      </p:sp>
      <p:sp>
        <p:nvSpPr>
          <p:cNvPr id="3" name="Content Placeholder 2">
            <a:extLst>
              <a:ext uri="{FF2B5EF4-FFF2-40B4-BE49-F238E27FC236}">
                <a16:creationId xmlns:a16="http://schemas.microsoft.com/office/drawing/2014/main" id="{1A2984F9-2626-5C47-96E7-FE0C6896739C}"/>
              </a:ext>
            </a:extLst>
          </p:cNvPr>
          <p:cNvSpPr>
            <a:spLocks noGrp="1"/>
          </p:cNvSpPr>
          <p:nvPr>
            <p:ph idx="1"/>
          </p:nvPr>
        </p:nvSpPr>
        <p:spPr>
          <a:xfrm>
            <a:off x="6421120" y="499833"/>
            <a:ext cx="5100320" cy="5581226"/>
          </a:xfrm>
        </p:spPr>
        <p:txBody>
          <a:bodyPr anchor="ctr">
            <a:normAutofit/>
          </a:bodyPr>
          <a:lstStyle/>
          <a:p>
            <a:r>
              <a:rPr lang="en-US" dirty="0"/>
              <a:t>Remember, there are many different considerations, perspectives, views.</a:t>
            </a:r>
          </a:p>
          <a:p>
            <a:r>
              <a:rPr lang="en-US" dirty="0"/>
              <a:t>Disagreement encourages us to learn more and develop a deeper understanding of others’ views.</a:t>
            </a:r>
          </a:p>
          <a:p>
            <a:r>
              <a:rPr lang="en-US" dirty="0"/>
              <a:t>Do not draw conclusions, over-react, or make it worse.</a:t>
            </a:r>
          </a:p>
          <a:p>
            <a:endParaRPr lang="en-US" sz="2400" dirty="0"/>
          </a:p>
        </p:txBody>
      </p:sp>
    </p:spTree>
    <p:extLst>
      <p:ext uri="{BB962C8B-B14F-4D97-AF65-F5344CB8AC3E}">
        <p14:creationId xmlns:p14="http://schemas.microsoft.com/office/powerpoint/2010/main" val="22518062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D988-5E25-974A-9FA2-F80AE83DA592}"/>
              </a:ext>
            </a:extLst>
          </p:cNvPr>
          <p:cNvSpPr>
            <a:spLocks noGrp="1"/>
          </p:cNvSpPr>
          <p:nvPr>
            <p:ph type="title"/>
          </p:nvPr>
        </p:nvSpPr>
        <p:spPr>
          <a:xfrm>
            <a:off x="655320" y="365125"/>
            <a:ext cx="9013052" cy="1623312"/>
          </a:xfrm>
        </p:spPr>
        <p:txBody>
          <a:bodyPr anchor="b">
            <a:normAutofit/>
          </a:bodyPr>
          <a:lstStyle/>
          <a:p>
            <a:r>
              <a:rPr lang="en-US" sz="5400" dirty="0"/>
              <a:t>Conflict is part of life.</a:t>
            </a:r>
          </a:p>
        </p:txBody>
      </p:sp>
      <p:sp>
        <p:nvSpPr>
          <p:cNvPr id="3" name="Content Placeholder 2">
            <a:extLst>
              <a:ext uri="{FF2B5EF4-FFF2-40B4-BE49-F238E27FC236}">
                <a16:creationId xmlns:a16="http://schemas.microsoft.com/office/drawing/2014/main" id="{A8ADA0FD-F6C4-BE4A-8015-3DA9FCE0A650}"/>
              </a:ext>
            </a:extLst>
          </p:cNvPr>
          <p:cNvSpPr>
            <a:spLocks noGrp="1"/>
          </p:cNvSpPr>
          <p:nvPr>
            <p:ph idx="1"/>
          </p:nvPr>
        </p:nvSpPr>
        <p:spPr>
          <a:xfrm>
            <a:off x="655320" y="2508768"/>
            <a:ext cx="10231755" cy="3327251"/>
          </a:xfrm>
        </p:spPr>
        <p:txBody>
          <a:bodyPr>
            <a:normAutofit/>
          </a:bodyPr>
          <a:lstStyle/>
          <a:p>
            <a:r>
              <a:rPr lang="en-US" dirty="0"/>
              <a:t>Disagreement or conflict is a necessary ingredient in the growth and development of individuals, families, communities, and societies. </a:t>
            </a:r>
          </a:p>
          <a:p>
            <a:r>
              <a:rPr lang="en-US" dirty="0"/>
              <a:t>Conflict can help build community, define and balance needs, and make difficult choices.</a:t>
            </a:r>
          </a:p>
          <a:p>
            <a:r>
              <a:rPr lang="en-US" dirty="0"/>
              <a:t>Working through conflict can be an important bonding experience.</a:t>
            </a:r>
          </a:p>
          <a:p>
            <a:pPr marL="45720" indent="0">
              <a:buNone/>
            </a:pPr>
            <a:endParaRPr lang="en-US" dirty="0"/>
          </a:p>
          <a:p>
            <a:pPr marL="0" indent="0">
              <a:buNone/>
            </a:pPr>
            <a:r>
              <a:rPr lang="en-US" sz="2000" i="1" dirty="0"/>
              <a:t>Mayer</a:t>
            </a:r>
            <a:r>
              <a:rPr lang="en-US" sz="2000" dirty="0"/>
              <a:t> (2012).</a:t>
            </a:r>
            <a:endParaRPr lang="en-US" sz="2000" i="1" dirty="0"/>
          </a:p>
        </p:txBody>
      </p:sp>
      <p:sp>
        <p:nvSpPr>
          <p:cNvPr id="4" name="Date Placeholder 3">
            <a:extLst>
              <a:ext uri="{FF2B5EF4-FFF2-40B4-BE49-F238E27FC236}">
                <a16:creationId xmlns:a16="http://schemas.microsoft.com/office/drawing/2014/main" id="{633B10B7-2E6E-2F45-A238-E1B479593FB8}"/>
              </a:ext>
            </a:extLst>
          </p:cNvPr>
          <p:cNvSpPr>
            <a:spLocks noGrp="1"/>
          </p:cNvSpPr>
          <p:nvPr>
            <p:ph type="dt" sz="half" idx="10"/>
          </p:nvPr>
        </p:nvSpPr>
        <p:spPr/>
        <p:txBody>
          <a:bodyPr/>
          <a:lstStyle/>
          <a:p>
            <a:r>
              <a:rPr lang="en-US"/>
              <a:t>2022</a:t>
            </a:r>
            <a:endParaRPr lang="en-US" dirty="0"/>
          </a:p>
        </p:txBody>
      </p:sp>
      <p:sp>
        <p:nvSpPr>
          <p:cNvPr id="5" name="Footer Placeholder 4">
            <a:extLst>
              <a:ext uri="{FF2B5EF4-FFF2-40B4-BE49-F238E27FC236}">
                <a16:creationId xmlns:a16="http://schemas.microsoft.com/office/drawing/2014/main" id="{428080E9-8652-5A43-A906-A3F789AB9D0D}"/>
              </a:ext>
            </a:extLst>
          </p:cNvPr>
          <p:cNvSpPr>
            <a:spLocks noGrp="1"/>
          </p:cNvSpPr>
          <p:nvPr>
            <p:ph type="ftr" sz="quarter" idx="11"/>
          </p:nvPr>
        </p:nvSpPr>
        <p:spPr/>
        <p:txBody>
          <a:bodyPr/>
          <a:lstStyle/>
          <a:p>
            <a:r>
              <a:rPr lang="en-US" dirty="0"/>
              <a:t>© Pingora Consulting</a:t>
            </a:r>
          </a:p>
        </p:txBody>
      </p:sp>
      <p:sp>
        <p:nvSpPr>
          <p:cNvPr id="6" name="Slide Number Placeholder 5">
            <a:extLst>
              <a:ext uri="{FF2B5EF4-FFF2-40B4-BE49-F238E27FC236}">
                <a16:creationId xmlns:a16="http://schemas.microsoft.com/office/drawing/2014/main" id="{CF224B93-A8E3-F640-8ADD-26B1A5C6093A}"/>
              </a:ext>
            </a:extLst>
          </p:cNvPr>
          <p:cNvSpPr>
            <a:spLocks noGrp="1"/>
          </p:cNvSpPr>
          <p:nvPr>
            <p:ph type="sldNum" sz="quarter" idx="12"/>
          </p:nvPr>
        </p:nvSpPr>
        <p:spPr/>
        <p:txBody>
          <a:bodyPr/>
          <a:lstStyle/>
          <a:p>
            <a:fld id="{6E290225-7458-4E5F-AFE5-E142CAAEBF37}" type="slidenum">
              <a:rPr lang="en-US" smtClean="0"/>
              <a:t>34</a:t>
            </a:fld>
            <a:endParaRPr lang="en-US" dirty="0"/>
          </a:p>
        </p:txBody>
      </p:sp>
    </p:spTree>
    <p:extLst>
      <p:ext uri="{BB962C8B-B14F-4D97-AF65-F5344CB8AC3E}">
        <p14:creationId xmlns:p14="http://schemas.microsoft.com/office/powerpoint/2010/main" val="1665465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AB39C1C1-F03F-1B83-909E-221312A24E75}"/>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Physical Space</a:t>
            </a:r>
            <a:br>
              <a:rPr lang="en-US" sz="7200" kern="1200" dirty="0">
                <a:solidFill>
                  <a:schemeClr val="tx1"/>
                </a:solidFill>
                <a:latin typeface="+mj-lt"/>
                <a:ea typeface="+mj-ea"/>
                <a:cs typeface="+mj-cs"/>
              </a:rPr>
            </a:br>
            <a:endParaRPr lang="en-US" sz="7200" kern="1200" dirty="0">
              <a:solidFill>
                <a:schemeClr val="tx1"/>
              </a:solidFill>
              <a:latin typeface="+mj-lt"/>
              <a:ea typeface="+mj-ea"/>
              <a:cs typeface="+mj-cs"/>
            </a:endParaRPr>
          </a:p>
        </p:txBody>
      </p:sp>
      <p:sp>
        <p:nvSpPr>
          <p:cNvPr id="3" name="Text Placeholder 2"/>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dirty="0">
                <a:solidFill>
                  <a:schemeClr val="tx1"/>
                </a:solidFill>
                <a:latin typeface="+mn-lt"/>
                <a:ea typeface="+mn-ea"/>
                <a:cs typeface="+mn-cs"/>
              </a:rPr>
              <a:t>Must show respect.</a:t>
            </a:r>
          </a:p>
        </p:txBody>
      </p:sp>
      <p:cxnSp>
        <p:nvCxnSpPr>
          <p:cNvPr id="18" name="Straight Connector 17">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312254C5-6F9C-FA44-B4CE-47EAAFA1A7BE}"/>
              </a:ext>
            </a:extLst>
          </p:cNvPr>
          <p:cNvSpPr>
            <a:spLocks noGrp="1"/>
          </p:cNvSpPr>
          <p:nvPr>
            <p:ph type="dt" sz="half" idx="10"/>
          </p:nvPr>
        </p:nvSpPr>
        <p:spPr>
          <a:xfrm>
            <a:off x="838200" y="649224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6" name="Footer Placeholder 5">
            <a:extLst>
              <a:ext uri="{FF2B5EF4-FFF2-40B4-BE49-F238E27FC236}">
                <a16:creationId xmlns:a16="http://schemas.microsoft.com/office/drawing/2014/main" id="{5002DAEF-2BAC-1040-8F41-05FB125CADC2}"/>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4" name="Slide Number Placeholder 3"/>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38D743B0-83BE-2241-8094-07BB909BF0D4}" type="slidenum">
              <a:rPr lang="en-US"/>
              <a:pPr defTabSz="914400">
                <a:spcAft>
                  <a:spcPts val="600"/>
                </a:spcAft>
              </a:pPr>
              <a:t>35</a:t>
            </a:fld>
            <a:endParaRPr lang="en-US" dirty="0"/>
          </a:p>
        </p:txBody>
      </p:sp>
    </p:spTree>
    <p:extLst>
      <p:ext uri="{BB962C8B-B14F-4D97-AF65-F5344CB8AC3E}">
        <p14:creationId xmlns:p14="http://schemas.microsoft.com/office/powerpoint/2010/main" val="3606184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DDE2-4E28-FE41-B0B4-C25384875CD8}"/>
              </a:ext>
            </a:extLst>
          </p:cNvPr>
          <p:cNvSpPr>
            <a:spLocks noGrp="1"/>
          </p:cNvSpPr>
          <p:nvPr>
            <p:ph type="title"/>
          </p:nvPr>
        </p:nvSpPr>
        <p:spPr>
          <a:xfrm>
            <a:off x="405314" y="1857786"/>
            <a:ext cx="3317600" cy="3142431"/>
          </a:xfrm>
          <a:prstGeom prst="ellipse">
            <a:avLst/>
          </a:prstGeom>
          <a:solidFill>
            <a:schemeClr val="accent5"/>
          </a:solidFill>
          <a:ln w="174625" cmpd="thinThick">
            <a:solidFill>
              <a:srgbClr val="262626"/>
            </a:solidFill>
          </a:ln>
        </p:spPr>
        <p:txBody>
          <a:bodyPr anchor="ctr">
            <a:normAutofit/>
          </a:bodyPr>
          <a:lstStyle/>
          <a:p>
            <a:pPr algn="ctr"/>
            <a:r>
              <a:rPr lang="en-US" sz="4800" b="1" dirty="0">
                <a:solidFill>
                  <a:srgbClr val="FFFFFF"/>
                </a:solidFill>
              </a:rPr>
              <a:t>Physical Space</a:t>
            </a:r>
          </a:p>
        </p:txBody>
      </p:sp>
      <p:graphicFrame>
        <p:nvGraphicFramePr>
          <p:cNvPr id="7" name="Content Placeholder 2">
            <a:extLst>
              <a:ext uri="{FF2B5EF4-FFF2-40B4-BE49-F238E27FC236}">
                <a16:creationId xmlns:a16="http://schemas.microsoft.com/office/drawing/2014/main" id="{40C724F7-6029-4665-AF50-3C9F3CB434B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128158"/>
              </p:ext>
            </p:extLst>
          </p:nvPr>
        </p:nvGraphicFramePr>
        <p:xfrm>
          <a:off x="4039135" y="529394"/>
          <a:ext cx="7789422" cy="5770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5C7285D8-B76B-9943-ADDE-1AC59A3450FD}"/>
              </a:ext>
            </a:extLst>
          </p:cNvPr>
          <p:cNvSpPr>
            <a:spLocks noGrp="1"/>
          </p:cNvSpPr>
          <p:nvPr>
            <p:ph type="dt" sz="half" idx="10"/>
          </p:nvPr>
        </p:nvSpPr>
        <p:spPr/>
        <p:txBody>
          <a:bodyPr/>
          <a:lstStyle/>
          <a:p>
            <a:r>
              <a:rPr lang="en-US">
                <a:solidFill>
                  <a:schemeClr val="bg2"/>
                </a:solidFill>
              </a:rPr>
              <a:t>2022</a:t>
            </a:r>
            <a:endParaRPr lang="en-US" dirty="0">
              <a:solidFill>
                <a:schemeClr val="bg2"/>
              </a:solidFill>
            </a:endParaRPr>
          </a:p>
        </p:txBody>
      </p:sp>
      <p:sp>
        <p:nvSpPr>
          <p:cNvPr id="4" name="Footer Placeholder 3">
            <a:extLst>
              <a:ext uri="{FF2B5EF4-FFF2-40B4-BE49-F238E27FC236}">
                <a16:creationId xmlns:a16="http://schemas.microsoft.com/office/drawing/2014/main" id="{AE103F4A-A22F-5E4D-9653-438C0F8B96BD}"/>
              </a:ext>
            </a:extLst>
          </p:cNvPr>
          <p:cNvSpPr>
            <a:spLocks noGrp="1"/>
          </p:cNvSpPr>
          <p:nvPr>
            <p:ph type="ftr" sz="quarter" idx="11"/>
          </p:nvPr>
        </p:nvSpPr>
        <p:spPr/>
        <p:txBody>
          <a:bodyPr/>
          <a:lstStyle/>
          <a:p>
            <a:r>
              <a:rPr lang="en-US" dirty="0"/>
              <a:t>© Pingora Consulting</a:t>
            </a:r>
          </a:p>
        </p:txBody>
      </p:sp>
      <p:sp>
        <p:nvSpPr>
          <p:cNvPr id="5" name="Slide Number Placeholder 4">
            <a:extLst>
              <a:ext uri="{FF2B5EF4-FFF2-40B4-BE49-F238E27FC236}">
                <a16:creationId xmlns:a16="http://schemas.microsoft.com/office/drawing/2014/main" id="{7FF0466F-C97C-7A46-937E-688972AE1F99}"/>
              </a:ext>
            </a:extLst>
          </p:cNvPr>
          <p:cNvSpPr>
            <a:spLocks noGrp="1"/>
          </p:cNvSpPr>
          <p:nvPr>
            <p:ph type="sldNum" sz="quarter" idx="12"/>
          </p:nvPr>
        </p:nvSpPr>
        <p:spPr/>
        <p:txBody>
          <a:bodyPr/>
          <a:lstStyle/>
          <a:p>
            <a:fld id="{6E290225-7458-4E5F-AFE5-E142CAAEBF37}" type="slidenum">
              <a:rPr lang="en-US" smtClean="0"/>
              <a:t>36</a:t>
            </a:fld>
            <a:endParaRPr lang="en-US" dirty="0"/>
          </a:p>
        </p:txBody>
      </p:sp>
    </p:spTree>
    <p:extLst>
      <p:ext uri="{BB962C8B-B14F-4D97-AF65-F5344CB8AC3E}">
        <p14:creationId xmlns:p14="http://schemas.microsoft.com/office/powerpoint/2010/main" val="3041397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graphicEl>
                                              <a:dgm id="{D709652B-73B5-2340-9463-EA202D7B3EBD}"/>
                                            </p:graphicEl>
                                          </p:spTgt>
                                        </p:tgtEl>
                                        <p:attrNameLst>
                                          <p:attrName>style.visibility</p:attrName>
                                        </p:attrNameLst>
                                      </p:cBhvr>
                                      <p:to>
                                        <p:strVal val="visible"/>
                                      </p:to>
                                    </p:set>
                                    <p:anim calcmode="lin" valueType="num">
                                      <p:cBhvr additive="base">
                                        <p:cTn id="7" dur="500"/>
                                        <p:tgtEl>
                                          <p:spTgt spid="7">
                                            <p:graphicEl>
                                              <a:dgm id="{D709652B-73B5-2340-9463-EA202D7B3EBD}"/>
                                            </p:graphicEl>
                                          </p:spTgt>
                                        </p:tgtEl>
                                        <p:attrNameLst>
                                          <p:attrName>ppt_x</p:attrName>
                                        </p:attrNameLst>
                                      </p:cBhvr>
                                      <p:tavLst>
                                        <p:tav tm="0">
                                          <p:val>
                                            <p:strVal val="#ppt_x+#ppt_w*1.125000"/>
                                          </p:val>
                                        </p:tav>
                                        <p:tav tm="100000">
                                          <p:val>
                                            <p:strVal val="#ppt_x"/>
                                          </p:val>
                                        </p:tav>
                                      </p:tavLst>
                                    </p:anim>
                                    <p:animEffect transition="in" filter="wipe(left)">
                                      <p:cBhvr>
                                        <p:cTn id="8" dur="500"/>
                                        <p:tgtEl>
                                          <p:spTgt spid="7">
                                            <p:graphicEl>
                                              <a:dgm id="{D709652B-73B5-2340-9463-EA202D7B3EBD}"/>
                                            </p:graphicEl>
                                          </p:spTgt>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7">
                                            <p:graphicEl>
                                              <a:dgm id="{85C16737-ADF0-DC4D-9B43-D56FDFFC4BA4}"/>
                                            </p:graphicEl>
                                          </p:spTgt>
                                        </p:tgtEl>
                                        <p:attrNameLst>
                                          <p:attrName>style.visibility</p:attrName>
                                        </p:attrNameLst>
                                      </p:cBhvr>
                                      <p:to>
                                        <p:strVal val="visible"/>
                                      </p:to>
                                    </p:set>
                                    <p:anim calcmode="lin" valueType="num">
                                      <p:cBhvr additive="base">
                                        <p:cTn id="11" dur="500"/>
                                        <p:tgtEl>
                                          <p:spTgt spid="7">
                                            <p:graphicEl>
                                              <a:dgm id="{85C16737-ADF0-DC4D-9B43-D56FDFFC4BA4}"/>
                                            </p:graphicEl>
                                          </p:spTgt>
                                        </p:tgtEl>
                                        <p:attrNameLst>
                                          <p:attrName>ppt_x</p:attrName>
                                        </p:attrNameLst>
                                      </p:cBhvr>
                                      <p:tavLst>
                                        <p:tav tm="0">
                                          <p:val>
                                            <p:strVal val="#ppt_x+#ppt_w*1.125000"/>
                                          </p:val>
                                        </p:tav>
                                        <p:tav tm="100000">
                                          <p:val>
                                            <p:strVal val="#ppt_x"/>
                                          </p:val>
                                        </p:tav>
                                      </p:tavLst>
                                    </p:anim>
                                    <p:animEffect transition="in" filter="wipe(left)">
                                      <p:cBhvr>
                                        <p:cTn id="12" dur="500"/>
                                        <p:tgtEl>
                                          <p:spTgt spid="7">
                                            <p:graphicEl>
                                              <a:dgm id="{85C16737-ADF0-DC4D-9B43-D56FDFFC4BA4}"/>
                                            </p:graphicEl>
                                          </p:spTgt>
                                        </p:tgtEl>
                                      </p:cBhvr>
                                    </p:animEffect>
                                  </p:childTnLst>
                                </p:cTn>
                              </p:par>
                            </p:childTnLst>
                          </p:cTn>
                        </p:par>
                        <p:par>
                          <p:cTn id="13" fill="hold">
                            <p:stCondLst>
                              <p:cond delay="500"/>
                            </p:stCondLst>
                            <p:childTnLst>
                              <p:par>
                                <p:cTn id="14" presetID="12" presetClass="entr" presetSubtype="2" fill="hold" grpId="0" nodeType="afterEffect">
                                  <p:stCondLst>
                                    <p:cond delay="0"/>
                                  </p:stCondLst>
                                  <p:childTnLst>
                                    <p:set>
                                      <p:cBhvr>
                                        <p:cTn id="15" dur="1" fill="hold">
                                          <p:stCondLst>
                                            <p:cond delay="0"/>
                                          </p:stCondLst>
                                        </p:cTn>
                                        <p:tgtEl>
                                          <p:spTgt spid="7">
                                            <p:graphicEl>
                                              <a:dgm id="{4FE8F1D2-2001-394E-A33F-007BAD93A887}"/>
                                            </p:graphicEl>
                                          </p:spTgt>
                                        </p:tgtEl>
                                        <p:attrNameLst>
                                          <p:attrName>style.visibility</p:attrName>
                                        </p:attrNameLst>
                                      </p:cBhvr>
                                      <p:to>
                                        <p:strVal val="visible"/>
                                      </p:to>
                                    </p:set>
                                    <p:anim calcmode="lin" valueType="num">
                                      <p:cBhvr additive="base">
                                        <p:cTn id="16" dur="500"/>
                                        <p:tgtEl>
                                          <p:spTgt spid="7">
                                            <p:graphicEl>
                                              <a:dgm id="{4FE8F1D2-2001-394E-A33F-007BAD93A887}"/>
                                            </p:graphicEl>
                                          </p:spTgt>
                                        </p:tgtEl>
                                        <p:attrNameLst>
                                          <p:attrName>ppt_x</p:attrName>
                                        </p:attrNameLst>
                                      </p:cBhvr>
                                      <p:tavLst>
                                        <p:tav tm="0">
                                          <p:val>
                                            <p:strVal val="#ppt_x+#ppt_w*1.125000"/>
                                          </p:val>
                                        </p:tav>
                                        <p:tav tm="100000">
                                          <p:val>
                                            <p:strVal val="#ppt_x"/>
                                          </p:val>
                                        </p:tav>
                                      </p:tavLst>
                                    </p:anim>
                                    <p:animEffect transition="in" filter="wipe(left)">
                                      <p:cBhvr>
                                        <p:cTn id="17" dur="500"/>
                                        <p:tgtEl>
                                          <p:spTgt spid="7">
                                            <p:graphicEl>
                                              <a:dgm id="{4FE8F1D2-2001-394E-A33F-007BAD93A887}"/>
                                            </p:graphicEl>
                                          </p:spTgt>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7">
                                            <p:graphicEl>
                                              <a:dgm id="{0138CC2F-31AF-7647-8CD4-AB9D8B271829}"/>
                                            </p:graphicEl>
                                          </p:spTgt>
                                        </p:tgtEl>
                                        <p:attrNameLst>
                                          <p:attrName>style.visibility</p:attrName>
                                        </p:attrNameLst>
                                      </p:cBhvr>
                                      <p:to>
                                        <p:strVal val="visible"/>
                                      </p:to>
                                    </p:set>
                                    <p:anim calcmode="lin" valueType="num">
                                      <p:cBhvr additive="base">
                                        <p:cTn id="20" dur="500"/>
                                        <p:tgtEl>
                                          <p:spTgt spid="7">
                                            <p:graphicEl>
                                              <a:dgm id="{0138CC2F-31AF-7647-8CD4-AB9D8B271829}"/>
                                            </p:graphicEl>
                                          </p:spTgt>
                                        </p:tgtEl>
                                        <p:attrNameLst>
                                          <p:attrName>ppt_x</p:attrName>
                                        </p:attrNameLst>
                                      </p:cBhvr>
                                      <p:tavLst>
                                        <p:tav tm="0">
                                          <p:val>
                                            <p:strVal val="#ppt_x+#ppt_w*1.125000"/>
                                          </p:val>
                                        </p:tav>
                                        <p:tav tm="100000">
                                          <p:val>
                                            <p:strVal val="#ppt_x"/>
                                          </p:val>
                                        </p:tav>
                                      </p:tavLst>
                                    </p:anim>
                                    <p:animEffect transition="in" filter="wipe(left)">
                                      <p:cBhvr>
                                        <p:cTn id="21" dur="500"/>
                                        <p:tgtEl>
                                          <p:spTgt spid="7">
                                            <p:graphicEl>
                                              <a:dgm id="{0138CC2F-31AF-7647-8CD4-AB9D8B271829}"/>
                                            </p:graphicEl>
                                          </p:spTgt>
                                        </p:tgtEl>
                                      </p:cBhvr>
                                    </p:animEffect>
                                  </p:childTnLst>
                                </p:cTn>
                              </p:par>
                            </p:childTnLst>
                          </p:cTn>
                        </p:par>
                        <p:par>
                          <p:cTn id="22" fill="hold">
                            <p:stCondLst>
                              <p:cond delay="1000"/>
                            </p:stCondLst>
                            <p:childTnLst>
                              <p:par>
                                <p:cTn id="23" presetID="12" presetClass="entr" presetSubtype="2" fill="hold" grpId="0" nodeType="afterEffect">
                                  <p:stCondLst>
                                    <p:cond delay="0"/>
                                  </p:stCondLst>
                                  <p:childTnLst>
                                    <p:set>
                                      <p:cBhvr>
                                        <p:cTn id="24" dur="1" fill="hold">
                                          <p:stCondLst>
                                            <p:cond delay="0"/>
                                          </p:stCondLst>
                                        </p:cTn>
                                        <p:tgtEl>
                                          <p:spTgt spid="7">
                                            <p:graphicEl>
                                              <a:dgm id="{6BEE4F52-CFE7-D844-85B3-DC531F0E90E1}"/>
                                            </p:graphicEl>
                                          </p:spTgt>
                                        </p:tgtEl>
                                        <p:attrNameLst>
                                          <p:attrName>style.visibility</p:attrName>
                                        </p:attrNameLst>
                                      </p:cBhvr>
                                      <p:to>
                                        <p:strVal val="visible"/>
                                      </p:to>
                                    </p:set>
                                    <p:anim calcmode="lin" valueType="num">
                                      <p:cBhvr additive="base">
                                        <p:cTn id="25" dur="500"/>
                                        <p:tgtEl>
                                          <p:spTgt spid="7">
                                            <p:graphicEl>
                                              <a:dgm id="{6BEE4F52-CFE7-D844-85B3-DC531F0E90E1}"/>
                                            </p:graphicEl>
                                          </p:spTgt>
                                        </p:tgtEl>
                                        <p:attrNameLst>
                                          <p:attrName>ppt_x</p:attrName>
                                        </p:attrNameLst>
                                      </p:cBhvr>
                                      <p:tavLst>
                                        <p:tav tm="0">
                                          <p:val>
                                            <p:strVal val="#ppt_x+#ppt_w*1.125000"/>
                                          </p:val>
                                        </p:tav>
                                        <p:tav tm="100000">
                                          <p:val>
                                            <p:strVal val="#ppt_x"/>
                                          </p:val>
                                        </p:tav>
                                      </p:tavLst>
                                    </p:anim>
                                    <p:animEffect transition="in" filter="wipe(left)">
                                      <p:cBhvr>
                                        <p:cTn id="26" dur="500"/>
                                        <p:tgtEl>
                                          <p:spTgt spid="7">
                                            <p:graphicEl>
                                              <a:dgm id="{6BEE4F52-CFE7-D844-85B3-DC531F0E90E1}"/>
                                            </p:graphicEl>
                                          </p:spTgt>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7">
                                            <p:graphicEl>
                                              <a:dgm id="{695B95BF-DECA-BE43-B24E-33FD6970513C}"/>
                                            </p:graphicEl>
                                          </p:spTgt>
                                        </p:tgtEl>
                                        <p:attrNameLst>
                                          <p:attrName>style.visibility</p:attrName>
                                        </p:attrNameLst>
                                      </p:cBhvr>
                                      <p:to>
                                        <p:strVal val="visible"/>
                                      </p:to>
                                    </p:set>
                                    <p:anim calcmode="lin" valueType="num">
                                      <p:cBhvr additive="base">
                                        <p:cTn id="29" dur="500"/>
                                        <p:tgtEl>
                                          <p:spTgt spid="7">
                                            <p:graphicEl>
                                              <a:dgm id="{695B95BF-DECA-BE43-B24E-33FD6970513C}"/>
                                            </p:graphicEl>
                                          </p:spTgt>
                                        </p:tgtEl>
                                        <p:attrNameLst>
                                          <p:attrName>ppt_x</p:attrName>
                                        </p:attrNameLst>
                                      </p:cBhvr>
                                      <p:tavLst>
                                        <p:tav tm="0">
                                          <p:val>
                                            <p:strVal val="#ppt_x+#ppt_w*1.125000"/>
                                          </p:val>
                                        </p:tav>
                                        <p:tav tm="100000">
                                          <p:val>
                                            <p:strVal val="#ppt_x"/>
                                          </p:val>
                                        </p:tav>
                                      </p:tavLst>
                                    </p:anim>
                                    <p:animEffect transition="in" filter="wipe(left)">
                                      <p:cBhvr>
                                        <p:cTn id="30" dur="500"/>
                                        <p:tgtEl>
                                          <p:spTgt spid="7">
                                            <p:graphicEl>
                                              <a:dgm id="{695B95BF-DECA-BE43-B24E-33FD697051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DD7D-82EB-D84A-AB5C-7CD3804BF0A1}"/>
              </a:ext>
            </a:extLst>
          </p:cNvPr>
          <p:cNvSpPr>
            <a:spLocks noGrp="1"/>
          </p:cNvSpPr>
          <p:nvPr>
            <p:ph type="title"/>
          </p:nvPr>
        </p:nvSpPr>
        <p:spPr>
          <a:xfrm>
            <a:off x="611030" y="274640"/>
            <a:ext cx="10969943" cy="711081"/>
          </a:xfrm>
        </p:spPr>
        <p:txBody>
          <a:bodyPr anchor="ctr">
            <a:noAutofit/>
          </a:bodyPr>
          <a:lstStyle/>
          <a:p>
            <a:r>
              <a:rPr lang="en-US" sz="5400" dirty="0"/>
              <a:t>Space Considerations</a:t>
            </a:r>
          </a:p>
        </p:txBody>
      </p:sp>
      <p:graphicFrame>
        <p:nvGraphicFramePr>
          <p:cNvPr id="5" name="Content Placeholder 2">
            <a:extLst>
              <a:ext uri="{FF2B5EF4-FFF2-40B4-BE49-F238E27FC236}">
                <a16:creationId xmlns:a16="http://schemas.microsoft.com/office/drawing/2014/main" id="{171FEDD5-7458-4C09-9AA2-C34CF0D3500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76981609"/>
              </p:ext>
            </p:extLst>
          </p:nvPr>
        </p:nvGraphicFramePr>
        <p:xfrm>
          <a:off x="611030" y="1138426"/>
          <a:ext cx="10969943" cy="4987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588DCDF7-3229-034C-9FD0-14BB386D3625}"/>
              </a:ext>
            </a:extLst>
          </p:cNvPr>
          <p:cNvSpPr>
            <a:spLocks noGrp="1"/>
          </p:cNvSpPr>
          <p:nvPr>
            <p:ph type="dt" sz="half" idx="10"/>
          </p:nvPr>
        </p:nvSpPr>
        <p:spPr/>
        <p:txBody>
          <a:bodyPr/>
          <a:lstStyle/>
          <a:p>
            <a:r>
              <a:rPr lang="en-US"/>
              <a:t>2022</a:t>
            </a:r>
            <a:endParaRPr lang="en-US" dirty="0"/>
          </a:p>
        </p:txBody>
      </p:sp>
      <p:sp>
        <p:nvSpPr>
          <p:cNvPr id="6" name="Footer Placeholder 5">
            <a:extLst>
              <a:ext uri="{FF2B5EF4-FFF2-40B4-BE49-F238E27FC236}">
                <a16:creationId xmlns:a16="http://schemas.microsoft.com/office/drawing/2014/main" id="{0A21E83C-9854-1241-BFA8-2475EA608793}"/>
              </a:ext>
            </a:extLst>
          </p:cNvPr>
          <p:cNvSpPr>
            <a:spLocks noGrp="1"/>
          </p:cNvSpPr>
          <p:nvPr>
            <p:ph type="ftr" sz="quarter" idx="11"/>
          </p:nvPr>
        </p:nvSpPr>
        <p:spPr/>
        <p:txBody>
          <a:bodyPr/>
          <a:lstStyle/>
          <a:p>
            <a:r>
              <a:rPr lang="en-US" dirty="0"/>
              <a:t>© Pingora Consulting</a:t>
            </a:r>
          </a:p>
        </p:txBody>
      </p:sp>
      <p:sp>
        <p:nvSpPr>
          <p:cNvPr id="7" name="Slide Number Placeholder 6">
            <a:extLst>
              <a:ext uri="{FF2B5EF4-FFF2-40B4-BE49-F238E27FC236}">
                <a16:creationId xmlns:a16="http://schemas.microsoft.com/office/drawing/2014/main" id="{BFDADCD8-1740-B34C-AD31-B42B4AD7920F}"/>
              </a:ext>
            </a:extLst>
          </p:cNvPr>
          <p:cNvSpPr>
            <a:spLocks noGrp="1"/>
          </p:cNvSpPr>
          <p:nvPr>
            <p:ph type="sldNum" sz="quarter" idx="12"/>
          </p:nvPr>
        </p:nvSpPr>
        <p:spPr/>
        <p:txBody>
          <a:bodyPr/>
          <a:lstStyle/>
          <a:p>
            <a:fld id="{96E69268-9C8B-4EBF-A9EE-DC5DC2D48DC3}" type="slidenum">
              <a:rPr lang="en-US" smtClean="0"/>
              <a:pPr/>
              <a:t>37</a:t>
            </a:fld>
            <a:endParaRPr lang="en-US" dirty="0"/>
          </a:p>
        </p:txBody>
      </p:sp>
    </p:spTree>
    <p:extLst>
      <p:ext uri="{BB962C8B-B14F-4D97-AF65-F5344CB8AC3E}">
        <p14:creationId xmlns:p14="http://schemas.microsoft.com/office/powerpoint/2010/main" val="1604922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C77687-65D7-9E40-88F5-1171D37F5C34}"/>
              </a:ext>
            </a:extLst>
          </p:cNvPr>
          <p:cNvSpPr>
            <a:spLocks noGrp="1"/>
          </p:cNvSpPr>
          <p:nvPr>
            <p:ph type="title"/>
          </p:nvPr>
        </p:nvSpPr>
        <p:spPr>
          <a:xfrm>
            <a:off x="838200" y="365125"/>
            <a:ext cx="10515600" cy="1325563"/>
          </a:xfrm>
        </p:spPr>
        <p:txBody>
          <a:bodyPr>
            <a:normAutofit/>
          </a:bodyPr>
          <a:lstStyle/>
          <a:p>
            <a:r>
              <a:rPr lang="en-US" sz="5400" dirty="0">
                <a:solidFill>
                  <a:srgbClr val="FFFFFF"/>
                </a:solidFill>
              </a:rPr>
              <a:t>Location</a:t>
            </a:r>
          </a:p>
        </p:txBody>
      </p:sp>
      <p:sp>
        <p:nvSpPr>
          <p:cNvPr id="3" name="Content Placeholder 2">
            <a:extLst>
              <a:ext uri="{FF2B5EF4-FFF2-40B4-BE49-F238E27FC236}">
                <a16:creationId xmlns:a16="http://schemas.microsoft.com/office/drawing/2014/main" id="{492DFE42-848D-E04C-B546-082007247904}"/>
              </a:ext>
            </a:extLst>
          </p:cNvPr>
          <p:cNvSpPr>
            <a:spLocks noGrp="1"/>
          </p:cNvSpPr>
          <p:nvPr>
            <p:ph idx="1"/>
          </p:nvPr>
        </p:nvSpPr>
        <p:spPr>
          <a:xfrm>
            <a:off x="838200" y="2438400"/>
            <a:ext cx="10515600" cy="3738562"/>
          </a:xfrm>
        </p:spPr>
        <p:txBody>
          <a:bodyPr>
            <a:normAutofit/>
          </a:bodyPr>
          <a:lstStyle/>
          <a:p>
            <a:r>
              <a:rPr lang="en-US" dirty="0"/>
              <a:t>The location chosen for the meeting may affect the interaction and dynamics between or among participants.</a:t>
            </a:r>
          </a:p>
          <a:p>
            <a:r>
              <a:rPr lang="en-US" dirty="0"/>
              <a:t>In general, select (or encourage the selection) of a neutral location that is easily accessible and where neither party has a strong emotional identification or maintains physical control of the space.</a:t>
            </a:r>
          </a:p>
          <a:p>
            <a:pPr marL="0" indent="0">
              <a:buNone/>
            </a:pPr>
            <a:endParaRPr lang="en-US" sz="2600" dirty="0"/>
          </a:p>
          <a:p>
            <a:pPr marL="0" indent="0">
              <a:buNone/>
            </a:pPr>
            <a:r>
              <a:rPr lang="en-US" sz="2000" i="1" dirty="0"/>
              <a:t>Moore (2014).</a:t>
            </a:r>
          </a:p>
        </p:txBody>
      </p:sp>
      <p:sp>
        <p:nvSpPr>
          <p:cNvPr id="4" name="Date Placeholder 3">
            <a:extLst>
              <a:ext uri="{FF2B5EF4-FFF2-40B4-BE49-F238E27FC236}">
                <a16:creationId xmlns:a16="http://schemas.microsoft.com/office/drawing/2014/main" id="{EE709BFD-A0DE-B842-B3B0-416D159ABD9B}"/>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9D9E7A47-BBF0-344B-ABE2-1C780419C8D5}"/>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C0E36BB8-A191-CF4E-A731-877796DB6E6C}"/>
              </a:ext>
            </a:extLst>
          </p:cNvPr>
          <p:cNvSpPr>
            <a:spLocks noGrp="1"/>
          </p:cNvSpPr>
          <p:nvPr>
            <p:ph type="sldNum" sz="quarter" idx="12"/>
          </p:nvPr>
        </p:nvSpPr>
        <p:spPr>
          <a:xfrm>
            <a:off x="8610600" y="6356350"/>
            <a:ext cx="2743200" cy="365125"/>
          </a:xfrm>
        </p:spPr>
        <p:txBody>
          <a:bodyPr>
            <a:normAutofit/>
          </a:bodyPr>
          <a:lstStyle/>
          <a:p>
            <a:pPr>
              <a:spcAft>
                <a:spcPts val="600"/>
              </a:spcAft>
            </a:pPr>
            <a:fld id="{96E69268-9C8B-4EBF-A9EE-DC5DC2D48DC3}" type="slidenum">
              <a:rPr lang="en-US" smtClean="0"/>
              <a:pPr>
                <a:spcAft>
                  <a:spcPts val="600"/>
                </a:spcAft>
              </a:pPr>
              <a:t>38</a:t>
            </a:fld>
            <a:endParaRPr lang="en-US" dirty="0"/>
          </a:p>
        </p:txBody>
      </p:sp>
    </p:spTree>
    <p:extLst>
      <p:ext uri="{BB962C8B-B14F-4D97-AF65-F5344CB8AC3E}">
        <p14:creationId xmlns:p14="http://schemas.microsoft.com/office/powerpoint/2010/main" val="27779428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93D702E-F4E0-47FC-A74C-ECD9647A8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AF3536-459E-7BD3-178A-3881928E122D}"/>
              </a:ext>
            </a:extLst>
          </p:cNvPr>
          <p:cNvSpPr>
            <a:spLocks noGrp="1"/>
          </p:cNvSpPr>
          <p:nvPr>
            <p:ph type="title"/>
          </p:nvPr>
        </p:nvSpPr>
        <p:spPr>
          <a:xfrm>
            <a:off x="1524000" y="3851974"/>
            <a:ext cx="9144000" cy="1152663"/>
          </a:xfrm>
        </p:spPr>
        <p:txBody>
          <a:bodyPr vert="horz" lIns="91440" tIns="45720" rIns="91440" bIns="45720" rtlCol="0" anchor="b">
            <a:normAutofit/>
          </a:bodyPr>
          <a:lstStyle/>
          <a:p>
            <a:pPr algn="ctr"/>
            <a:r>
              <a:rPr lang="en-US" sz="5400" b="1" dirty="0"/>
              <a:t>Now, Skillset</a:t>
            </a:r>
          </a:p>
        </p:txBody>
      </p:sp>
      <p:sp>
        <p:nvSpPr>
          <p:cNvPr id="3" name="Text Placeholder 2">
            <a:extLst>
              <a:ext uri="{FF2B5EF4-FFF2-40B4-BE49-F238E27FC236}">
                <a16:creationId xmlns:a16="http://schemas.microsoft.com/office/drawing/2014/main" id="{5F6DBF5D-E909-D88D-DEBC-F45490A60B19}"/>
              </a:ext>
            </a:extLst>
          </p:cNvPr>
          <p:cNvSpPr>
            <a:spLocks noGrp="1"/>
          </p:cNvSpPr>
          <p:nvPr>
            <p:ph type="body" idx="1"/>
          </p:nvPr>
        </p:nvSpPr>
        <p:spPr>
          <a:xfrm>
            <a:off x="1524000" y="5071718"/>
            <a:ext cx="9144000" cy="646785"/>
          </a:xfrm>
        </p:spPr>
        <p:txBody>
          <a:bodyPr vert="horz" lIns="91440" tIns="45720" rIns="91440" bIns="45720" rtlCol="0">
            <a:normAutofit/>
          </a:bodyPr>
          <a:lstStyle/>
          <a:p>
            <a:pPr algn="ctr"/>
            <a:r>
              <a:rPr lang="en-US" sz="2800" dirty="0">
                <a:solidFill>
                  <a:schemeClr val="tx1"/>
                </a:solidFill>
              </a:rPr>
              <a:t>Culturally sensitive toolkits.</a:t>
            </a:r>
          </a:p>
        </p:txBody>
      </p:sp>
      <p:pic>
        <p:nvPicPr>
          <p:cNvPr id="6" name="Picture 5" descr="Icon&#10;&#10;Description automatically generated">
            <a:extLst>
              <a:ext uri="{FF2B5EF4-FFF2-40B4-BE49-F238E27FC236}">
                <a16:creationId xmlns:a16="http://schemas.microsoft.com/office/drawing/2014/main" id="{9A4DE0A5-B57A-8730-989C-14D308F16946}"/>
              </a:ext>
            </a:extLst>
          </p:cNvPr>
          <p:cNvPicPr>
            <a:picLocks noChangeAspect="1"/>
          </p:cNvPicPr>
          <p:nvPr/>
        </p:nvPicPr>
        <p:blipFill rotWithShape="1">
          <a:blip r:embed="rId2"/>
          <a:srcRect t="33280" r="1" b="30459"/>
          <a:stretch/>
        </p:blipFill>
        <p:spPr>
          <a:xfrm>
            <a:off x="838201" y="10"/>
            <a:ext cx="10484412" cy="3811394"/>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sp>
        <p:nvSpPr>
          <p:cNvPr id="7" name="Date Placeholder 6">
            <a:extLst>
              <a:ext uri="{FF2B5EF4-FFF2-40B4-BE49-F238E27FC236}">
                <a16:creationId xmlns:a16="http://schemas.microsoft.com/office/drawing/2014/main" id="{7E30DF7A-9155-D88E-9965-8E393A610BC2}"/>
              </a:ext>
            </a:extLst>
          </p:cNvPr>
          <p:cNvSpPr>
            <a:spLocks noGrp="1"/>
          </p:cNvSpPr>
          <p:nvPr>
            <p:ph type="dt" sz="half" idx="10"/>
          </p:nvPr>
        </p:nvSpPr>
        <p:spPr/>
        <p:txBody>
          <a:bodyPr/>
          <a:lstStyle/>
          <a:p>
            <a:r>
              <a:rPr lang="en-US"/>
              <a:t>2022</a:t>
            </a:r>
            <a:endParaRPr lang="en-US" dirty="0"/>
          </a:p>
        </p:txBody>
      </p:sp>
      <p:sp>
        <p:nvSpPr>
          <p:cNvPr id="8" name="Footer Placeholder 7">
            <a:extLst>
              <a:ext uri="{FF2B5EF4-FFF2-40B4-BE49-F238E27FC236}">
                <a16:creationId xmlns:a16="http://schemas.microsoft.com/office/drawing/2014/main" id="{FD658F04-0AA9-B643-F26A-B1B28E5C9CDB}"/>
              </a:ext>
            </a:extLst>
          </p:cNvPr>
          <p:cNvSpPr>
            <a:spLocks noGrp="1"/>
          </p:cNvSpPr>
          <p:nvPr>
            <p:ph type="ftr" sz="quarter" idx="11"/>
          </p:nvPr>
        </p:nvSpPr>
        <p:spPr/>
        <p:txBody>
          <a:bodyPr/>
          <a:lstStyle/>
          <a:p>
            <a:r>
              <a:rPr lang="en-US" dirty="0"/>
              <a:t>© Pingora Consulting</a:t>
            </a:r>
          </a:p>
        </p:txBody>
      </p:sp>
      <p:sp>
        <p:nvSpPr>
          <p:cNvPr id="9" name="Slide Number Placeholder 8">
            <a:extLst>
              <a:ext uri="{FF2B5EF4-FFF2-40B4-BE49-F238E27FC236}">
                <a16:creationId xmlns:a16="http://schemas.microsoft.com/office/drawing/2014/main" id="{F22036D9-BCA0-2A1E-1DF7-DCA8BA096412}"/>
              </a:ext>
            </a:extLst>
          </p:cNvPr>
          <p:cNvSpPr>
            <a:spLocks noGrp="1"/>
          </p:cNvSpPr>
          <p:nvPr>
            <p:ph type="sldNum" sz="quarter" idx="12"/>
          </p:nvPr>
        </p:nvSpPr>
        <p:spPr/>
        <p:txBody>
          <a:bodyPr/>
          <a:lstStyle/>
          <a:p>
            <a:fld id="{49ABCAEC-7D34-E549-A96E-FCEDAADBE4B0}" type="slidenum">
              <a:rPr lang="en-US" smtClean="0"/>
              <a:t>39</a:t>
            </a:fld>
            <a:endParaRPr lang="en-US" dirty="0"/>
          </a:p>
        </p:txBody>
      </p:sp>
    </p:spTree>
    <p:extLst>
      <p:ext uri="{BB962C8B-B14F-4D97-AF65-F5344CB8AC3E}">
        <p14:creationId xmlns:p14="http://schemas.microsoft.com/office/powerpoint/2010/main" val="90894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AB9EDFA0-666A-7E04-9F56-C163B206DE9E}"/>
              </a:ext>
            </a:extLst>
          </p:cNvPr>
          <p:cNvSpPr>
            <a:spLocks noGrp="1"/>
          </p:cNvSpPr>
          <p:nvPr>
            <p:ph type="title"/>
          </p:nvPr>
        </p:nvSpPr>
        <p:spPr>
          <a:xfrm>
            <a:off x="635000" y="640823"/>
            <a:ext cx="3418659" cy="5583148"/>
          </a:xfrm>
        </p:spPr>
        <p:txBody>
          <a:bodyPr anchor="ctr">
            <a:normAutofit/>
          </a:bodyPr>
          <a:lstStyle/>
          <a:p>
            <a:r>
              <a:rPr lang="en-US" sz="5400" dirty="0"/>
              <a:t>Culture Defined</a:t>
            </a:r>
          </a:p>
        </p:txBody>
      </p:sp>
      <p:sp>
        <p:nvSpPr>
          <p:cNvPr id="1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00706F9A-4684-D7FE-EA9A-5C76B34C2F40}"/>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F9683264-C1DE-6312-3331-A7E0F1C8AF3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1F61055A-F7C0-1A3E-00E5-5DD3CA2F299A}"/>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smtClean="0"/>
              <a:pPr>
                <a:spcAft>
                  <a:spcPts val="600"/>
                </a:spcAft>
              </a:pPr>
              <a:t>4</a:t>
            </a:fld>
            <a:endParaRPr lang="en-US" dirty="0"/>
          </a:p>
        </p:txBody>
      </p:sp>
      <p:graphicFrame>
        <p:nvGraphicFramePr>
          <p:cNvPr id="10" name="Content Placeholder 7">
            <a:extLst>
              <a:ext uri="{FF2B5EF4-FFF2-40B4-BE49-F238E27FC236}">
                <a16:creationId xmlns:a16="http://schemas.microsoft.com/office/drawing/2014/main" id="{0493140B-F541-2EB2-39CF-271456B89E3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476780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9525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524003" y="1999615"/>
            <a:ext cx="9144000" cy="2764028"/>
          </a:xfrm>
        </p:spPr>
        <p:txBody>
          <a:bodyPr vert="horz" lIns="91440" tIns="45720" rIns="91440" bIns="45720" rtlCol="0" anchor="ctr">
            <a:normAutofit/>
          </a:bodyPr>
          <a:lstStyle/>
          <a:p>
            <a:pPr algn="ctr"/>
            <a:r>
              <a:rPr lang="en-US" sz="4500" kern="1200" dirty="0">
                <a:solidFill>
                  <a:schemeClr val="tx1"/>
                </a:solidFill>
                <a:latin typeface="+mj-lt"/>
                <a:ea typeface="+mj-ea"/>
                <a:cs typeface="+mj-cs"/>
              </a:rPr>
              <a:t>The problem in conflict is not whether the party listens to us, but rather whether we listen to and understand the other parties’ perspective.” </a:t>
            </a:r>
          </a:p>
        </p:txBody>
      </p:sp>
      <p:sp>
        <p:nvSpPr>
          <p:cNvPr id="3" name="Text Placeholder 2"/>
          <p:cNvSpPr>
            <a:spLocks noGrp="1"/>
          </p:cNvSpPr>
          <p:nvPr>
            <p:ph type="body" idx="4294967295"/>
          </p:nvPr>
        </p:nvSpPr>
        <p:spPr>
          <a:xfrm>
            <a:off x="1966912" y="5645150"/>
            <a:ext cx="8258176" cy="631825"/>
          </a:xfrm>
        </p:spPr>
        <p:txBody>
          <a:bodyPr vert="horz" lIns="91440" tIns="45720" rIns="91440" bIns="45720" rtlCol="0" anchor="ctr">
            <a:normAutofit/>
          </a:bodyPr>
          <a:lstStyle/>
          <a:p>
            <a:pPr marL="0" indent="0" algn="ctr">
              <a:buNone/>
            </a:pPr>
            <a:r>
              <a:rPr lang="en-US" kern="1200" dirty="0">
                <a:solidFill>
                  <a:schemeClr val="tx1"/>
                </a:solidFill>
                <a:latin typeface="+mn-lt"/>
                <a:ea typeface="+mn-ea"/>
                <a:cs typeface="+mn-cs"/>
              </a:rPr>
              <a:t>∼ </a:t>
            </a:r>
            <a:r>
              <a:rPr lang="en-US" i="1" kern="1200" dirty="0">
                <a:solidFill>
                  <a:schemeClr val="tx1"/>
                </a:solidFill>
                <a:latin typeface="+mn-lt"/>
                <a:ea typeface="+mn-ea"/>
                <a:cs typeface="+mn-cs"/>
              </a:rPr>
              <a:t>Patterson, et al. </a:t>
            </a:r>
            <a:r>
              <a:rPr lang="en-US" kern="1200" dirty="0">
                <a:solidFill>
                  <a:schemeClr val="tx1"/>
                </a:solidFill>
                <a:latin typeface="+mn-lt"/>
                <a:ea typeface="+mn-ea"/>
                <a:cs typeface="+mn-cs"/>
              </a:rPr>
              <a:t>∼</a:t>
            </a: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92DB0071-92C3-8047-B175-D8805ABCE15D}"/>
              </a:ext>
            </a:extLst>
          </p:cNvPr>
          <p:cNvSpPr>
            <a:spLocks noGrp="1"/>
          </p:cNvSpPr>
          <p:nvPr>
            <p:ph type="dt" sz="half" idx="10"/>
          </p:nvPr>
        </p:nvSpPr>
        <p:spPr>
          <a:xfrm>
            <a:off x="434163" y="6356350"/>
            <a:ext cx="1166037" cy="365125"/>
          </a:xfrm>
        </p:spPr>
        <p:txBody>
          <a:bodyPr vert="horz" lIns="91440" tIns="45720" rIns="91440" bIns="45720" rtlCol="0" anchor="ctr">
            <a:normAutofit/>
          </a:bodyPr>
          <a:lstStyle/>
          <a:p>
            <a:pPr defTabSz="914400">
              <a:spcAft>
                <a:spcPts val="600"/>
              </a:spcAft>
            </a:pPr>
            <a:r>
              <a:rPr lang="en-US">
                <a:solidFill>
                  <a:schemeClr val="tx1">
                    <a:lumMod val="50000"/>
                    <a:lumOff val="50000"/>
                  </a:schemeClr>
                </a:solidFill>
              </a:rPr>
              <a:t>2022</a:t>
            </a:r>
            <a:endParaRPr lang="en-US" dirty="0">
              <a:solidFill>
                <a:schemeClr val="tx1">
                  <a:lumMod val="50000"/>
                  <a:lumOff val="50000"/>
                </a:schemeClr>
              </a:solidFill>
            </a:endParaRPr>
          </a:p>
        </p:txBody>
      </p:sp>
      <p:sp>
        <p:nvSpPr>
          <p:cNvPr id="6" name="Footer Placeholder 5">
            <a:extLst>
              <a:ext uri="{FF2B5EF4-FFF2-40B4-BE49-F238E27FC236}">
                <a16:creationId xmlns:a16="http://schemas.microsoft.com/office/drawing/2014/main" id="{FE39A40C-C702-D647-8237-A613AFC50F8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lumMod val="50000"/>
                    <a:lumOff val="50000"/>
                  </a:schemeClr>
                </a:solidFill>
                <a:latin typeface="+mn-lt"/>
                <a:ea typeface="+mn-ea"/>
                <a:cs typeface="+mn-cs"/>
              </a:rPr>
              <a:t>© Pingora Consulting</a:t>
            </a:r>
          </a:p>
        </p:txBody>
      </p:sp>
      <p:sp>
        <p:nvSpPr>
          <p:cNvPr id="5" name="Slide Number Placeholder 4"/>
          <p:cNvSpPr>
            <a:spLocks noGrp="1"/>
          </p:cNvSpPr>
          <p:nvPr>
            <p:ph type="sldNum" sz="quarter" idx="4"/>
          </p:nvPr>
        </p:nvSpPr>
        <p:spPr>
          <a:xfrm>
            <a:off x="10489019" y="6356350"/>
            <a:ext cx="126881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38D743B0-83BE-2241-8094-07BB909BF0D4}" type="slidenum">
              <a:rPr lang="en-US">
                <a:solidFill>
                  <a:schemeClr val="tx1">
                    <a:lumMod val="50000"/>
                    <a:lumOff val="50000"/>
                  </a:schemeClr>
                </a:solidFill>
              </a:rPr>
              <a:pPr algn="r">
                <a:spcAft>
                  <a:spcPts val="600"/>
                </a:spcAft>
              </a:pPr>
              <a:t>40</a:t>
            </a:fld>
            <a:endParaRPr lang="en-US" dirty="0">
              <a:solidFill>
                <a:schemeClr val="tx1">
                  <a:lumMod val="50000"/>
                  <a:lumOff val="50000"/>
                </a:schemeClr>
              </a:solidFill>
            </a:endParaRPr>
          </a:p>
        </p:txBody>
      </p:sp>
    </p:spTree>
    <p:extLst>
      <p:ext uri="{BB962C8B-B14F-4D97-AF65-F5344CB8AC3E}">
        <p14:creationId xmlns:p14="http://schemas.microsoft.com/office/powerpoint/2010/main" val="1445027662"/>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B489DB-C9BF-0201-DC92-EE7276BEF364}"/>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dirty="0">
                <a:solidFill>
                  <a:schemeClr val="tx1"/>
                </a:solidFill>
                <a:latin typeface="+mj-lt"/>
                <a:ea typeface="+mj-ea"/>
                <a:cs typeface="+mj-cs"/>
              </a:rPr>
              <a:t>Listen Effectively</a:t>
            </a:r>
          </a:p>
        </p:txBody>
      </p:sp>
      <p:sp>
        <p:nvSpPr>
          <p:cNvPr id="3" name="Text Placeholder 2">
            <a:extLst>
              <a:ext uri="{FF2B5EF4-FFF2-40B4-BE49-F238E27FC236}">
                <a16:creationId xmlns:a16="http://schemas.microsoft.com/office/drawing/2014/main" id="{71F3CBB0-E041-CFE1-FBF0-7A3A3C6FEAB3}"/>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800" dirty="0">
                <a:solidFill>
                  <a:schemeClr val="tx1"/>
                </a:solidFill>
              </a:rPr>
              <a:t>I</a:t>
            </a:r>
            <a:r>
              <a:rPr lang="en-US" sz="2800" kern="1200" dirty="0">
                <a:solidFill>
                  <a:schemeClr val="tx1"/>
                </a:solidFill>
                <a:latin typeface="+mn-lt"/>
                <a:ea typeface="+mn-ea"/>
                <a:cs typeface="+mn-cs"/>
              </a:rPr>
              <a:t>f your want to hear someone.</a:t>
            </a:r>
          </a:p>
        </p:txBody>
      </p:sp>
      <p:sp>
        <p:nvSpPr>
          <p:cNvPr id="4" name="Date Placeholder 3">
            <a:extLst>
              <a:ext uri="{FF2B5EF4-FFF2-40B4-BE49-F238E27FC236}">
                <a16:creationId xmlns:a16="http://schemas.microsoft.com/office/drawing/2014/main" id="{41FBA646-B03A-9886-0E97-62C1F0C1BBF2}"/>
              </a:ext>
            </a:extLst>
          </p:cNvPr>
          <p:cNvSpPr>
            <a:spLocks noGrp="1"/>
          </p:cNvSpPr>
          <p:nvPr>
            <p:ph type="dt" sz="half" idx="10"/>
          </p:nvPr>
        </p:nvSpPr>
        <p:spPr>
          <a:xfrm>
            <a:off x="838200" y="6356350"/>
            <a:ext cx="1931276" cy="365125"/>
          </a:xfrm>
        </p:spPr>
        <p:txBody>
          <a:bodyPr vert="horz" lIns="91440" tIns="45720" rIns="91440" bIns="45720" rtlCol="0" anchor="ctr">
            <a:normAutofit/>
          </a:bodyPr>
          <a:lstStyle/>
          <a:p>
            <a:pPr defTabSz="914400">
              <a:spcAft>
                <a:spcPts val="600"/>
              </a:spcAft>
            </a:pPr>
            <a:r>
              <a:rPr lang="en-US">
                <a:solidFill>
                  <a:srgbClr val="FFFFFF"/>
                </a:solidFill>
              </a:rPr>
              <a:t>2022</a:t>
            </a:r>
            <a:endParaRPr lang="en-US" dirty="0">
              <a:solidFill>
                <a:srgbClr val="FFFFFF"/>
              </a:solidFill>
            </a:endParaRPr>
          </a:p>
        </p:txBody>
      </p:sp>
      <p:sp>
        <p:nvSpPr>
          <p:cNvPr id="5" name="Footer Placeholder 4">
            <a:extLst>
              <a:ext uri="{FF2B5EF4-FFF2-40B4-BE49-F238E27FC236}">
                <a16:creationId xmlns:a16="http://schemas.microsoft.com/office/drawing/2014/main" id="{7E4B34EB-2A4E-1457-5DDB-6566D005E7A9}"/>
              </a:ext>
            </a:extLst>
          </p:cNvPr>
          <p:cNvSpPr>
            <a:spLocks noGrp="1"/>
          </p:cNvSpPr>
          <p:nvPr>
            <p:ph type="ftr" sz="quarter" idx="11"/>
          </p:nvPr>
        </p:nvSpPr>
        <p:spPr>
          <a:xfrm>
            <a:off x="3352800" y="6356350"/>
            <a:ext cx="48006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6" name="Slide Number Placeholder 5">
            <a:extLst>
              <a:ext uri="{FF2B5EF4-FFF2-40B4-BE49-F238E27FC236}">
                <a16:creationId xmlns:a16="http://schemas.microsoft.com/office/drawing/2014/main" id="{986CB6E7-017A-C701-F47C-A242EF6C490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640CAAFE-3403-FB44-9CA6-3C2F6EF1CF52}" type="slidenum">
              <a:rPr lang="en-US" smtClean="0"/>
              <a:pPr defTabSz="914400">
                <a:spcAft>
                  <a:spcPts val="600"/>
                </a:spcAft>
              </a:pPr>
              <a:t>41</a:t>
            </a:fld>
            <a:endParaRPr lang="en-US" dirty="0"/>
          </a:p>
        </p:txBody>
      </p:sp>
    </p:spTree>
    <p:extLst>
      <p:ext uri="{BB962C8B-B14F-4D97-AF65-F5344CB8AC3E}">
        <p14:creationId xmlns:p14="http://schemas.microsoft.com/office/powerpoint/2010/main" val="1947476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A131C2-7571-775F-0A63-EE36B31A5B8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Active Listening</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Diagram&#10;&#10;Description automatically generated">
            <a:extLst>
              <a:ext uri="{FF2B5EF4-FFF2-40B4-BE49-F238E27FC236}">
                <a16:creationId xmlns:a16="http://schemas.microsoft.com/office/drawing/2014/main" id="{3B9BACEE-9F0A-2C58-DC8F-75EF71525817}"/>
              </a:ext>
            </a:extLst>
          </p:cNvPr>
          <p:cNvPicPr>
            <a:picLocks noGrp="1" noChangeAspect="1"/>
          </p:cNvPicPr>
          <p:nvPr>
            <p:ph idx="1"/>
          </p:nvPr>
        </p:nvPicPr>
        <p:blipFill>
          <a:blip r:embed="rId2"/>
          <a:stretch>
            <a:fillRect/>
          </a:stretch>
        </p:blipFill>
        <p:spPr>
          <a:xfrm>
            <a:off x="4654296" y="1072275"/>
            <a:ext cx="7214616" cy="4090167"/>
          </a:xfrm>
          <a:prstGeom prst="rect">
            <a:avLst/>
          </a:prstGeom>
        </p:spPr>
      </p:pic>
      <p:sp>
        <p:nvSpPr>
          <p:cNvPr id="3" name="Date Placeholder 2">
            <a:extLst>
              <a:ext uri="{FF2B5EF4-FFF2-40B4-BE49-F238E27FC236}">
                <a16:creationId xmlns:a16="http://schemas.microsoft.com/office/drawing/2014/main" id="{29C18611-BB3B-5506-D74A-BED5593CD394}"/>
              </a:ext>
            </a:extLst>
          </p:cNvPr>
          <p:cNvSpPr>
            <a:spLocks noGrp="1"/>
          </p:cNvSpPr>
          <p:nvPr>
            <p:ph type="dt" sz="half" idx="10"/>
          </p:nvPr>
        </p:nvSpPr>
        <p:spPr/>
        <p:txBody>
          <a:bodyPr/>
          <a:lstStyle/>
          <a:p>
            <a:r>
              <a:rPr lang="en-US"/>
              <a:t>2022</a:t>
            </a:r>
            <a:endParaRPr lang="en-US" dirty="0"/>
          </a:p>
        </p:txBody>
      </p:sp>
      <p:sp>
        <p:nvSpPr>
          <p:cNvPr id="4" name="Footer Placeholder 3">
            <a:extLst>
              <a:ext uri="{FF2B5EF4-FFF2-40B4-BE49-F238E27FC236}">
                <a16:creationId xmlns:a16="http://schemas.microsoft.com/office/drawing/2014/main" id="{A0DC6AF2-B185-5782-7BC9-5D046E956386}"/>
              </a:ext>
            </a:extLst>
          </p:cNvPr>
          <p:cNvSpPr>
            <a:spLocks noGrp="1"/>
          </p:cNvSpPr>
          <p:nvPr>
            <p:ph type="ftr" sz="quarter" idx="11"/>
          </p:nvPr>
        </p:nvSpPr>
        <p:spPr/>
        <p:txBody>
          <a:bodyPr/>
          <a:lstStyle/>
          <a:p>
            <a:r>
              <a:rPr lang="en-US" dirty="0"/>
              <a:t>© Pingora Consulting</a:t>
            </a:r>
          </a:p>
        </p:txBody>
      </p:sp>
      <p:sp>
        <p:nvSpPr>
          <p:cNvPr id="6" name="Slide Number Placeholder 5">
            <a:extLst>
              <a:ext uri="{FF2B5EF4-FFF2-40B4-BE49-F238E27FC236}">
                <a16:creationId xmlns:a16="http://schemas.microsoft.com/office/drawing/2014/main" id="{56457E83-02B1-5D73-1D87-897CFCFD1B16}"/>
              </a:ext>
            </a:extLst>
          </p:cNvPr>
          <p:cNvSpPr>
            <a:spLocks noGrp="1"/>
          </p:cNvSpPr>
          <p:nvPr>
            <p:ph type="sldNum" sz="quarter" idx="12"/>
          </p:nvPr>
        </p:nvSpPr>
        <p:spPr/>
        <p:txBody>
          <a:bodyPr/>
          <a:lstStyle/>
          <a:p>
            <a:fld id="{49ABCAEC-7D34-E549-A96E-FCEDAADBE4B0}" type="slidenum">
              <a:rPr lang="en-US" smtClean="0"/>
              <a:t>42</a:t>
            </a:fld>
            <a:endParaRPr lang="en-US" dirty="0"/>
          </a:p>
        </p:txBody>
      </p:sp>
      <p:sp>
        <p:nvSpPr>
          <p:cNvPr id="7" name="TextBox 6">
            <a:extLst>
              <a:ext uri="{FF2B5EF4-FFF2-40B4-BE49-F238E27FC236}">
                <a16:creationId xmlns:a16="http://schemas.microsoft.com/office/drawing/2014/main" id="{D4EB9BA7-0BD4-74F4-ECC9-F2AE3E0FF17E}"/>
              </a:ext>
            </a:extLst>
          </p:cNvPr>
          <p:cNvSpPr txBox="1"/>
          <p:nvPr/>
        </p:nvSpPr>
        <p:spPr>
          <a:xfrm>
            <a:off x="1440024" y="5439261"/>
            <a:ext cx="9311951" cy="400110"/>
          </a:xfrm>
          <a:prstGeom prst="rect">
            <a:avLst/>
          </a:prstGeom>
          <a:noFill/>
        </p:spPr>
        <p:txBody>
          <a:bodyPr wrap="square" rtlCol="0">
            <a:spAutoFit/>
          </a:bodyPr>
          <a:lstStyle/>
          <a:p>
            <a:pPr algn="ctr"/>
            <a:r>
              <a:rPr lang="en-US" sz="2000" i="1" dirty="0"/>
              <a:t>Cultural Competence, An Important Skill for the 21</a:t>
            </a:r>
            <a:r>
              <a:rPr lang="en-US" sz="2000" i="1" baseline="30000" dirty="0"/>
              <a:t>st</a:t>
            </a:r>
            <a:r>
              <a:rPr lang="en-US" sz="2000" i="1" dirty="0"/>
              <a:t> Century</a:t>
            </a:r>
            <a:r>
              <a:rPr lang="en-US" sz="2000" dirty="0"/>
              <a:t>, Nebraska Extension (2016).</a:t>
            </a:r>
            <a:endParaRPr lang="en-US" sz="2000" i="1" dirty="0"/>
          </a:p>
        </p:txBody>
      </p:sp>
    </p:spTree>
    <p:extLst>
      <p:ext uri="{BB962C8B-B14F-4D97-AF65-F5344CB8AC3E}">
        <p14:creationId xmlns:p14="http://schemas.microsoft.com/office/powerpoint/2010/main" val="2895195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1" name="Rectangle 56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Effective Listening"/>
          <p:cNvSpPr txBox="1">
            <a:spLocks noGrp="1"/>
          </p:cNvSpPr>
          <p:nvPr>
            <p:ph type="title"/>
          </p:nvPr>
        </p:nvSpPr>
        <p:spPr>
          <a:xfrm>
            <a:off x="838200" y="365125"/>
            <a:ext cx="10515600" cy="1325563"/>
          </a:xfrm>
          <a:prstGeom prst="rect">
            <a:avLst/>
          </a:prstGeom>
        </p:spPr>
        <p:txBody>
          <a:bodyPr>
            <a:normAutofit/>
          </a:bodyPr>
          <a:lstStyle/>
          <a:p>
            <a:r>
              <a:rPr lang="en-US" sz="5400" dirty="0"/>
              <a:t>Effective Listening</a:t>
            </a:r>
          </a:p>
        </p:txBody>
      </p:sp>
      <p:sp>
        <p:nvSpPr>
          <p:cNvPr id="56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57D5B288-48E7-A041-82F4-EF215BB39576}"/>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3" name="Footer Placeholder 2">
            <a:extLst>
              <a:ext uri="{FF2B5EF4-FFF2-40B4-BE49-F238E27FC236}">
                <a16:creationId xmlns:a16="http://schemas.microsoft.com/office/drawing/2014/main" id="{9707D965-E278-AC46-A978-D99B2DFE035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4" name="Slide Number Placeholder 3">
            <a:extLst>
              <a:ext uri="{FF2B5EF4-FFF2-40B4-BE49-F238E27FC236}">
                <a16:creationId xmlns:a16="http://schemas.microsoft.com/office/drawing/2014/main" id="{8D8478B7-AA89-094D-BC51-28428E74026E}"/>
              </a:ext>
            </a:extLst>
          </p:cNvPr>
          <p:cNvSpPr>
            <a:spLocks noGrp="1"/>
          </p:cNvSpPr>
          <p:nvPr>
            <p:ph type="sldNum" sz="quarter" idx="12"/>
          </p:nvPr>
        </p:nvSpPr>
        <p:spPr>
          <a:xfrm>
            <a:off x="8610600" y="6356350"/>
            <a:ext cx="2743200" cy="365125"/>
          </a:xfrm>
        </p:spPr>
        <p:txBody>
          <a:bodyPr>
            <a:normAutofit/>
          </a:bodyPr>
          <a:lstStyle/>
          <a:p>
            <a:pPr>
              <a:spcAft>
                <a:spcPts val="600"/>
              </a:spcAft>
            </a:pPr>
            <a:fld id="{96E69268-9C8B-4EBF-A9EE-DC5DC2D48DC3}" type="slidenum">
              <a:rPr lang="en-US" smtClean="0"/>
              <a:pPr>
                <a:spcAft>
                  <a:spcPts val="600"/>
                </a:spcAft>
              </a:pPr>
              <a:t>43</a:t>
            </a:fld>
            <a:endParaRPr lang="en-US" dirty="0"/>
          </a:p>
        </p:txBody>
      </p:sp>
      <p:graphicFrame>
        <p:nvGraphicFramePr>
          <p:cNvPr id="556" name="•Effective listening requires an understanding that it is not just the speaker's responsibility to make sure he/she is understood.…">
            <a:extLst>
              <a:ext uri="{FF2B5EF4-FFF2-40B4-BE49-F238E27FC236}">
                <a16:creationId xmlns:a16="http://schemas.microsoft.com/office/drawing/2014/main" id="{BF40B949-D1EF-4BF8-B8A3-DFC21232A63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3506308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0704503"/>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6BA922F3-FD52-284B-BB1A-4F5F2624FEA8}"/>
              </a:ext>
            </a:extLst>
          </p:cNvPr>
          <p:cNvSpPr>
            <a:spLocks noGrp="1"/>
          </p:cNvSpPr>
          <p:nvPr>
            <p:ph type="title"/>
          </p:nvPr>
        </p:nvSpPr>
        <p:spPr>
          <a:xfrm>
            <a:off x="838200" y="365125"/>
            <a:ext cx="5393361" cy="1325563"/>
          </a:xfrm>
        </p:spPr>
        <p:txBody>
          <a:bodyPr vert="horz" lIns="91440" tIns="45720" rIns="91440" bIns="45720" rtlCol="0">
            <a:normAutofit/>
          </a:bodyPr>
          <a:lstStyle/>
          <a:p>
            <a:r>
              <a:rPr lang="en-US" sz="5400" dirty="0">
                <a:ea typeface="+mn-ea"/>
                <a:cs typeface="+mn-cs"/>
              </a:rPr>
              <a:t>Stop talking!</a:t>
            </a:r>
            <a:endParaRPr lang="en-US" sz="5400" kern="1200" dirty="0">
              <a:ea typeface="+mj-ea"/>
              <a:cs typeface="+mj-cs"/>
            </a:endParaRPr>
          </a:p>
        </p:txBody>
      </p:sp>
      <p:sp>
        <p:nvSpPr>
          <p:cNvPr id="18" name="Freeform: Shape 17">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A0C37CA3-731F-C84B-A3A2-FC0081A1DB94}"/>
              </a:ext>
            </a:extLst>
          </p:cNvPr>
          <p:cNvSpPr>
            <a:spLocks noGrp="1"/>
          </p:cNvSpPr>
          <p:nvPr>
            <p:ph idx="1"/>
          </p:nvPr>
        </p:nvSpPr>
        <p:spPr>
          <a:xfrm>
            <a:off x="838200" y="1825625"/>
            <a:ext cx="5393361" cy="4351338"/>
          </a:xfrm>
        </p:spPr>
        <p:txBody>
          <a:bodyPr vert="horz" lIns="91440" tIns="45720" rIns="91440" bIns="45720" rtlCol="0">
            <a:normAutofit/>
          </a:bodyPr>
          <a:lstStyle/>
          <a:p>
            <a:pPr marL="457200" lvl="1" indent="-457200">
              <a:spcBef>
                <a:spcPts val="1000"/>
              </a:spcBef>
            </a:pPr>
            <a:r>
              <a:rPr lang="en-US" sz="2800" kern="1200" dirty="0">
                <a:latin typeface="+mn-lt"/>
                <a:ea typeface="+mn-ea"/>
                <a:cs typeface="+mn-cs"/>
              </a:rPr>
              <a:t>You cannot listen when you are talking.</a:t>
            </a:r>
          </a:p>
          <a:p>
            <a:pPr marL="457200" lvl="1" indent="-457200">
              <a:spcBef>
                <a:spcPts val="1000"/>
              </a:spcBef>
            </a:pPr>
            <a:r>
              <a:rPr lang="en-US" sz="2800" kern="1200" dirty="0">
                <a:latin typeface="+mn-lt"/>
                <a:ea typeface="+mn-ea"/>
                <a:cs typeface="+mn-cs"/>
              </a:rPr>
              <a:t>You will be thinking about what you are going to say instead of paying attention to what the other person is saying.</a:t>
            </a:r>
          </a:p>
          <a:p>
            <a:pPr marL="457200" lvl="1" indent="-457200">
              <a:spcBef>
                <a:spcPts val="1000"/>
              </a:spcBef>
            </a:pPr>
            <a:r>
              <a:rPr lang="en-US" sz="2800" kern="1200" dirty="0">
                <a:latin typeface="+mn-lt"/>
                <a:ea typeface="+mn-ea"/>
                <a:cs typeface="+mn-cs"/>
              </a:rPr>
              <a:t>Consciously focus your attention on the speaker.</a:t>
            </a:r>
          </a:p>
        </p:txBody>
      </p:sp>
      <p:sp>
        <p:nvSpPr>
          <p:cNvPr id="20" name="Oval 19">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Shape&#10;&#10;Description automatically generated with low confidence">
            <a:extLst>
              <a:ext uri="{FF2B5EF4-FFF2-40B4-BE49-F238E27FC236}">
                <a16:creationId xmlns:a16="http://schemas.microsoft.com/office/drawing/2014/main" id="{B2DB79E0-CDD9-8D5E-C374-DA6088630A3F}"/>
              </a:ext>
            </a:extLst>
          </p:cNvPr>
          <p:cNvPicPr>
            <a:picLocks noChangeAspect="1"/>
          </p:cNvPicPr>
          <p:nvPr/>
        </p:nvPicPr>
        <p:blipFill>
          <a:blip r:embed="rId2"/>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2" name="Freeform: Shape 21">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24" name="Straight Connector 23">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4B77A0E-52A0-9F43-936B-035B4D84E7BE}"/>
              </a:ext>
            </a:extLst>
          </p:cNvPr>
          <p:cNvSpPr>
            <a:spLocks noGrp="1"/>
          </p:cNvSpPr>
          <p:nvPr>
            <p:ph type="dt" sz="half" idx="10"/>
          </p:nvPr>
        </p:nvSpPr>
        <p:spPr>
          <a:xfrm>
            <a:off x="838200" y="6356350"/>
            <a:ext cx="1905000" cy="365125"/>
          </a:xfrm>
        </p:spPr>
        <p:txBody>
          <a:bodyPr vert="horz" lIns="91440" tIns="45720" rIns="91440" bIns="45720" rtlCol="0">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7EC71849-1744-D24F-B3C0-8EF36738B457}"/>
              </a:ext>
            </a:extLst>
          </p:cNvPr>
          <p:cNvSpPr>
            <a:spLocks noGrp="1"/>
          </p:cNvSpPr>
          <p:nvPr>
            <p:ph type="ftr" sz="quarter" idx="11"/>
          </p:nvPr>
        </p:nvSpPr>
        <p:spPr>
          <a:xfrm>
            <a:off x="2858610" y="6356350"/>
            <a:ext cx="3372951" cy="365125"/>
          </a:xfrm>
        </p:spPr>
        <p:txBody>
          <a:bodyPr vert="horz" lIns="91440" tIns="45720" rIns="91440" bIns="45720" rtlCol="0">
            <a:normAutofit/>
          </a:bodyPr>
          <a:lstStyle/>
          <a:p>
            <a:pPr algn="r">
              <a:spcAft>
                <a:spcPts val="600"/>
              </a:spcAft>
            </a:pPr>
            <a:r>
              <a:rPr lang="en-US" kern="1200" dirty="0">
                <a:latin typeface="+mn-lt"/>
                <a:ea typeface="+mn-ea"/>
                <a:cs typeface="+mn-cs"/>
              </a:rPr>
              <a:t>© Pingora Consulting</a:t>
            </a:r>
          </a:p>
        </p:txBody>
      </p:sp>
      <p:sp>
        <p:nvSpPr>
          <p:cNvPr id="26" name="Freeform: Shape 25">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Slide Number Placeholder 5">
            <a:extLst>
              <a:ext uri="{FF2B5EF4-FFF2-40B4-BE49-F238E27FC236}">
                <a16:creationId xmlns:a16="http://schemas.microsoft.com/office/drawing/2014/main" id="{D7C2527F-2A3D-DD46-9655-E750AFF839C8}"/>
              </a:ext>
            </a:extLst>
          </p:cNvPr>
          <p:cNvSpPr>
            <a:spLocks noGrp="1"/>
          </p:cNvSpPr>
          <p:nvPr>
            <p:ph type="sldNum" sz="quarter" idx="12"/>
          </p:nvPr>
        </p:nvSpPr>
        <p:spPr>
          <a:xfrm>
            <a:off x="10030244" y="6356350"/>
            <a:ext cx="1323555" cy="365125"/>
          </a:xfrm>
        </p:spPr>
        <p:txBody>
          <a:bodyPr vert="horz" lIns="91440" tIns="45720" rIns="91440" bIns="45720" rtlCol="0">
            <a:normAutofit/>
          </a:bodyPr>
          <a:lstStyle/>
          <a:p>
            <a:pPr>
              <a:spcAft>
                <a:spcPts val="600"/>
              </a:spcAft>
            </a:pPr>
            <a:fld id="{96E69268-9C8B-4EBF-A9EE-DC5DC2D48DC3}" type="slidenum">
              <a:rPr lang="en-US"/>
              <a:pPr>
                <a:spcAft>
                  <a:spcPts val="600"/>
                </a:spcAft>
              </a:pPr>
              <a:t>44</a:t>
            </a:fld>
            <a:endParaRPr lang="en-US" dirty="0"/>
          </a:p>
        </p:txBody>
      </p:sp>
      <p:sp>
        <p:nvSpPr>
          <p:cNvPr id="30" name="Freeform: Shape 29">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841785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58FFCB3-46D1-CB47-B1EF-FF65153AC411}"/>
              </a:ext>
            </a:extLst>
          </p:cNvPr>
          <p:cNvSpPr>
            <a:spLocks noGrp="1"/>
          </p:cNvSpPr>
          <p:nvPr>
            <p:ph type="title"/>
          </p:nvPr>
        </p:nvSpPr>
        <p:spPr>
          <a:xfrm>
            <a:off x="686834" y="1153572"/>
            <a:ext cx="3200400" cy="4461163"/>
          </a:xfrm>
        </p:spPr>
        <p:txBody>
          <a:bodyPr>
            <a:normAutofit/>
          </a:bodyPr>
          <a:lstStyle/>
          <a:p>
            <a:r>
              <a:rPr lang="en-US" sz="5400" b="1" dirty="0">
                <a:solidFill>
                  <a:srgbClr val="FFFFFF"/>
                </a:solidFill>
              </a:rPr>
              <a:t>Put the speaker at ease.</a:t>
            </a:r>
            <a:endParaRPr lang="en-US" sz="5400" b="1" dirty="0">
              <a:solidFill>
                <a:srgbClr val="FFFFFF"/>
              </a:solidFill>
              <a:latin typeface="+mn-lt"/>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EB956C0A-DE91-0D40-8589-BAFB877EE12B}"/>
              </a:ext>
            </a:extLst>
          </p:cNvPr>
          <p:cNvSpPr>
            <a:spLocks noGrp="1"/>
          </p:cNvSpPr>
          <p:nvPr>
            <p:ph idx="1"/>
          </p:nvPr>
        </p:nvSpPr>
        <p:spPr>
          <a:xfrm>
            <a:off x="4447308" y="591344"/>
            <a:ext cx="6906491" cy="5585619"/>
          </a:xfrm>
        </p:spPr>
        <p:txBody>
          <a:bodyPr anchor="ctr">
            <a:normAutofit/>
          </a:bodyPr>
          <a:lstStyle/>
          <a:p>
            <a:r>
              <a:rPr lang="en-US" dirty="0"/>
              <a:t>Relax, look at the speaker and help that person feel free to talk.</a:t>
            </a:r>
          </a:p>
          <a:p>
            <a:r>
              <a:rPr lang="en-US" dirty="0"/>
              <a:t>Look and act interested.</a:t>
            </a:r>
          </a:p>
          <a:p>
            <a:r>
              <a:rPr lang="en-US" dirty="0"/>
              <a:t>Stop what you are doing and pay attention.</a:t>
            </a:r>
          </a:p>
        </p:txBody>
      </p:sp>
      <p:sp>
        <p:nvSpPr>
          <p:cNvPr id="6" name="Date Placeholder 5">
            <a:extLst>
              <a:ext uri="{FF2B5EF4-FFF2-40B4-BE49-F238E27FC236}">
                <a16:creationId xmlns:a16="http://schemas.microsoft.com/office/drawing/2014/main" id="{8BC36698-4A8F-4D4D-A2D9-C7C854AECAE8}"/>
              </a:ext>
            </a:extLst>
          </p:cNvPr>
          <p:cNvSpPr>
            <a:spLocks noGrp="1"/>
          </p:cNvSpPr>
          <p:nvPr>
            <p:ph type="dt" sz="half" idx="10"/>
          </p:nvPr>
        </p:nvSpPr>
        <p:spPr>
          <a:xfrm>
            <a:off x="838200" y="6356350"/>
            <a:ext cx="1639957" cy="365125"/>
          </a:xfrm>
        </p:spPr>
        <p:txBody>
          <a:bodyPr>
            <a:normAutofit/>
          </a:bodyPr>
          <a:lstStyle/>
          <a:p>
            <a:pPr>
              <a:spcAft>
                <a:spcPts val="600"/>
              </a:spcAft>
            </a:pPr>
            <a:r>
              <a:rPr lang="en-US">
                <a:solidFill>
                  <a:srgbClr val="FFFFFF"/>
                </a:solidFill>
              </a:rPr>
              <a:t>2022</a:t>
            </a:r>
            <a:endParaRPr lang="en-US" dirty="0">
              <a:solidFill>
                <a:srgbClr val="FFFFFF"/>
              </a:solidFill>
            </a:endParaRPr>
          </a:p>
        </p:txBody>
      </p:sp>
      <p:sp>
        <p:nvSpPr>
          <p:cNvPr id="7" name="Footer Placeholder 6">
            <a:extLst>
              <a:ext uri="{FF2B5EF4-FFF2-40B4-BE49-F238E27FC236}">
                <a16:creationId xmlns:a16="http://schemas.microsoft.com/office/drawing/2014/main" id="{DCBEE607-F86D-594F-9241-1343A8A0D78E}"/>
              </a:ext>
            </a:extLst>
          </p:cNvPr>
          <p:cNvSpPr>
            <a:spLocks noGrp="1"/>
          </p:cNvSpPr>
          <p:nvPr>
            <p:ph type="ftr" sz="quarter" idx="11"/>
          </p:nvPr>
        </p:nvSpPr>
        <p:spPr>
          <a:xfrm>
            <a:off x="4038600" y="6356350"/>
            <a:ext cx="5251174" cy="365125"/>
          </a:xfrm>
        </p:spPr>
        <p:txBody>
          <a:bodyPr>
            <a:normAutofit/>
          </a:bodyPr>
          <a:lstStyle/>
          <a:p>
            <a:pPr>
              <a:spcAft>
                <a:spcPts val="600"/>
              </a:spcAft>
            </a:pPr>
            <a:r>
              <a:rPr lang="en-US" dirty="0"/>
              <a:t>© Pingora Consulting</a:t>
            </a:r>
          </a:p>
        </p:txBody>
      </p:sp>
      <p:sp>
        <p:nvSpPr>
          <p:cNvPr id="8" name="Slide Number Placeholder 7">
            <a:extLst>
              <a:ext uri="{FF2B5EF4-FFF2-40B4-BE49-F238E27FC236}">
                <a16:creationId xmlns:a16="http://schemas.microsoft.com/office/drawing/2014/main" id="{A021C618-FA70-EF4E-913D-458EDC741DFB}"/>
              </a:ext>
            </a:extLst>
          </p:cNvPr>
          <p:cNvSpPr>
            <a:spLocks noGrp="1"/>
          </p:cNvSpPr>
          <p:nvPr>
            <p:ph type="sldNum" sz="quarter" idx="12"/>
          </p:nvPr>
        </p:nvSpPr>
        <p:spPr>
          <a:xfrm>
            <a:off x="9541564" y="6356350"/>
            <a:ext cx="1812235" cy="365125"/>
          </a:xfrm>
        </p:spPr>
        <p:txBody>
          <a:bodyPr>
            <a:normAutofit/>
          </a:bodyPr>
          <a:lstStyle/>
          <a:p>
            <a:pPr>
              <a:spcAft>
                <a:spcPts val="600"/>
              </a:spcAft>
            </a:pPr>
            <a:fld id="{96E69268-9C8B-4EBF-A9EE-DC5DC2D48DC3}" type="slidenum">
              <a:rPr lang="en-US" smtClean="0"/>
              <a:pPr>
                <a:spcAft>
                  <a:spcPts val="600"/>
                </a:spcAft>
              </a:pPr>
              <a:t>45</a:t>
            </a:fld>
            <a:endParaRPr lang="en-US" dirty="0"/>
          </a:p>
        </p:txBody>
      </p:sp>
    </p:spTree>
    <p:extLst>
      <p:ext uri="{BB962C8B-B14F-4D97-AF65-F5344CB8AC3E}">
        <p14:creationId xmlns:p14="http://schemas.microsoft.com/office/powerpoint/2010/main" val="2412407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D34FB4-1122-7848-BACC-4C6B107F0952}"/>
              </a:ext>
            </a:extLst>
          </p:cNvPr>
          <p:cNvSpPr>
            <a:spLocks noGrp="1"/>
          </p:cNvSpPr>
          <p:nvPr>
            <p:ph type="title"/>
          </p:nvPr>
        </p:nvSpPr>
        <p:spPr>
          <a:xfrm>
            <a:off x="645065" y="1463040"/>
            <a:ext cx="3796306" cy="2690949"/>
          </a:xfrm>
        </p:spPr>
        <p:txBody>
          <a:bodyPr anchor="t">
            <a:normAutofit/>
          </a:bodyPr>
          <a:lstStyle/>
          <a:p>
            <a:r>
              <a:rPr lang="en-US" sz="5400" b="1" dirty="0"/>
              <a:t>Pay attention! </a:t>
            </a:r>
            <a:endParaRPr lang="en-US" sz="5400" dirty="0">
              <a:latin typeface="+mn-lt"/>
            </a:endParaRPr>
          </a:p>
        </p:txBody>
      </p:sp>
      <p:grpSp>
        <p:nvGrpSpPr>
          <p:cNvPr id="13" name="Group 1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4BE353F-DA50-2F43-823F-000194EBE98F}"/>
              </a:ext>
            </a:extLst>
          </p:cNvPr>
          <p:cNvSpPr>
            <a:spLocks noGrp="1"/>
          </p:cNvSpPr>
          <p:nvPr>
            <p:ph idx="1"/>
          </p:nvPr>
        </p:nvSpPr>
        <p:spPr>
          <a:xfrm>
            <a:off x="5656218" y="1463039"/>
            <a:ext cx="5542387" cy="4300447"/>
          </a:xfrm>
        </p:spPr>
        <p:txBody>
          <a:bodyPr anchor="t">
            <a:normAutofit/>
          </a:bodyPr>
          <a:lstStyle/>
          <a:p>
            <a:r>
              <a:rPr lang="en-US" dirty="0"/>
              <a:t>Observe the nonverbal language of physical gesture, facial expressions, tone of voice, and body posture.</a:t>
            </a:r>
          </a:p>
          <a:p>
            <a:pPr lvl="1"/>
            <a:r>
              <a:rPr lang="en-US" sz="2800" dirty="0"/>
              <a:t>55% of the message is nonverbal.</a:t>
            </a:r>
          </a:p>
          <a:p>
            <a:pPr lvl="1"/>
            <a:r>
              <a:rPr lang="en-US" sz="2800" dirty="0"/>
              <a:t>38% is indicated by tone of voice.</a:t>
            </a:r>
          </a:p>
          <a:p>
            <a:pPr lvl="1"/>
            <a:r>
              <a:rPr lang="en-US" sz="2800" dirty="0"/>
              <a:t>7% is conveyed by the words used in a spoken message.</a:t>
            </a:r>
          </a:p>
        </p:txBody>
      </p:sp>
      <p:sp>
        <p:nvSpPr>
          <p:cNvPr id="4" name="Date Placeholder 3">
            <a:extLst>
              <a:ext uri="{FF2B5EF4-FFF2-40B4-BE49-F238E27FC236}">
                <a16:creationId xmlns:a16="http://schemas.microsoft.com/office/drawing/2014/main" id="{C420A21A-8DB6-EE47-90B0-B34B0B4CAEEC}"/>
              </a:ext>
            </a:extLst>
          </p:cNvPr>
          <p:cNvSpPr>
            <a:spLocks noGrp="1"/>
          </p:cNvSpPr>
          <p:nvPr>
            <p:ph type="dt" sz="half" idx="10"/>
          </p:nvPr>
        </p:nvSpPr>
        <p:spPr>
          <a:xfrm>
            <a:off x="838200" y="649224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D07467B1-0D1D-D94D-8C95-85482636A8DE}"/>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43A531A5-CF03-7C4F-8C2A-D579636D89BA}"/>
              </a:ext>
            </a:extLst>
          </p:cNvPr>
          <p:cNvSpPr>
            <a:spLocks noGrp="1"/>
          </p:cNvSpPr>
          <p:nvPr>
            <p:ph type="sldNum" sz="quarter" idx="12"/>
          </p:nvPr>
        </p:nvSpPr>
        <p:spPr>
          <a:xfrm>
            <a:off x="8610600" y="6492240"/>
            <a:ext cx="2743200" cy="365125"/>
          </a:xfrm>
          <a:prstGeom prst="ellipse">
            <a:avLst/>
          </a:prstGeom>
        </p:spPr>
        <p:txBody>
          <a:bodyPr>
            <a:normAutofit/>
          </a:bodyPr>
          <a:lstStyle/>
          <a:p>
            <a:pPr>
              <a:lnSpc>
                <a:spcPct val="90000"/>
              </a:lnSpc>
              <a:spcAft>
                <a:spcPts val="600"/>
              </a:spcAft>
            </a:pPr>
            <a:fld id="{96E69268-9C8B-4EBF-A9EE-DC5DC2D48DC3}" type="slidenum">
              <a:rPr lang="en-US"/>
              <a:pPr>
                <a:lnSpc>
                  <a:spcPct val="90000"/>
                </a:lnSpc>
                <a:spcAft>
                  <a:spcPts val="600"/>
                </a:spcAft>
              </a:pPr>
              <a:t>46</a:t>
            </a:fld>
            <a:endParaRPr lang="en-US" dirty="0"/>
          </a:p>
        </p:txBody>
      </p:sp>
    </p:spTree>
    <p:extLst>
      <p:ext uri="{BB962C8B-B14F-4D97-AF65-F5344CB8AC3E}">
        <p14:creationId xmlns:p14="http://schemas.microsoft.com/office/powerpoint/2010/main" val="2212470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F8DC-5D6E-AE46-950B-A5B3AA4C3900}"/>
              </a:ext>
            </a:extLst>
          </p:cNvPr>
          <p:cNvSpPr>
            <a:spLocks noGrp="1"/>
          </p:cNvSpPr>
          <p:nvPr>
            <p:ph type="title"/>
          </p:nvPr>
        </p:nvSpPr>
        <p:spPr>
          <a:xfrm>
            <a:off x="838200" y="365125"/>
            <a:ext cx="10515600" cy="1325563"/>
          </a:xfrm>
        </p:spPr>
        <p:txBody>
          <a:bodyPr>
            <a:normAutofit/>
          </a:bodyPr>
          <a:lstStyle/>
          <a:p>
            <a:r>
              <a:rPr lang="en-US" sz="5400" dirty="0"/>
              <a:t>Be patient. </a:t>
            </a:r>
            <a:endParaRPr lang="en-US" sz="5400" dirty="0">
              <a:latin typeface="+mn-lt"/>
            </a:endParaRP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35AD6F-8808-2148-88E0-E307C0D3A16B}"/>
              </a:ext>
            </a:extLst>
          </p:cNvPr>
          <p:cNvSpPr>
            <a:spLocks noGrp="1"/>
          </p:cNvSpPr>
          <p:nvPr>
            <p:ph idx="1"/>
          </p:nvPr>
        </p:nvSpPr>
        <p:spPr>
          <a:xfrm>
            <a:off x="838200" y="1929384"/>
            <a:ext cx="10515600" cy="4251960"/>
          </a:xfrm>
        </p:spPr>
        <p:txBody>
          <a:bodyPr>
            <a:normAutofit/>
          </a:bodyPr>
          <a:lstStyle/>
          <a:p>
            <a:pPr defTabSz="291633">
              <a:spcBef>
                <a:spcPts val="1547"/>
              </a:spcBef>
              <a:defRPr sz="2556"/>
            </a:pPr>
            <a:r>
              <a:rPr lang="en-US" dirty="0"/>
              <a:t>Don't interrupt the speaker. </a:t>
            </a:r>
          </a:p>
          <a:p>
            <a:pPr defTabSz="291633">
              <a:spcBef>
                <a:spcPts val="1547"/>
              </a:spcBef>
              <a:defRPr sz="2556"/>
            </a:pPr>
            <a:r>
              <a:rPr lang="en-US" dirty="0"/>
              <a:t>This is disrespectful in nearly every culture. </a:t>
            </a:r>
          </a:p>
          <a:p>
            <a:pPr defTabSz="291633">
              <a:spcBef>
                <a:spcPts val="1547"/>
              </a:spcBef>
              <a:defRPr sz="2556"/>
            </a:pPr>
            <a:r>
              <a:rPr lang="en-US" dirty="0"/>
              <a:t>Allow plenty of time for the speaker to convey ideas and meaning.</a:t>
            </a:r>
          </a:p>
          <a:p>
            <a:pPr defTabSz="291633">
              <a:spcBef>
                <a:spcPts val="1547"/>
              </a:spcBef>
              <a:defRPr sz="2556"/>
            </a:pPr>
            <a:r>
              <a:rPr lang="en-US" dirty="0"/>
              <a:t>Be courteous and give the speaker adequate time to present the full message. </a:t>
            </a:r>
          </a:p>
        </p:txBody>
      </p:sp>
      <p:sp>
        <p:nvSpPr>
          <p:cNvPr id="4" name="Date Placeholder 3">
            <a:extLst>
              <a:ext uri="{FF2B5EF4-FFF2-40B4-BE49-F238E27FC236}">
                <a16:creationId xmlns:a16="http://schemas.microsoft.com/office/drawing/2014/main" id="{06375A16-C6FE-F746-91F9-1354FE9E137A}"/>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426D71A8-A806-D844-8E2C-EFCDEFFA200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6D39AF9A-DF23-7047-8532-035A4A458FE4}"/>
              </a:ext>
            </a:extLst>
          </p:cNvPr>
          <p:cNvSpPr>
            <a:spLocks noGrp="1"/>
          </p:cNvSpPr>
          <p:nvPr>
            <p:ph type="sldNum" sz="quarter" idx="12"/>
          </p:nvPr>
        </p:nvSpPr>
        <p:spPr>
          <a:xfrm>
            <a:off x="8610600" y="6356350"/>
            <a:ext cx="2743200" cy="365125"/>
          </a:xfrm>
        </p:spPr>
        <p:txBody>
          <a:bodyPr>
            <a:normAutofit/>
          </a:bodyPr>
          <a:lstStyle/>
          <a:p>
            <a:pPr>
              <a:spcAft>
                <a:spcPts val="600"/>
              </a:spcAft>
            </a:pPr>
            <a:fld id="{96E69268-9C8B-4EBF-A9EE-DC5DC2D48DC3}" type="slidenum">
              <a:rPr lang="en-US" smtClean="0"/>
              <a:pPr>
                <a:spcAft>
                  <a:spcPts val="600"/>
                </a:spcAft>
              </a:pPr>
              <a:t>47</a:t>
            </a:fld>
            <a:endParaRPr lang="en-US" dirty="0"/>
          </a:p>
        </p:txBody>
      </p:sp>
    </p:spTree>
    <p:extLst>
      <p:ext uri="{BB962C8B-B14F-4D97-AF65-F5344CB8AC3E}">
        <p14:creationId xmlns:p14="http://schemas.microsoft.com/office/powerpoint/2010/main" val="14308625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F8DC-5D6E-AE46-950B-A5B3AA4C3900}"/>
              </a:ext>
            </a:extLst>
          </p:cNvPr>
          <p:cNvSpPr>
            <a:spLocks noGrp="1"/>
          </p:cNvSpPr>
          <p:nvPr>
            <p:ph type="title"/>
          </p:nvPr>
        </p:nvSpPr>
        <p:spPr>
          <a:xfrm>
            <a:off x="1043631" y="809898"/>
            <a:ext cx="9942716" cy="1554480"/>
          </a:xfrm>
        </p:spPr>
        <p:txBody>
          <a:bodyPr anchor="ctr">
            <a:normAutofit/>
          </a:bodyPr>
          <a:lstStyle/>
          <a:p>
            <a:r>
              <a:rPr lang="en-US" sz="5400" dirty="0">
                <a:latin typeface="+mn-lt"/>
              </a:rPr>
              <a:t>Be still!</a:t>
            </a:r>
          </a:p>
        </p:txBody>
      </p:sp>
      <p:sp>
        <p:nvSpPr>
          <p:cNvPr id="3" name="Content Placeholder 2">
            <a:extLst>
              <a:ext uri="{FF2B5EF4-FFF2-40B4-BE49-F238E27FC236}">
                <a16:creationId xmlns:a16="http://schemas.microsoft.com/office/drawing/2014/main" id="{A535AD6F-8808-2148-88E0-E307C0D3A16B}"/>
              </a:ext>
            </a:extLst>
          </p:cNvPr>
          <p:cNvSpPr>
            <a:spLocks noGrp="1"/>
          </p:cNvSpPr>
          <p:nvPr>
            <p:ph idx="1"/>
          </p:nvPr>
        </p:nvSpPr>
        <p:spPr>
          <a:xfrm>
            <a:off x="1043631" y="2813265"/>
            <a:ext cx="9941319" cy="2920139"/>
          </a:xfrm>
        </p:spPr>
        <p:txBody>
          <a:bodyPr anchor="ctr">
            <a:normAutofit/>
          </a:bodyPr>
          <a:lstStyle/>
          <a:p>
            <a:pPr>
              <a:buSzPct val="100000"/>
            </a:pPr>
            <a:r>
              <a:rPr lang="en-US" dirty="0"/>
              <a:t>Hold your spontaneous reaction! </a:t>
            </a:r>
          </a:p>
          <a:p>
            <a:pPr>
              <a:buSzPct val="100000"/>
            </a:pPr>
            <a:r>
              <a:rPr lang="en-US" dirty="0"/>
              <a:t>Try to keep your own emotions from interfering with your listening efficiency. </a:t>
            </a:r>
          </a:p>
          <a:p>
            <a:pPr>
              <a:buSzPct val="100000"/>
            </a:pPr>
            <a:r>
              <a:rPr lang="en-US" dirty="0"/>
              <a:t>You don't have to substantively agree to be a good listener. </a:t>
            </a: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80D6DD6-1B1F-634F-BD0B-5A3874808066}"/>
              </a:ext>
            </a:extLst>
          </p:cNvPr>
          <p:cNvSpPr>
            <a:spLocks noGrp="1"/>
          </p:cNvSpPr>
          <p:nvPr>
            <p:ph type="dt" sz="half" idx="10"/>
          </p:nvPr>
        </p:nvSpPr>
        <p:spPr>
          <a:xfrm>
            <a:off x="838200" y="649224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8D5EEE53-7896-D244-84B2-E90E92BC0AA0}"/>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8E5B2BFC-4B87-E04E-A269-E2D525E79541}"/>
              </a:ext>
            </a:extLst>
          </p:cNvPr>
          <p:cNvSpPr>
            <a:spLocks noGrp="1"/>
          </p:cNvSpPr>
          <p:nvPr>
            <p:ph type="sldNum" sz="quarter" idx="12"/>
          </p:nvPr>
        </p:nvSpPr>
        <p:spPr>
          <a:xfrm>
            <a:off x="8610600" y="6492240"/>
            <a:ext cx="2743200" cy="365125"/>
          </a:xfrm>
        </p:spPr>
        <p:txBody>
          <a:bodyPr>
            <a:normAutofit/>
          </a:bodyPr>
          <a:lstStyle/>
          <a:p>
            <a:pPr>
              <a:spcAft>
                <a:spcPts val="600"/>
              </a:spcAft>
            </a:pPr>
            <a:fld id="{96E69268-9C8B-4EBF-A9EE-DC5DC2D48DC3}" type="slidenum">
              <a:rPr lang="en-US" smtClean="0"/>
              <a:pPr>
                <a:spcAft>
                  <a:spcPts val="600"/>
                </a:spcAft>
              </a:pPr>
              <a:t>48</a:t>
            </a:fld>
            <a:endParaRPr lang="en-US" dirty="0"/>
          </a:p>
        </p:txBody>
      </p:sp>
    </p:spTree>
    <p:extLst>
      <p:ext uri="{BB962C8B-B14F-4D97-AF65-F5344CB8AC3E}">
        <p14:creationId xmlns:p14="http://schemas.microsoft.com/office/powerpoint/2010/main" val="16530789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F8DC-5D6E-AE46-950B-A5B3AA4C3900}"/>
              </a:ext>
            </a:extLst>
          </p:cNvPr>
          <p:cNvSpPr>
            <a:spLocks noGrp="1"/>
          </p:cNvSpPr>
          <p:nvPr>
            <p:ph type="title"/>
          </p:nvPr>
        </p:nvSpPr>
        <p:spPr>
          <a:xfrm>
            <a:off x="640080" y="325369"/>
            <a:ext cx="4368602" cy="1956841"/>
          </a:xfrm>
        </p:spPr>
        <p:txBody>
          <a:bodyPr anchor="b">
            <a:normAutofit/>
          </a:bodyPr>
          <a:lstStyle/>
          <a:p>
            <a:r>
              <a:rPr lang="en-US" sz="5400" b="1" dirty="0"/>
              <a:t>Ask questions! </a:t>
            </a:r>
            <a:br>
              <a:rPr lang="en-US" sz="5400" b="1" dirty="0"/>
            </a:br>
            <a:endParaRPr lang="en-US" sz="5400" dirty="0">
              <a:latin typeface="+mn-lt"/>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35AD6F-8808-2148-88E0-E307C0D3A16B}"/>
              </a:ext>
            </a:extLst>
          </p:cNvPr>
          <p:cNvSpPr>
            <a:spLocks noGrp="1"/>
          </p:cNvSpPr>
          <p:nvPr>
            <p:ph idx="1"/>
          </p:nvPr>
        </p:nvSpPr>
        <p:spPr>
          <a:xfrm>
            <a:off x="640080" y="2872899"/>
            <a:ext cx="4243589" cy="3320668"/>
          </a:xfrm>
        </p:spPr>
        <p:txBody>
          <a:bodyPr>
            <a:normAutofit/>
          </a:bodyPr>
          <a:lstStyle/>
          <a:p>
            <a:r>
              <a:rPr lang="en-US" dirty="0"/>
              <a:t>Clarify the meaning of words and feelings involved.</a:t>
            </a:r>
          </a:p>
          <a:p>
            <a:r>
              <a:rPr lang="en-US" dirty="0"/>
              <a:t>Be tolerant of emotions.</a:t>
            </a:r>
          </a:p>
          <a:p>
            <a:r>
              <a:rPr lang="en-US" dirty="0"/>
              <a:t>What people hesitate to say is often the most critical point.</a:t>
            </a:r>
          </a:p>
        </p:txBody>
      </p:sp>
      <p:sp>
        <p:nvSpPr>
          <p:cNvPr id="4" name="Date Placeholder 3">
            <a:extLst>
              <a:ext uri="{FF2B5EF4-FFF2-40B4-BE49-F238E27FC236}">
                <a16:creationId xmlns:a16="http://schemas.microsoft.com/office/drawing/2014/main" id="{B66728F6-885A-D146-8691-AC09EE3A1DB6}"/>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pic>
        <p:nvPicPr>
          <p:cNvPr id="8" name="Picture 7" descr="Yellow and blue symbols">
            <a:extLst>
              <a:ext uri="{FF2B5EF4-FFF2-40B4-BE49-F238E27FC236}">
                <a16:creationId xmlns:a16="http://schemas.microsoft.com/office/drawing/2014/main" id="{72F16D89-30CE-91CC-A72C-14F1E767E1CD}"/>
              </a:ext>
            </a:extLst>
          </p:cNvPr>
          <p:cNvPicPr>
            <a:picLocks noChangeAspect="1"/>
          </p:cNvPicPr>
          <p:nvPr/>
        </p:nvPicPr>
        <p:blipFill rotWithShape="1">
          <a:blip r:embed="rId2"/>
          <a:srcRect l="9077" r="141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16C41EF8-529E-CE46-9978-7FFD395DADAE}"/>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en-US" dirty="0">
                <a:solidFill>
                  <a:srgbClr val="FFFFFF"/>
                </a:solidFill>
              </a:rPr>
              <a:t>© Pingora Consulting</a:t>
            </a:r>
          </a:p>
        </p:txBody>
      </p:sp>
      <p:sp>
        <p:nvSpPr>
          <p:cNvPr id="6" name="Slide Number Placeholder 5">
            <a:extLst>
              <a:ext uri="{FF2B5EF4-FFF2-40B4-BE49-F238E27FC236}">
                <a16:creationId xmlns:a16="http://schemas.microsoft.com/office/drawing/2014/main" id="{80702409-5B49-314F-BAB9-49AE151997E7}"/>
              </a:ext>
            </a:extLst>
          </p:cNvPr>
          <p:cNvSpPr>
            <a:spLocks noGrp="1"/>
          </p:cNvSpPr>
          <p:nvPr>
            <p:ph type="sldNum" sz="quarter" idx="12"/>
          </p:nvPr>
        </p:nvSpPr>
        <p:spPr>
          <a:xfrm>
            <a:off x="10439400" y="6356350"/>
            <a:ext cx="914400" cy="365125"/>
          </a:xfrm>
        </p:spPr>
        <p:txBody>
          <a:bodyPr>
            <a:normAutofit/>
          </a:bodyPr>
          <a:lstStyle/>
          <a:p>
            <a:pPr>
              <a:spcAft>
                <a:spcPts val="600"/>
              </a:spcAft>
            </a:pPr>
            <a:fld id="{96E69268-9C8B-4EBF-A9EE-DC5DC2D48DC3}" type="slidenum">
              <a:rPr lang="en-US">
                <a:solidFill>
                  <a:srgbClr val="FFFFFF"/>
                </a:solidFill>
              </a:rPr>
              <a:pPr>
                <a:spcAft>
                  <a:spcPts val="600"/>
                </a:spcAft>
              </a:pPr>
              <a:t>49</a:t>
            </a:fld>
            <a:endParaRPr lang="en-US" dirty="0">
              <a:solidFill>
                <a:srgbClr val="FFFFFF"/>
              </a:solidFill>
            </a:endParaRPr>
          </a:p>
        </p:txBody>
      </p:sp>
    </p:spTree>
    <p:extLst>
      <p:ext uri="{BB962C8B-B14F-4D97-AF65-F5344CB8AC3E}">
        <p14:creationId xmlns:p14="http://schemas.microsoft.com/office/powerpoint/2010/main" val="3642919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3D puzzle pieces">
            <a:extLst>
              <a:ext uri="{FF2B5EF4-FFF2-40B4-BE49-F238E27FC236}">
                <a16:creationId xmlns:a16="http://schemas.microsoft.com/office/drawing/2014/main" id="{C1BFA4E6-F9F6-CBF2-9FF9-CA633CE21DFE}"/>
              </a:ext>
            </a:extLst>
          </p:cNvPr>
          <p:cNvPicPr>
            <a:picLocks noChangeAspect="1"/>
          </p:cNvPicPr>
          <p:nvPr/>
        </p:nvPicPr>
        <p:blipFill rotWithShape="1">
          <a:blip r:embed="rId2"/>
          <a:srcRect l="5485" r="397"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CFA1EA-5895-E74E-C99A-3FBE84D5D3B0}"/>
              </a:ext>
            </a:extLst>
          </p:cNvPr>
          <p:cNvSpPr>
            <a:spLocks noGrp="1"/>
          </p:cNvSpPr>
          <p:nvPr>
            <p:ph type="title"/>
          </p:nvPr>
        </p:nvSpPr>
        <p:spPr>
          <a:xfrm>
            <a:off x="7531610" y="365125"/>
            <a:ext cx="3822189" cy="980790"/>
          </a:xfrm>
        </p:spPr>
        <p:txBody>
          <a:bodyPr>
            <a:normAutofit/>
          </a:bodyPr>
          <a:lstStyle/>
          <a:p>
            <a:r>
              <a:rPr lang="en-US" dirty="0"/>
              <a:t>Culture Defined</a:t>
            </a:r>
          </a:p>
        </p:txBody>
      </p:sp>
      <p:sp>
        <p:nvSpPr>
          <p:cNvPr id="3" name="Content Placeholder 2">
            <a:extLst>
              <a:ext uri="{FF2B5EF4-FFF2-40B4-BE49-F238E27FC236}">
                <a16:creationId xmlns:a16="http://schemas.microsoft.com/office/drawing/2014/main" id="{A5DF4180-C97B-089C-0F76-5526C2593BD5}"/>
              </a:ext>
            </a:extLst>
          </p:cNvPr>
          <p:cNvSpPr>
            <a:spLocks noGrp="1"/>
          </p:cNvSpPr>
          <p:nvPr>
            <p:ph idx="1"/>
          </p:nvPr>
        </p:nvSpPr>
        <p:spPr>
          <a:xfrm>
            <a:off x="7531610" y="1345915"/>
            <a:ext cx="4283671" cy="5146959"/>
          </a:xfrm>
        </p:spPr>
        <p:txBody>
          <a:bodyPr>
            <a:normAutofit fontScale="92500" lnSpcReduction="10000"/>
          </a:bodyPr>
          <a:lstStyle/>
          <a:p>
            <a:r>
              <a:rPr lang="en-US" dirty="0"/>
              <a:t>The whole complex of distinctive spiritual, material, intellectual, and emotional features that characterize a society or social group.  </a:t>
            </a:r>
          </a:p>
          <a:p>
            <a:r>
              <a:rPr lang="en-US" dirty="0"/>
              <a:t>It includes not only the arts and letters, but also the modes of life, the fundamental rights of the human being, value systems, traditions, and beliefs.</a:t>
            </a:r>
          </a:p>
          <a:p>
            <a:pPr marL="0" indent="0">
              <a:buNone/>
            </a:pPr>
            <a:r>
              <a:rPr lang="en-US" sz="1800" i="1" dirty="0"/>
              <a:t>Mediating Multiculturally:  Culture and the Ethical Mediator</a:t>
            </a:r>
            <a:r>
              <a:rPr lang="en-US" sz="1800" dirty="0"/>
              <a:t>, Menkel-Meadow and Abramson (2011).</a:t>
            </a:r>
          </a:p>
        </p:txBody>
      </p:sp>
      <p:sp>
        <p:nvSpPr>
          <p:cNvPr id="4" name="Date Placeholder 3">
            <a:extLst>
              <a:ext uri="{FF2B5EF4-FFF2-40B4-BE49-F238E27FC236}">
                <a16:creationId xmlns:a16="http://schemas.microsoft.com/office/drawing/2014/main" id="{335477F5-8A06-4C40-E3D8-2B839C1BD6C4}"/>
              </a:ext>
            </a:extLst>
          </p:cNvPr>
          <p:cNvSpPr>
            <a:spLocks noGrp="1"/>
          </p:cNvSpPr>
          <p:nvPr>
            <p:ph type="dt" sz="half" idx="10"/>
          </p:nvPr>
        </p:nvSpPr>
        <p:spPr/>
        <p:txBody>
          <a:bodyPr/>
          <a:lstStyle/>
          <a:p>
            <a:r>
              <a:rPr lang="en-US"/>
              <a:t>2022</a:t>
            </a:r>
            <a:endParaRPr lang="en-US" dirty="0"/>
          </a:p>
        </p:txBody>
      </p:sp>
      <p:sp>
        <p:nvSpPr>
          <p:cNvPr id="6" name="Footer Placeholder 5">
            <a:extLst>
              <a:ext uri="{FF2B5EF4-FFF2-40B4-BE49-F238E27FC236}">
                <a16:creationId xmlns:a16="http://schemas.microsoft.com/office/drawing/2014/main" id="{63892425-0DA8-D995-A57E-6733B69F9218}"/>
              </a:ext>
            </a:extLst>
          </p:cNvPr>
          <p:cNvSpPr>
            <a:spLocks noGrp="1"/>
          </p:cNvSpPr>
          <p:nvPr>
            <p:ph type="ftr" sz="quarter" idx="11"/>
          </p:nvPr>
        </p:nvSpPr>
        <p:spPr/>
        <p:txBody>
          <a:bodyPr/>
          <a:lstStyle/>
          <a:p>
            <a:r>
              <a:rPr lang="en-US" dirty="0"/>
              <a:t>© Pingora Consulting</a:t>
            </a:r>
          </a:p>
        </p:txBody>
      </p:sp>
      <p:sp>
        <p:nvSpPr>
          <p:cNvPr id="7" name="Slide Number Placeholder 6">
            <a:extLst>
              <a:ext uri="{FF2B5EF4-FFF2-40B4-BE49-F238E27FC236}">
                <a16:creationId xmlns:a16="http://schemas.microsoft.com/office/drawing/2014/main" id="{E2FFEC3D-00AF-AC0F-2554-389A5C04B5B3}"/>
              </a:ext>
            </a:extLst>
          </p:cNvPr>
          <p:cNvSpPr>
            <a:spLocks noGrp="1"/>
          </p:cNvSpPr>
          <p:nvPr>
            <p:ph type="sldNum" sz="quarter" idx="12"/>
          </p:nvPr>
        </p:nvSpPr>
        <p:spPr/>
        <p:txBody>
          <a:bodyPr/>
          <a:lstStyle/>
          <a:p>
            <a:fld id="{49ABCAEC-7D34-E549-A96E-FCEDAADBE4B0}" type="slidenum">
              <a:rPr lang="en-US" smtClean="0"/>
              <a:t>5</a:t>
            </a:fld>
            <a:endParaRPr lang="en-US" dirty="0"/>
          </a:p>
        </p:txBody>
      </p:sp>
    </p:spTree>
    <p:extLst>
      <p:ext uri="{BB962C8B-B14F-4D97-AF65-F5344CB8AC3E}">
        <p14:creationId xmlns:p14="http://schemas.microsoft.com/office/powerpoint/2010/main" val="1048157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0618-CF90-474F-92DD-AEBC00EF4D6F}"/>
              </a:ext>
            </a:extLst>
          </p:cNvPr>
          <p:cNvSpPr>
            <a:spLocks noGrp="1"/>
          </p:cNvSpPr>
          <p:nvPr>
            <p:ph type="title"/>
          </p:nvPr>
        </p:nvSpPr>
        <p:spPr>
          <a:xfrm>
            <a:off x="635000" y="640823"/>
            <a:ext cx="3533239" cy="5583148"/>
          </a:xfrm>
        </p:spPr>
        <p:txBody>
          <a:bodyPr vert="horz" lIns="91440" tIns="45720" rIns="91440" bIns="45720" rtlCol="0" anchor="ctr">
            <a:normAutofit/>
          </a:bodyPr>
          <a:lstStyle/>
          <a:p>
            <a:pPr marL="11113" algn="ctr"/>
            <a:r>
              <a:rPr lang="en-US" sz="5400" kern="1200" dirty="0">
                <a:solidFill>
                  <a:schemeClr val="tx1"/>
                </a:solidFill>
                <a:latin typeface="+mj-lt"/>
                <a:ea typeface="+mj-ea"/>
                <a:cs typeface="+mj-cs"/>
              </a:rPr>
              <a:t>“Question everything.”</a:t>
            </a:r>
            <a:br>
              <a:rPr lang="en-US" sz="5400" kern="1200" dirty="0">
                <a:solidFill>
                  <a:schemeClr val="tx1"/>
                </a:solidFill>
                <a:latin typeface="+mj-lt"/>
                <a:ea typeface="+mj-ea"/>
                <a:cs typeface="+mj-cs"/>
              </a:rPr>
            </a:br>
            <a:br>
              <a:rPr lang="en-US" sz="5000" kern="1200" dirty="0">
                <a:solidFill>
                  <a:schemeClr val="tx1"/>
                </a:solidFill>
                <a:latin typeface="+mj-lt"/>
                <a:ea typeface="+mj-ea"/>
                <a:cs typeface="+mj-cs"/>
              </a:rPr>
            </a:br>
            <a:r>
              <a:rPr lang="en-US" kern="1200" dirty="0">
                <a:solidFill>
                  <a:schemeClr val="tx1"/>
                </a:solidFill>
                <a:latin typeface="+mj-lt"/>
                <a:ea typeface="+mj-ea"/>
                <a:cs typeface="+mj-cs"/>
              </a:rPr>
              <a:t>Albert Einstein</a:t>
            </a:r>
          </a:p>
        </p:txBody>
      </p:sp>
      <p:sp>
        <p:nvSpPr>
          <p:cNvPr id="3" name="Date Placeholder 2">
            <a:extLst>
              <a:ext uri="{FF2B5EF4-FFF2-40B4-BE49-F238E27FC236}">
                <a16:creationId xmlns:a16="http://schemas.microsoft.com/office/drawing/2014/main" id="{32DFB783-80E9-C34A-8C63-A322BA05A69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2022</a:t>
            </a:r>
            <a:endParaRPr lang="en-US" dirty="0"/>
          </a:p>
        </p:txBody>
      </p:sp>
      <p:sp>
        <p:nvSpPr>
          <p:cNvPr id="4" name="Footer Placeholder 3">
            <a:extLst>
              <a:ext uri="{FF2B5EF4-FFF2-40B4-BE49-F238E27FC236}">
                <a16:creationId xmlns:a16="http://schemas.microsoft.com/office/drawing/2014/main" id="{5CDA57FC-E6EE-EA49-B966-0CC11A5C88E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 Pingora Consulting</a:t>
            </a:r>
          </a:p>
        </p:txBody>
      </p:sp>
      <p:sp>
        <p:nvSpPr>
          <p:cNvPr id="5" name="Slide Number Placeholder 4">
            <a:extLst>
              <a:ext uri="{FF2B5EF4-FFF2-40B4-BE49-F238E27FC236}">
                <a16:creationId xmlns:a16="http://schemas.microsoft.com/office/drawing/2014/main" id="{5C2FAC91-9CFB-634E-B7A5-D0F632165B2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290225-7458-4E5F-AFE5-E142CAAEBF37}" type="slidenum">
              <a:rPr lang="en-US" smtClean="0"/>
              <a:pPr>
                <a:spcAft>
                  <a:spcPts val="600"/>
                </a:spcAft>
              </a:pPr>
              <a:t>50</a:t>
            </a:fld>
            <a:endParaRPr lang="en-US" dirty="0"/>
          </a:p>
        </p:txBody>
      </p:sp>
      <p:graphicFrame>
        <p:nvGraphicFramePr>
          <p:cNvPr id="8" name="Content Placeholder 5">
            <a:extLst>
              <a:ext uri="{FF2B5EF4-FFF2-40B4-BE49-F238E27FC236}">
                <a16:creationId xmlns:a16="http://schemas.microsoft.com/office/drawing/2014/main" id="{F0D9F3E6-2D0F-4903-8D1E-1C06D0553C4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3437208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132183"/>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42CB24-7C34-D044-92E0-D8EBA72B43B4}"/>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mj-lt"/>
                <a:ea typeface="+mj-ea"/>
                <a:cs typeface="+mj-cs"/>
              </a:rPr>
              <a:t>If you want to find out what is at the heart of an issue. . .</a:t>
            </a:r>
          </a:p>
        </p:txBody>
      </p:sp>
      <p:sp>
        <p:nvSpPr>
          <p:cNvPr id="3" name="Text Placeholder 2">
            <a:extLst>
              <a:ext uri="{FF2B5EF4-FFF2-40B4-BE49-F238E27FC236}">
                <a16:creationId xmlns:a16="http://schemas.microsoft.com/office/drawing/2014/main" id="{1CEA8C41-724D-9E4D-B002-6AAA8225BB9A}"/>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sz="3200" kern="1200" dirty="0">
                <a:solidFill>
                  <a:schemeClr val="tx1"/>
                </a:solidFill>
                <a:latin typeface="+mn-lt"/>
                <a:ea typeface="+mn-ea"/>
                <a:cs typeface="+mn-cs"/>
              </a:rPr>
              <a:t>Ask questions.</a:t>
            </a:r>
          </a:p>
        </p:txBody>
      </p:sp>
      <p:cxnSp>
        <p:nvCxnSpPr>
          <p:cNvPr id="18" name="Straight Connector 17">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DE570C3C-898F-E744-99E5-6646D836CB7D}"/>
              </a:ext>
            </a:extLst>
          </p:cNvPr>
          <p:cNvSpPr>
            <a:spLocks noGrp="1"/>
          </p:cNvSpPr>
          <p:nvPr>
            <p:ph type="dt" sz="half" idx="10"/>
          </p:nvPr>
        </p:nvSpPr>
        <p:spPr>
          <a:xfrm>
            <a:off x="838200" y="649224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6" name="Footer Placeholder 5">
            <a:extLst>
              <a:ext uri="{FF2B5EF4-FFF2-40B4-BE49-F238E27FC236}">
                <a16:creationId xmlns:a16="http://schemas.microsoft.com/office/drawing/2014/main" id="{12834EE5-151F-0E4C-984E-5CD6A884719C}"/>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7" name="Slide Number Placeholder 6">
            <a:extLst>
              <a:ext uri="{FF2B5EF4-FFF2-40B4-BE49-F238E27FC236}">
                <a16:creationId xmlns:a16="http://schemas.microsoft.com/office/drawing/2014/main" id="{D03BE86A-32F8-9D49-970C-593A887D74FB}"/>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6E290225-7458-4E5F-AFE5-E142CAAEBF37}" type="slidenum">
              <a:rPr lang="en-US" smtClean="0"/>
              <a:pPr defTabSz="914400">
                <a:spcAft>
                  <a:spcPts val="600"/>
                </a:spcAft>
              </a:pPr>
              <a:t>51</a:t>
            </a:fld>
            <a:endParaRPr lang="en-US" dirty="0"/>
          </a:p>
        </p:txBody>
      </p:sp>
    </p:spTree>
    <p:extLst>
      <p:ext uri="{BB962C8B-B14F-4D97-AF65-F5344CB8AC3E}">
        <p14:creationId xmlns:p14="http://schemas.microsoft.com/office/powerpoint/2010/main" val="3473620137"/>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93D702E-F4E0-47FC-A74C-ECD9647A8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869C1C-422A-6689-221F-2C2F68D018AD}"/>
              </a:ext>
            </a:extLst>
          </p:cNvPr>
          <p:cNvSpPr>
            <a:spLocks noGrp="1"/>
          </p:cNvSpPr>
          <p:nvPr>
            <p:ph type="title"/>
          </p:nvPr>
        </p:nvSpPr>
        <p:spPr>
          <a:xfrm>
            <a:off x="1524000" y="3851974"/>
            <a:ext cx="9144000" cy="1152663"/>
          </a:xfrm>
        </p:spPr>
        <p:txBody>
          <a:bodyPr vert="horz" lIns="91440" tIns="45720" rIns="91440" bIns="45720" rtlCol="0" anchor="b">
            <a:normAutofit/>
          </a:bodyPr>
          <a:lstStyle/>
          <a:p>
            <a:pPr algn="ctr"/>
            <a:r>
              <a:rPr lang="en-US" sz="5400" dirty="0"/>
              <a:t>Sincere questions.</a:t>
            </a:r>
          </a:p>
        </p:txBody>
      </p:sp>
      <p:sp>
        <p:nvSpPr>
          <p:cNvPr id="3" name="Text Placeholder 2">
            <a:extLst>
              <a:ext uri="{FF2B5EF4-FFF2-40B4-BE49-F238E27FC236}">
                <a16:creationId xmlns:a16="http://schemas.microsoft.com/office/drawing/2014/main" id="{8DA8CF77-4E1B-AAEA-EE3A-4AAFA456BC07}"/>
              </a:ext>
            </a:extLst>
          </p:cNvPr>
          <p:cNvSpPr>
            <a:spLocks noGrp="1"/>
          </p:cNvSpPr>
          <p:nvPr>
            <p:ph type="body" idx="1"/>
          </p:nvPr>
        </p:nvSpPr>
        <p:spPr>
          <a:xfrm>
            <a:off x="1524000" y="5071718"/>
            <a:ext cx="9144000" cy="646785"/>
          </a:xfrm>
        </p:spPr>
        <p:txBody>
          <a:bodyPr vert="horz" lIns="91440" tIns="45720" rIns="91440" bIns="45720" rtlCol="0">
            <a:normAutofit/>
          </a:bodyPr>
          <a:lstStyle/>
          <a:p>
            <a:pPr algn="ctr"/>
            <a:r>
              <a:rPr lang="en-US" sz="2800" dirty="0">
                <a:solidFill>
                  <a:schemeClr val="tx1"/>
                </a:solidFill>
              </a:rPr>
              <a:t>Avoid humor.</a:t>
            </a:r>
          </a:p>
        </p:txBody>
      </p:sp>
      <p:pic>
        <p:nvPicPr>
          <p:cNvPr id="27" name="Picture 26" descr="Wood human figure">
            <a:extLst>
              <a:ext uri="{FF2B5EF4-FFF2-40B4-BE49-F238E27FC236}">
                <a16:creationId xmlns:a16="http://schemas.microsoft.com/office/drawing/2014/main" id="{27BF2E67-C99C-AD3C-D516-0684324DAE02}"/>
              </a:ext>
            </a:extLst>
          </p:cNvPr>
          <p:cNvPicPr>
            <a:picLocks noChangeAspect="1"/>
          </p:cNvPicPr>
          <p:nvPr/>
        </p:nvPicPr>
        <p:blipFill rotWithShape="1">
          <a:blip r:embed="rId3"/>
          <a:srcRect t="933" b="44606"/>
          <a:stretch/>
        </p:blipFill>
        <p:spPr>
          <a:xfrm>
            <a:off x="838201" y="10"/>
            <a:ext cx="10484412" cy="3811394"/>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sp>
        <p:nvSpPr>
          <p:cNvPr id="4" name="Date Placeholder 3">
            <a:extLst>
              <a:ext uri="{FF2B5EF4-FFF2-40B4-BE49-F238E27FC236}">
                <a16:creationId xmlns:a16="http://schemas.microsoft.com/office/drawing/2014/main" id="{89D83FF9-79F6-9FE5-8CB0-F03AB871610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a:solidFill>
                  <a:prstClr val="black">
                    <a:tint val="75000"/>
                  </a:prstClr>
                </a:solidFill>
                <a:latin typeface="Calibri" panose="020F0502020204030204"/>
              </a:rPr>
              <a:t>2022</a:t>
            </a:r>
            <a:endParaRPr lang="en-US" dirty="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CEBCBB8-5D87-E531-2456-29E2F2101E7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dirty="0">
                <a:solidFill>
                  <a:prstClr val="black">
                    <a:tint val="75000"/>
                  </a:prstClr>
                </a:solidFill>
                <a:latin typeface="Calibri" panose="020F0502020204030204"/>
                <a:ea typeface="+mn-ea"/>
                <a:cs typeface="+mn-cs"/>
              </a:rPr>
              <a:t>© Pingora Consulting</a:t>
            </a:r>
          </a:p>
        </p:txBody>
      </p:sp>
      <p:sp>
        <p:nvSpPr>
          <p:cNvPr id="6" name="Slide Number Placeholder 5">
            <a:extLst>
              <a:ext uri="{FF2B5EF4-FFF2-40B4-BE49-F238E27FC236}">
                <a16:creationId xmlns:a16="http://schemas.microsoft.com/office/drawing/2014/main" id="{9F0A06D7-266A-A8AE-E9E6-2867970126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49ABCAEC-7D34-E549-A96E-FCEDAADBE4B0}" type="slidenum">
              <a:rPr lang="en-US">
                <a:solidFill>
                  <a:prstClr val="black">
                    <a:tint val="75000"/>
                  </a:prstClr>
                </a:solidFill>
                <a:latin typeface="Calibri" panose="020F0502020204030204"/>
              </a:rPr>
              <a:pPr defTabSz="914400">
                <a:spcAft>
                  <a:spcPts val="600"/>
                </a:spcAft>
                <a:defRPr/>
              </a:pPr>
              <a:t>52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688189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26F2EB11-4727-0D16-8C81-B2EDAE9C42BC}"/>
              </a:ext>
            </a:extLst>
          </p:cNvPr>
          <p:cNvSpPr>
            <a:spLocks noGrp="1"/>
          </p:cNvSpPr>
          <p:nvPr>
            <p:ph type="title"/>
          </p:nvPr>
        </p:nvSpPr>
        <p:spPr>
          <a:xfrm>
            <a:off x="774700" y="762000"/>
            <a:ext cx="3759200" cy="3340100"/>
          </a:xfrm>
        </p:spPr>
        <p:txBody>
          <a:bodyPr>
            <a:normAutofit/>
          </a:bodyPr>
          <a:lstStyle/>
          <a:p>
            <a:r>
              <a:rPr lang="en-US" sz="5400" dirty="0">
                <a:solidFill>
                  <a:srgbClr val="FFFFFF"/>
                </a:solidFill>
              </a:rPr>
              <a:t>Ask LOTS of questions.</a:t>
            </a:r>
          </a:p>
        </p:txBody>
      </p:sp>
      <p:sp>
        <p:nvSpPr>
          <p:cNvPr id="16" name="Rectangle 15">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FFC90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Slide Number Placeholder 8">
            <a:extLst>
              <a:ext uri="{FF2B5EF4-FFF2-40B4-BE49-F238E27FC236}">
                <a16:creationId xmlns:a16="http://schemas.microsoft.com/office/drawing/2014/main" id="{8B3C9B55-372E-D5D3-4D44-78D8AE07BA53}"/>
              </a:ext>
            </a:extLst>
          </p:cNvPr>
          <p:cNvSpPr>
            <a:spLocks noGrp="1"/>
          </p:cNvSpPr>
          <p:nvPr>
            <p:ph type="sldNum" sz="quarter" idx="12"/>
          </p:nvPr>
        </p:nvSpPr>
        <p:spPr>
          <a:xfrm>
            <a:off x="5354953" y="786849"/>
            <a:ext cx="1465945" cy="1234345"/>
          </a:xfrm>
        </p:spPr>
        <p:txBody>
          <a:bodyPr>
            <a:normAutofit/>
          </a:bodyPr>
          <a:lstStyle/>
          <a:p>
            <a:pPr algn="ctr">
              <a:spcAft>
                <a:spcPts val="600"/>
              </a:spcAft>
            </a:pPr>
            <a:fld id="{640CAAFE-3403-FB44-9CA6-3C2F6EF1CF52}" type="slidenum">
              <a:rPr lang="en-US" sz="4400">
                <a:solidFill>
                  <a:srgbClr val="FFFFFF"/>
                </a:solidFill>
              </a:rPr>
              <a:pPr algn="ctr">
                <a:spcAft>
                  <a:spcPts val="600"/>
                </a:spcAft>
              </a:pPr>
              <a:t>53</a:t>
            </a:fld>
            <a:endParaRPr lang="en-US" sz="4400" dirty="0">
              <a:solidFill>
                <a:srgbClr val="FFFFFF"/>
              </a:solidFill>
            </a:endParaRPr>
          </a:p>
        </p:txBody>
      </p:sp>
      <p:sp>
        <p:nvSpPr>
          <p:cNvPr id="18" name="Rectangle 17">
            <a:extLst>
              <a:ext uri="{FF2B5EF4-FFF2-40B4-BE49-F238E27FC236}">
                <a16:creationId xmlns:a16="http://schemas.microsoft.com/office/drawing/2014/main" id="{5F218A6E-A365-45D3-80AE-344CE85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502049"/>
            <a:ext cx="2115455" cy="1866295"/>
          </a:xfrm>
          <a:prstGeom prst="rect">
            <a:avLst/>
          </a:prstGeom>
          <a:solidFill>
            <a:srgbClr val="FFC909">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descr="Logo M/ LSA Inclusive teaching">
            <a:extLst>
              <a:ext uri="{FF2B5EF4-FFF2-40B4-BE49-F238E27FC236}">
                <a16:creationId xmlns:a16="http://schemas.microsoft.com/office/drawing/2014/main" id="{0BA0C997-2C82-BA0D-51DE-A4AD1E8E7753}"/>
              </a:ext>
            </a:extLst>
          </p:cNvPr>
          <p:cNvPicPr>
            <a:picLocks noChangeAspect="1"/>
          </p:cNvPicPr>
          <p:nvPr/>
        </p:nvPicPr>
        <p:blipFill>
          <a:blip r:embed="rId3"/>
          <a:stretch>
            <a:fillRect/>
          </a:stretch>
        </p:blipFill>
        <p:spPr>
          <a:xfrm>
            <a:off x="9134892" y="5085714"/>
            <a:ext cx="1837384" cy="284794"/>
          </a:xfrm>
          <a:prstGeom prst="rect">
            <a:avLst/>
          </a:prstGeom>
        </p:spPr>
      </p:pic>
      <p:sp>
        <p:nvSpPr>
          <p:cNvPr id="20" name="Rectangle 1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 name="Content Placeholder 2">
            <a:extLst>
              <a:ext uri="{FF2B5EF4-FFF2-40B4-BE49-F238E27FC236}">
                <a16:creationId xmlns:a16="http://schemas.microsoft.com/office/drawing/2014/main" id="{4D2317A4-124C-7A60-BD36-E9BD424DCC16}"/>
              </a:ext>
            </a:extLst>
          </p:cNvPr>
          <p:cNvSpPr>
            <a:spLocks noGrp="1"/>
          </p:cNvSpPr>
          <p:nvPr>
            <p:ph idx="1"/>
          </p:nvPr>
        </p:nvSpPr>
        <p:spPr>
          <a:xfrm>
            <a:off x="7658103" y="795548"/>
            <a:ext cx="3759198" cy="5275603"/>
          </a:xfrm>
        </p:spPr>
        <p:txBody>
          <a:bodyPr anchor="ctr">
            <a:normAutofit/>
          </a:bodyPr>
          <a:lstStyle/>
          <a:p>
            <a:pPr marL="0" indent="0">
              <a:buNone/>
            </a:pPr>
            <a:r>
              <a:rPr lang="en-US" dirty="0">
                <a:effectLst/>
                <a:latin typeface="Calibri" panose="020F0502020204030204" pitchFamily="34" charset="0"/>
              </a:rPr>
              <a:t>These 10 types of questions model the kinds of questions a team leader might ask participants in order to prompt deeper engagement with challenging topics. </a:t>
            </a:r>
          </a:p>
          <a:p>
            <a:pPr marL="0" indent="0">
              <a:buNone/>
            </a:pPr>
            <a:endParaRPr lang="en-US" sz="2000" dirty="0">
              <a:latin typeface="Calibri" panose="020F0502020204030204" pitchFamily="34" charset="0"/>
            </a:endParaRPr>
          </a:p>
          <a:p>
            <a:pPr marL="0" indent="0">
              <a:buNone/>
            </a:pPr>
            <a:r>
              <a:rPr lang="en-US" sz="2000" i="1" dirty="0">
                <a:effectLst/>
                <a:latin typeface="Calibri" panose="020F0502020204030204" pitchFamily="34" charset="0"/>
              </a:rPr>
              <a:t>Selected from</a:t>
            </a:r>
            <a:endParaRPr lang="en-US" sz="2000" i="1" dirty="0">
              <a:effectLst/>
            </a:endParaRPr>
          </a:p>
        </p:txBody>
      </p:sp>
      <p:sp>
        <p:nvSpPr>
          <p:cNvPr id="7" name="Footer Placeholder 6">
            <a:extLst>
              <a:ext uri="{FF2B5EF4-FFF2-40B4-BE49-F238E27FC236}">
                <a16:creationId xmlns:a16="http://schemas.microsoft.com/office/drawing/2014/main" id="{133B26AE-5DA1-9857-673C-064F42D86657}"/>
              </a:ext>
            </a:extLst>
          </p:cNvPr>
          <p:cNvSpPr>
            <a:spLocks noGrp="1"/>
          </p:cNvSpPr>
          <p:nvPr>
            <p:ph type="ftr" sz="quarter" idx="11"/>
          </p:nvPr>
        </p:nvSpPr>
        <p:spPr>
          <a:xfrm>
            <a:off x="462058" y="6407779"/>
            <a:ext cx="6675120" cy="365125"/>
          </a:xfrm>
        </p:spPr>
        <p:txBody>
          <a:bodyPr>
            <a:normAutofit/>
          </a:bodyPr>
          <a:lstStyle/>
          <a:p>
            <a:pPr algn="l">
              <a:spcAft>
                <a:spcPts val="600"/>
              </a:spcAft>
            </a:pPr>
            <a:r>
              <a:rPr lang="en-US" sz="1050" dirty="0">
                <a:solidFill>
                  <a:schemeClr val="tx1">
                    <a:lumMod val="50000"/>
                    <a:lumOff val="50000"/>
                  </a:schemeClr>
                </a:solidFill>
              </a:rPr>
              <a:t>© Pingora Consulting</a:t>
            </a:r>
          </a:p>
        </p:txBody>
      </p:sp>
      <p:sp>
        <p:nvSpPr>
          <p:cNvPr id="6" name="Date Placeholder 5">
            <a:extLst>
              <a:ext uri="{FF2B5EF4-FFF2-40B4-BE49-F238E27FC236}">
                <a16:creationId xmlns:a16="http://schemas.microsoft.com/office/drawing/2014/main" id="{B103998E-D5F1-8F85-5881-18AF7384391A}"/>
              </a:ext>
            </a:extLst>
          </p:cNvPr>
          <p:cNvSpPr>
            <a:spLocks noGrp="1"/>
          </p:cNvSpPr>
          <p:nvPr>
            <p:ph type="dt" sz="half" idx="10"/>
          </p:nvPr>
        </p:nvSpPr>
        <p:spPr>
          <a:xfrm>
            <a:off x="8967391" y="6407778"/>
            <a:ext cx="2743200" cy="365125"/>
          </a:xfrm>
        </p:spPr>
        <p:txBody>
          <a:bodyPr>
            <a:normAutofit/>
          </a:bodyPr>
          <a:lstStyle/>
          <a:p>
            <a:pPr algn="r">
              <a:spcAft>
                <a:spcPts val="600"/>
              </a:spcAft>
            </a:pPr>
            <a:r>
              <a:rPr lang="en-US" sz="1050">
                <a:solidFill>
                  <a:schemeClr val="tx1">
                    <a:lumMod val="50000"/>
                    <a:lumOff val="50000"/>
                  </a:schemeClr>
                </a:solidFill>
              </a:rPr>
              <a:t>2022</a:t>
            </a:r>
            <a:endParaRPr lang="en-US" sz="1050" dirty="0">
              <a:solidFill>
                <a:schemeClr val="tx1">
                  <a:lumMod val="50000"/>
                  <a:lumOff val="50000"/>
                </a:schemeClr>
              </a:solidFill>
            </a:endParaRPr>
          </a:p>
        </p:txBody>
      </p:sp>
    </p:spTree>
    <p:extLst>
      <p:ext uri="{BB962C8B-B14F-4D97-AF65-F5344CB8AC3E}">
        <p14:creationId xmlns:p14="http://schemas.microsoft.com/office/powerpoint/2010/main" val="1544999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04BE49-D42F-4F46-B6D8-2F3171216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57C06C8-18BE-4336-B9E0-3E15ACC93B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C1C39E9B-4917-47D7-B9CB-56480F887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a:extLst>
                <a:ext uri="{FF2B5EF4-FFF2-40B4-BE49-F238E27FC236}">
                  <a16:creationId xmlns:a16="http://schemas.microsoft.com/office/drawing/2014/main" id="{5F7200AE-DDFE-46D2-ABCA-99906B970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a:extLst>
                <a:ext uri="{FF2B5EF4-FFF2-40B4-BE49-F238E27FC236}">
                  <a16:creationId xmlns:a16="http://schemas.microsoft.com/office/drawing/2014/main" id="{CAC40760-2393-4FAE-9A58-F4CDC0671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a:extLst>
                <a:ext uri="{FF2B5EF4-FFF2-40B4-BE49-F238E27FC236}">
                  <a16:creationId xmlns:a16="http://schemas.microsoft.com/office/drawing/2014/main" id="{1080422B-1649-4C8E-9459-421424360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a:extLst>
                <a:ext uri="{FF2B5EF4-FFF2-40B4-BE49-F238E27FC236}">
                  <a16:creationId xmlns:a16="http://schemas.microsoft.com/office/drawing/2014/main" id="{0136A7BD-0DB3-401B-A6AB-38BD30D100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a:extLst>
                <a:ext uri="{FF2B5EF4-FFF2-40B4-BE49-F238E27FC236}">
                  <a16:creationId xmlns:a16="http://schemas.microsoft.com/office/drawing/2014/main" id="{FD037346-242B-41AF-8CF5-C35284CA2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238EBF94-0BBF-4BAE-AE27-729E3AC13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a:extLst>
                <a:ext uri="{FF2B5EF4-FFF2-40B4-BE49-F238E27FC236}">
                  <a16:creationId xmlns:a16="http://schemas.microsoft.com/office/drawing/2014/main" id="{3940EFD7-EB1A-47AF-9DC9-7D4FCC601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a:extLst>
                <a:ext uri="{FF2B5EF4-FFF2-40B4-BE49-F238E27FC236}">
                  <a16:creationId xmlns:a16="http://schemas.microsoft.com/office/drawing/2014/main" id="{6BAA7A10-98A8-4931-9BE2-B573EB3767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a:extLst>
                <a:ext uri="{FF2B5EF4-FFF2-40B4-BE49-F238E27FC236}">
                  <a16:creationId xmlns:a16="http://schemas.microsoft.com/office/drawing/2014/main" id="{420223F5-34A9-4388-AF7B-38C76242FC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a:extLst>
                <a:ext uri="{FF2B5EF4-FFF2-40B4-BE49-F238E27FC236}">
                  <a16:creationId xmlns:a16="http://schemas.microsoft.com/office/drawing/2014/main" id="{3CC9C746-C646-4363-B3D3-349B5C18C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a:extLst>
                <a:ext uri="{FF2B5EF4-FFF2-40B4-BE49-F238E27FC236}">
                  <a16:creationId xmlns:a16="http://schemas.microsoft.com/office/drawing/2014/main" id="{3EAA5BC5-AB13-4C8E-9D9D-05DE777C5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a:extLst>
                <a:ext uri="{FF2B5EF4-FFF2-40B4-BE49-F238E27FC236}">
                  <a16:creationId xmlns:a16="http://schemas.microsoft.com/office/drawing/2014/main" id="{500FC397-0569-4EC4-926A-DDD62AC495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a:extLst>
                <a:ext uri="{FF2B5EF4-FFF2-40B4-BE49-F238E27FC236}">
                  <a16:creationId xmlns:a16="http://schemas.microsoft.com/office/drawing/2014/main" id="{284FF041-FE7D-47CD-830F-7FABF41C7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a:extLst>
                <a:ext uri="{FF2B5EF4-FFF2-40B4-BE49-F238E27FC236}">
                  <a16:creationId xmlns:a16="http://schemas.microsoft.com/office/drawing/2014/main" id="{224154F3-CDFE-4FFF-92E4-ECEACF4A6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a:extLst>
                <a:ext uri="{FF2B5EF4-FFF2-40B4-BE49-F238E27FC236}">
                  <a16:creationId xmlns:a16="http://schemas.microsoft.com/office/drawing/2014/main" id="{CCE7404D-AA5A-4B82-A875-07F35D7C2D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a:extLst>
                <a:ext uri="{FF2B5EF4-FFF2-40B4-BE49-F238E27FC236}">
                  <a16:creationId xmlns:a16="http://schemas.microsoft.com/office/drawing/2014/main" id="{526B6FED-4F20-4070-95B4-FF6F439E1C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a:extLst>
                <a:ext uri="{FF2B5EF4-FFF2-40B4-BE49-F238E27FC236}">
                  <a16:creationId xmlns:a16="http://schemas.microsoft.com/office/drawing/2014/main" id="{3A75958D-1716-4B5A-A745-AFA4962FA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3">
              <a:extLst>
                <a:ext uri="{FF2B5EF4-FFF2-40B4-BE49-F238E27FC236}">
                  <a16:creationId xmlns:a16="http://schemas.microsoft.com/office/drawing/2014/main" id="{531A2051-17DE-4E9D-9EA6-026B97B1A9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Rectangle 35">
            <a:extLst>
              <a:ext uri="{FF2B5EF4-FFF2-40B4-BE49-F238E27FC236}">
                <a16:creationId xmlns:a16="http://schemas.microsoft.com/office/drawing/2014/main" id="{CE0642A0-80D3-4F37-8249-A07E6F382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Graphical user interface, text, application&#10;&#10;Description automatically generated with medium confidence">
            <a:extLst>
              <a:ext uri="{FF2B5EF4-FFF2-40B4-BE49-F238E27FC236}">
                <a16:creationId xmlns:a16="http://schemas.microsoft.com/office/drawing/2014/main" id="{CAEE9ADF-2479-EE7B-0592-4BFDDE80DCDB}"/>
              </a:ext>
            </a:extLst>
          </p:cNvPr>
          <p:cNvPicPr>
            <a:picLocks noGrp="1" noChangeAspect="1"/>
          </p:cNvPicPr>
          <p:nvPr>
            <p:ph idx="1"/>
          </p:nvPr>
        </p:nvPicPr>
        <p:blipFill>
          <a:blip r:embed="rId3"/>
          <a:stretch>
            <a:fillRect/>
          </a:stretch>
        </p:blipFill>
        <p:spPr>
          <a:xfrm>
            <a:off x="318979" y="855169"/>
            <a:ext cx="11552981" cy="2657185"/>
          </a:xfrm>
          <a:prstGeom prst="rect">
            <a:avLst/>
          </a:prstGeom>
          <a:ln w="12700">
            <a:noFill/>
          </a:ln>
        </p:spPr>
      </p:pic>
      <p:grpSp>
        <p:nvGrpSpPr>
          <p:cNvPr id="38" name="Group 37">
            <a:extLst>
              <a:ext uri="{FF2B5EF4-FFF2-40B4-BE49-F238E27FC236}">
                <a16:creationId xmlns:a16="http://schemas.microsoft.com/office/drawing/2014/main" id="{FA760135-24A9-40C9-B45F-2EB5B6420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39" name="Isosceles Triangle 39">
              <a:extLst>
                <a:ext uri="{FF2B5EF4-FFF2-40B4-BE49-F238E27FC236}">
                  <a16:creationId xmlns:a16="http://schemas.microsoft.com/office/drawing/2014/main" id="{20E3CEE0-0CB3-421F-99FC-4585E6243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4346BB80-2556-4779-9642-5706CAA33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FE525C5-AF15-FAC3-9968-56891C203BD0}"/>
              </a:ext>
            </a:extLst>
          </p:cNvPr>
          <p:cNvSpPr>
            <a:spLocks noGrp="1"/>
          </p:cNvSpPr>
          <p:nvPr>
            <p:ph type="title"/>
          </p:nvPr>
        </p:nvSpPr>
        <p:spPr>
          <a:xfrm>
            <a:off x="1792937" y="4524475"/>
            <a:ext cx="8833655" cy="727748"/>
          </a:xfrm>
        </p:spPr>
        <p:txBody>
          <a:bodyPr vert="horz" lIns="91440" tIns="45720" rIns="91440" bIns="45720" rtlCol="0" anchor="b">
            <a:noAutofit/>
          </a:bodyPr>
          <a:lstStyle/>
          <a:p>
            <a:pPr algn="ctr"/>
            <a:r>
              <a:rPr lang="en-US" sz="5400" kern="1200" dirty="0">
                <a:solidFill>
                  <a:srgbClr val="FFFFFE"/>
                </a:solidFill>
                <a:latin typeface="+mj-lt"/>
                <a:ea typeface="+mj-ea"/>
                <a:cs typeface="+mj-cs"/>
              </a:rPr>
              <a:t>Exploratory Questions</a:t>
            </a:r>
          </a:p>
        </p:txBody>
      </p:sp>
      <p:sp>
        <p:nvSpPr>
          <p:cNvPr id="6" name="Date Placeholder 5">
            <a:extLst>
              <a:ext uri="{FF2B5EF4-FFF2-40B4-BE49-F238E27FC236}">
                <a16:creationId xmlns:a16="http://schemas.microsoft.com/office/drawing/2014/main" id="{9EA21F9A-F9AC-6DD8-73D1-E042960B3842}"/>
              </a:ext>
            </a:extLst>
          </p:cNvPr>
          <p:cNvSpPr>
            <a:spLocks noGrp="1"/>
          </p:cNvSpPr>
          <p:nvPr>
            <p:ph type="dt" sz="half" idx="10"/>
          </p:nvPr>
        </p:nvSpPr>
        <p:spPr>
          <a:xfrm>
            <a:off x="804672" y="320040"/>
            <a:ext cx="3657600" cy="320040"/>
          </a:xfrm>
        </p:spPr>
        <p:txBody>
          <a:bodyPr vert="horz" lIns="91440" tIns="45720" rIns="91440" bIns="45720" rtlCol="0" anchor="ctr">
            <a:normAutofit/>
          </a:bodyPr>
          <a:lstStyle/>
          <a:p>
            <a:pPr defTabSz="914400">
              <a:spcAft>
                <a:spcPts val="600"/>
              </a:spcAft>
            </a:pPr>
            <a:r>
              <a:rPr lang="en-US"/>
              <a:t>2022</a:t>
            </a:r>
            <a:endParaRPr lang="en-US" dirty="0"/>
          </a:p>
        </p:txBody>
      </p:sp>
      <p:sp>
        <p:nvSpPr>
          <p:cNvPr id="8" name="Slide Number Placeholder 7">
            <a:extLst>
              <a:ext uri="{FF2B5EF4-FFF2-40B4-BE49-F238E27FC236}">
                <a16:creationId xmlns:a16="http://schemas.microsoft.com/office/drawing/2014/main" id="{AFE4E4D0-595E-B056-F619-19A69402FD69}"/>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914400">
              <a:spcAft>
                <a:spcPts val="600"/>
              </a:spcAft>
            </a:pPr>
            <a:fld id="{640CAAFE-3403-FB44-9CA6-3C2F6EF1CF52}" type="slidenum">
              <a:rPr lang="en-US" smtClean="0"/>
              <a:pPr defTabSz="914400">
                <a:spcAft>
                  <a:spcPts val="600"/>
                </a:spcAft>
              </a:pPr>
              <a:t>54</a:t>
            </a:fld>
            <a:endParaRPr lang="en-US" dirty="0"/>
          </a:p>
        </p:txBody>
      </p:sp>
      <p:sp>
        <p:nvSpPr>
          <p:cNvPr id="7" name="Footer Placeholder 6">
            <a:extLst>
              <a:ext uri="{FF2B5EF4-FFF2-40B4-BE49-F238E27FC236}">
                <a16:creationId xmlns:a16="http://schemas.microsoft.com/office/drawing/2014/main" id="{1F779984-A52B-C0D5-324C-5F7850E64F4D}"/>
              </a:ext>
            </a:extLst>
          </p:cNvPr>
          <p:cNvSpPr>
            <a:spLocks noGrp="1"/>
          </p:cNvSpPr>
          <p:nvPr>
            <p:ph type="ftr" sz="quarter" idx="11"/>
          </p:nvPr>
        </p:nvSpPr>
        <p:spPr>
          <a:xfrm>
            <a:off x="804672" y="6227064"/>
            <a:ext cx="10588752" cy="320040"/>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Tree>
    <p:extLst>
      <p:ext uri="{BB962C8B-B14F-4D97-AF65-F5344CB8AC3E}">
        <p14:creationId xmlns:p14="http://schemas.microsoft.com/office/powerpoint/2010/main" val="3638598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740321-4DE7-5CAA-80A5-137D226CE3C2}"/>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Open-ended Questions</a:t>
            </a:r>
          </a:p>
        </p:txBody>
      </p:sp>
      <p:cxnSp>
        <p:nvCxnSpPr>
          <p:cNvPr id="17" name="Straight Connector 1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9F9E1171-D7A4-2D48-8A2B-56EA8E1EA646}"/>
              </a:ext>
            </a:extLst>
          </p:cNvPr>
          <p:cNvPicPr>
            <a:picLocks noGrp="1" noChangeAspect="1"/>
          </p:cNvPicPr>
          <p:nvPr>
            <p:ph idx="1"/>
          </p:nvPr>
        </p:nvPicPr>
        <p:blipFill>
          <a:blip r:embed="rId3"/>
          <a:stretch>
            <a:fillRect/>
          </a:stretch>
        </p:blipFill>
        <p:spPr>
          <a:xfrm>
            <a:off x="320040" y="2744950"/>
            <a:ext cx="11496821" cy="3362818"/>
          </a:xfrm>
          <a:prstGeom prst="rect">
            <a:avLst/>
          </a:prstGeom>
        </p:spPr>
      </p:pic>
      <p:sp>
        <p:nvSpPr>
          <p:cNvPr id="6" name="Date Placeholder 5">
            <a:extLst>
              <a:ext uri="{FF2B5EF4-FFF2-40B4-BE49-F238E27FC236}">
                <a16:creationId xmlns:a16="http://schemas.microsoft.com/office/drawing/2014/main" id="{431871DC-8EBD-1335-BAB7-1BB870C8FC7A}"/>
              </a:ext>
            </a:extLst>
          </p:cNvPr>
          <p:cNvSpPr>
            <a:spLocks noGrp="1"/>
          </p:cNvSpPr>
          <p:nvPr>
            <p:ph type="dt" sz="half" idx="10"/>
          </p:nvPr>
        </p:nvSpPr>
        <p:spPr>
          <a:xfrm>
            <a:off x="838200" y="6522430"/>
            <a:ext cx="2743200" cy="347472"/>
          </a:xfrm>
        </p:spPr>
        <p:txBody>
          <a:bodyPr vert="horz" lIns="91440" tIns="45720" rIns="91440" bIns="45720" rtlCol="0" anchor="ctr">
            <a:normAutofit/>
          </a:bodyPr>
          <a:lstStyle/>
          <a:p>
            <a:pPr defTabSz="914400">
              <a:spcAft>
                <a:spcPts val="600"/>
              </a:spcAft>
            </a:pPr>
            <a:r>
              <a:rPr lang="en-US">
                <a:solidFill>
                  <a:srgbClr val="898989"/>
                </a:solidFill>
              </a:rPr>
              <a:t>2022</a:t>
            </a:r>
            <a:endParaRPr lang="en-US" dirty="0">
              <a:solidFill>
                <a:srgbClr val="898989"/>
              </a:solidFill>
            </a:endParaRPr>
          </a:p>
        </p:txBody>
      </p:sp>
      <p:sp>
        <p:nvSpPr>
          <p:cNvPr id="7" name="Footer Placeholder 6">
            <a:extLst>
              <a:ext uri="{FF2B5EF4-FFF2-40B4-BE49-F238E27FC236}">
                <a16:creationId xmlns:a16="http://schemas.microsoft.com/office/drawing/2014/main" id="{B5A29928-D102-D742-5592-3A4D419049C5}"/>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defTabSz="914400">
              <a:spcAft>
                <a:spcPts val="600"/>
              </a:spcAft>
            </a:pPr>
            <a:r>
              <a:rPr lang="en-US" kern="1200" dirty="0">
                <a:solidFill>
                  <a:srgbClr val="898989"/>
                </a:solidFill>
                <a:latin typeface="+mn-lt"/>
                <a:ea typeface="+mn-ea"/>
                <a:cs typeface="+mn-cs"/>
              </a:rPr>
              <a:t>© Pingora Consulting</a:t>
            </a:r>
          </a:p>
        </p:txBody>
      </p:sp>
      <p:sp>
        <p:nvSpPr>
          <p:cNvPr id="8" name="Slide Number Placeholder 7">
            <a:extLst>
              <a:ext uri="{FF2B5EF4-FFF2-40B4-BE49-F238E27FC236}">
                <a16:creationId xmlns:a16="http://schemas.microsoft.com/office/drawing/2014/main" id="{68FAB751-2C71-F37A-DB22-1BABD42DD392}"/>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640CAAFE-3403-FB44-9CA6-3C2F6EF1CF52}" type="slidenum">
              <a:rPr lang="en-US">
                <a:solidFill>
                  <a:srgbClr val="898989"/>
                </a:solidFill>
              </a:rPr>
              <a:pPr defTabSz="914400">
                <a:spcAft>
                  <a:spcPts val="600"/>
                </a:spcAft>
              </a:pPr>
              <a:t>55</a:t>
            </a:fld>
            <a:endParaRPr lang="en-US" dirty="0">
              <a:solidFill>
                <a:srgbClr val="898989"/>
              </a:solidFill>
            </a:endParaRPr>
          </a:p>
        </p:txBody>
      </p:sp>
    </p:spTree>
    <p:extLst>
      <p:ext uri="{BB962C8B-B14F-4D97-AF65-F5344CB8AC3E}">
        <p14:creationId xmlns:p14="http://schemas.microsoft.com/office/powerpoint/2010/main" val="273989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0F0497-281A-7E33-571B-9E7DCF0A6D5A}"/>
              </a:ext>
            </a:extLst>
          </p:cNvPr>
          <p:cNvSpPr>
            <a:spLocks noGrp="1"/>
          </p:cNvSpPr>
          <p:nvPr>
            <p:ph type="title"/>
          </p:nvPr>
        </p:nvSpPr>
        <p:spPr>
          <a:xfrm>
            <a:off x="556532" y="5322147"/>
            <a:ext cx="11210925" cy="744836"/>
          </a:xfrm>
        </p:spPr>
        <p:txBody>
          <a:bodyPr vert="horz" lIns="91440" tIns="45720" rIns="91440" bIns="45720" rtlCol="0" anchor="ctr">
            <a:noAutofit/>
          </a:bodyPr>
          <a:lstStyle/>
          <a:p>
            <a:pPr algn="ctr"/>
            <a:r>
              <a:rPr lang="en-US" sz="5400" kern="1200" dirty="0">
                <a:solidFill>
                  <a:schemeClr val="bg1"/>
                </a:solidFill>
                <a:latin typeface="+mj-lt"/>
                <a:ea typeface="+mj-ea"/>
                <a:cs typeface="+mj-cs"/>
              </a:rPr>
              <a:t>Challenge Questions</a:t>
            </a:r>
          </a:p>
        </p:txBody>
      </p:sp>
      <p:pic>
        <p:nvPicPr>
          <p:cNvPr id="5" name="Content Placeholder 4" descr="Graphical user interface, text, application&#10;&#10;Description automatically generated">
            <a:extLst>
              <a:ext uri="{FF2B5EF4-FFF2-40B4-BE49-F238E27FC236}">
                <a16:creationId xmlns:a16="http://schemas.microsoft.com/office/drawing/2014/main" id="{BF81CB01-502B-1496-CF0E-EFAF43D45338}"/>
              </a:ext>
            </a:extLst>
          </p:cNvPr>
          <p:cNvPicPr>
            <a:picLocks noGrp="1" noChangeAspect="1"/>
          </p:cNvPicPr>
          <p:nvPr>
            <p:ph idx="1"/>
          </p:nvPr>
        </p:nvPicPr>
        <p:blipFill>
          <a:blip r:embed="rId2"/>
          <a:stretch>
            <a:fillRect/>
          </a:stretch>
        </p:blipFill>
        <p:spPr>
          <a:xfrm>
            <a:off x="643467" y="980452"/>
            <a:ext cx="10905066" cy="3162469"/>
          </a:xfrm>
          <a:prstGeom prst="rect">
            <a:avLst/>
          </a:prstGeom>
        </p:spPr>
      </p:pic>
      <p:sp>
        <p:nvSpPr>
          <p:cNvPr id="6" name="Date Placeholder 5">
            <a:extLst>
              <a:ext uri="{FF2B5EF4-FFF2-40B4-BE49-F238E27FC236}">
                <a16:creationId xmlns:a16="http://schemas.microsoft.com/office/drawing/2014/main" id="{46488B0A-985F-1EC0-08C8-AEE599309DA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7" name="Footer Placeholder 6">
            <a:extLst>
              <a:ext uri="{FF2B5EF4-FFF2-40B4-BE49-F238E27FC236}">
                <a16:creationId xmlns:a16="http://schemas.microsoft.com/office/drawing/2014/main" id="{C1CDD3A2-01C5-3443-E079-FB1F2D3CF5C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8" name="Slide Number Placeholder 7">
            <a:extLst>
              <a:ext uri="{FF2B5EF4-FFF2-40B4-BE49-F238E27FC236}">
                <a16:creationId xmlns:a16="http://schemas.microsoft.com/office/drawing/2014/main" id="{475F50FC-F798-82E3-D55B-95B48AEA57E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640CAAFE-3403-FB44-9CA6-3C2F6EF1CF52}" type="slidenum">
              <a:rPr lang="en-US" smtClean="0"/>
              <a:pPr defTabSz="914400">
                <a:spcAft>
                  <a:spcPts val="600"/>
                </a:spcAft>
              </a:pPr>
              <a:t>56</a:t>
            </a:fld>
            <a:endParaRPr lang="en-US" dirty="0"/>
          </a:p>
        </p:txBody>
      </p:sp>
    </p:spTree>
    <p:extLst>
      <p:ext uri="{BB962C8B-B14F-4D97-AF65-F5344CB8AC3E}">
        <p14:creationId xmlns:p14="http://schemas.microsoft.com/office/powerpoint/2010/main" val="720634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9AEE02-91CB-EB9E-99E0-06369EFD5951}"/>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5400" kern="1200" dirty="0">
                <a:latin typeface="+mj-lt"/>
                <a:ea typeface="+mj-ea"/>
                <a:cs typeface="+mj-cs"/>
              </a:rPr>
              <a:t>Relational Questions</a:t>
            </a:r>
          </a:p>
        </p:txBody>
      </p:sp>
      <p:sp>
        <p:nvSpPr>
          <p:cNvPr id="49" name="Rectangle 4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xt&#10;&#10;Description automatically generated with low confidence">
            <a:extLst>
              <a:ext uri="{FF2B5EF4-FFF2-40B4-BE49-F238E27FC236}">
                <a16:creationId xmlns:a16="http://schemas.microsoft.com/office/drawing/2014/main" id="{0ED68246-9E42-901E-7768-14B30A5095BA}"/>
              </a:ext>
            </a:extLst>
          </p:cNvPr>
          <p:cNvPicPr>
            <a:picLocks noChangeAspect="1"/>
          </p:cNvPicPr>
          <p:nvPr/>
        </p:nvPicPr>
        <p:blipFill>
          <a:blip r:embed="rId2"/>
          <a:stretch>
            <a:fillRect/>
          </a:stretch>
        </p:blipFill>
        <p:spPr>
          <a:xfrm>
            <a:off x="1065984" y="2671947"/>
            <a:ext cx="9414208" cy="3247901"/>
          </a:xfrm>
          <a:prstGeom prst="rect">
            <a:avLst/>
          </a:prstGeom>
        </p:spPr>
      </p:pic>
      <p:sp>
        <p:nvSpPr>
          <p:cNvPr id="53" name="Rectangle 5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142AD948-047F-BED2-53AF-D8BDBD86913B}"/>
              </a:ext>
            </a:extLst>
          </p:cNvPr>
          <p:cNvSpPr>
            <a:spLocks noGrp="1"/>
          </p:cNvSpPr>
          <p:nvPr>
            <p:ph type="dt" sz="half" idx="10"/>
          </p:nvPr>
        </p:nvSpPr>
        <p:spPr>
          <a:xfrm>
            <a:off x="838200" y="6492240"/>
            <a:ext cx="2743200" cy="365125"/>
          </a:xfrm>
        </p:spPr>
        <p:txBody>
          <a:bodyPr vert="horz" lIns="91440" tIns="45720" rIns="91440" bIns="45720" rtlCol="0">
            <a:normAutofit/>
          </a:bodyPr>
          <a:lstStyle/>
          <a:p>
            <a:pPr defTabSz="914400">
              <a:spcAft>
                <a:spcPts val="600"/>
              </a:spcAft>
            </a:pPr>
            <a:r>
              <a:rPr lang="en-US"/>
              <a:t>2022</a:t>
            </a:r>
            <a:endParaRPr lang="en-US" dirty="0"/>
          </a:p>
        </p:txBody>
      </p:sp>
      <p:sp>
        <p:nvSpPr>
          <p:cNvPr id="7" name="Footer Placeholder 6">
            <a:extLst>
              <a:ext uri="{FF2B5EF4-FFF2-40B4-BE49-F238E27FC236}">
                <a16:creationId xmlns:a16="http://schemas.microsoft.com/office/drawing/2014/main" id="{FDA05604-0360-EB3A-767C-D657CD11D71B}"/>
              </a:ext>
            </a:extLst>
          </p:cNvPr>
          <p:cNvSpPr>
            <a:spLocks noGrp="1"/>
          </p:cNvSpPr>
          <p:nvPr>
            <p:ph type="ftr" sz="quarter" idx="11"/>
          </p:nvPr>
        </p:nvSpPr>
        <p:spPr>
          <a:xfrm>
            <a:off x="4038600" y="6492240"/>
            <a:ext cx="4114800" cy="365125"/>
          </a:xfrm>
        </p:spPr>
        <p:txBody>
          <a:bodyPr vert="horz" lIns="91440" tIns="45720" rIns="91440" bIns="45720" rtlCol="0">
            <a:normAutofit/>
          </a:bodyPr>
          <a:lstStyle/>
          <a:p>
            <a:pPr defTabSz="914400">
              <a:spcAft>
                <a:spcPts val="600"/>
              </a:spcAft>
            </a:pPr>
            <a:r>
              <a:rPr lang="en-US" kern="1200" dirty="0">
                <a:latin typeface="+mn-lt"/>
                <a:ea typeface="+mn-ea"/>
                <a:cs typeface="+mn-cs"/>
              </a:rPr>
              <a:t>© Pingora Consulting</a:t>
            </a:r>
          </a:p>
        </p:txBody>
      </p:sp>
      <p:sp>
        <p:nvSpPr>
          <p:cNvPr id="8" name="Slide Number Placeholder 7">
            <a:extLst>
              <a:ext uri="{FF2B5EF4-FFF2-40B4-BE49-F238E27FC236}">
                <a16:creationId xmlns:a16="http://schemas.microsoft.com/office/drawing/2014/main" id="{DF4F3530-BA13-5950-E508-54F6C76EF621}"/>
              </a:ext>
            </a:extLst>
          </p:cNvPr>
          <p:cNvSpPr>
            <a:spLocks noGrp="1"/>
          </p:cNvSpPr>
          <p:nvPr>
            <p:ph type="sldNum" sz="quarter" idx="12"/>
          </p:nvPr>
        </p:nvSpPr>
        <p:spPr>
          <a:xfrm>
            <a:off x="8610600" y="6492240"/>
            <a:ext cx="2743200" cy="365125"/>
          </a:xfrm>
        </p:spPr>
        <p:txBody>
          <a:bodyPr vert="horz" lIns="91440" tIns="45720" rIns="91440" bIns="45720" rtlCol="0">
            <a:normAutofit/>
          </a:bodyPr>
          <a:lstStyle/>
          <a:p>
            <a:pPr defTabSz="914400">
              <a:spcAft>
                <a:spcPts val="600"/>
              </a:spcAft>
            </a:pPr>
            <a:fld id="{640CAAFE-3403-FB44-9CA6-3C2F6EF1CF52}" type="slidenum">
              <a:rPr lang="en-US" smtClean="0"/>
              <a:pPr defTabSz="914400">
                <a:spcAft>
                  <a:spcPts val="600"/>
                </a:spcAft>
              </a:pPr>
              <a:t>57</a:t>
            </a:fld>
            <a:endParaRPr lang="en-US" dirty="0"/>
          </a:p>
        </p:txBody>
      </p:sp>
    </p:spTree>
    <p:extLst>
      <p:ext uri="{BB962C8B-B14F-4D97-AF65-F5344CB8AC3E}">
        <p14:creationId xmlns:p14="http://schemas.microsoft.com/office/powerpoint/2010/main" val="1188261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8932DE-F1AF-80D2-D0C4-298590936F79}"/>
              </a:ext>
            </a:extLst>
          </p:cNvPr>
          <p:cNvSpPr>
            <a:spLocks noGrp="1"/>
          </p:cNvSpPr>
          <p:nvPr>
            <p:ph type="title"/>
          </p:nvPr>
        </p:nvSpPr>
        <p:spPr>
          <a:xfrm>
            <a:off x="1371599" y="5510253"/>
            <a:ext cx="9895951" cy="1033669"/>
          </a:xfrm>
        </p:spPr>
        <p:txBody>
          <a:bodyPr vert="horz" lIns="91440" tIns="45720" rIns="91440" bIns="45720" rtlCol="0">
            <a:normAutofit/>
          </a:bodyPr>
          <a:lstStyle/>
          <a:p>
            <a:r>
              <a:rPr lang="en-US" sz="5400" kern="1200" dirty="0">
                <a:solidFill>
                  <a:srgbClr val="FFFFFF"/>
                </a:solidFill>
                <a:latin typeface="+mj-lt"/>
                <a:ea typeface="+mj-ea"/>
                <a:cs typeface="+mj-cs"/>
              </a:rPr>
              <a:t>Cause &amp; Effect Questions</a:t>
            </a:r>
          </a:p>
        </p:txBody>
      </p:sp>
      <p:sp>
        <p:nvSpPr>
          <p:cNvPr id="7" name="Footer Placeholder 6">
            <a:extLst>
              <a:ext uri="{FF2B5EF4-FFF2-40B4-BE49-F238E27FC236}">
                <a16:creationId xmlns:a16="http://schemas.microsoft.com/office/drawing/2014/main" id="{7D2B13CF-4E7A-7213-8089-DEDF6A8EE059}"/>
              </a:ext>
            </a:extLst>
          </p:cNvPr>
          <p:cNvSpPr>
            <a:spLocks noGrp="1"/>
          </p:cNvSpPr>
          <p:nvPr>
            <p:ph type="ftr" sz="quarter" idx="11"/>
          </p:nvPr>
        </p:nvSpPr>
        <p:spPr>
          <a:xfrm rot="5400000">
            <a:off x="-1827725" y="2002536"/>
            <a:ext cx="4114800" cy="365125"/>
          </a:xfrm>
        </p:spPr>
        <p:txBody>
          <a:bodyPr>
            <a:normAutofit/>
          </a:bodyPr>
          <a:lstStyle/>
          <a:p>
            <a:pPr algn="l">
              <a:spcAft>
                <a:spcPts val="600"/>
              </a:spcAft>
            </a:pPr>
            <a:r>
              <a:rPr lang="en-US" sz="1100" dirty="0">
                <a:solidFill>
                  <a:schemeClr val="tx1">
                    <a:lumMod val="50000"/>
                    <a:lumOff val="50000"/>
                  </a:schemeClr>
                </a:solidFill>
              </a:rPr>
              <a:t>© Pingora Consulting</a:t>
            </a:r>
          </a:p>
        </p:txBody>
      </p:sp>
      <p:pic>
        <p:nvPicPr>
          <p:cNvPr id="5" name="Content Placeholder 4" descr="Diagram&#10;&#10;Description automatically generated with medium confidence">
            <a:extLst>
              <a:ext uri="{FF2B5EF4-FFF2-40B4-BE49-F238E27FC236}">
                <a16:creationId xmlns:a16="http://schemas.microsoft.com/office/drawing/2014/main" id="{156E9E7C-5421-1646-3982-8B714A7C38B5}"/>
              </a:ext>
            </a:extLst>
          </p:cNvPr>
          <p:cNvPicPr>
            <a:picLocks noChangeAspect="1"/>
          </p:cNvPicPr>
          <p:nvPr/>
        </p:nvPicPr>
        <p:blipFill>
          <a:blip r:embed="rId2"/>
          <a:stretch>
            <a:fillRect/>
          </a:stretch>
        </p:blipFill>
        <p:spPr>
          <a:xfrm>
            <a:off x="488351" y="1201396"/>
            <a:ext cx="11188628" cy="3272671"/>
          </a:xfrm>
          <a:prstGeom prst="rect">
            <a:avLst/>
          </a:prstGeom>
        </p:spPr>
      </p:pic>
      <p:sp>
        <p:nvSpPr>
          <p:cNvPr id="6" name="Date Placeholder 5">
            <a:extLst>
              <a:ext uri="{FF2B5EF4-FFF2-40B4-BE49-F238E27FC236}">
                <a16:creationId xmlns:a16="http://schemas.microsoft.com/office/drawing/2014/main" id="{6D194BBF-1C6F-55F0-4693-833225395098}"/>
              </a:ext>
            </a:extLst>
          </p:cNvPr>
          <p:cNvSpPr>
            <a:spLocks noGrp="1"/>
          </p:cNvSpPr>
          <p:nvPr>
            <p:ph type="dt" sz="half" idx="10"/>
          </p:nvPr>
        </p:nvSpPr>
        <p:spPr>
          <a:xfrm>
            <a:off x="8970264" y="6455431"/>
            <a:ext cx="2743200" cy="365125"/>
          </a:xfrm>
        </p:spPr>
        <p:txBody>
          <a:bodyPr>
            <a:normAutofit/>
          </a:bodyPr>
          <a:lstStyle/>
          <a:p>
            <a:pPr algn="r">
              <a:spcAft>
                <a:spcPts val="600"/>
              </a:spcAft>
            </a:pPr>
            <a:r>
              <a:rPr lang="en-US" sz="1100">
                <a:solidFill>
                  <a:srgbClr val="FFFFFF"/>
                </a:solidFill>
              </a:rPr>
              <a:t>2022</a:t>
            </a:r>
            <a:endParaRPr lang="en-US" sz="1100" dirty="0">
              <a:solidFill>
                <a:srgbClr val="FFFFFF"/>
              </a:solidFill>
            </a:endParaRPr>
          </a:p>
        </p:txBody>
      </p:sp>
      <p:sp>
        <p:nvSpPr>
          <p:cNvPr id="8" name="Slide Number Placeholder 7">
            <a:extLst>
              <a:ext uri="{FF2B5EF4-FFF2-40B4-BE49-F238E27FC236}">
                <a16:creationId xmlns:a16="http://schemas.microsoft.com/office/drawing/2014/main" id="{2423302C-42F7-A8A8-3236-B1D15814FA27}"/>
              </a:ext>
            </a:extLst>
          </p:cNvPr>
          <p:cNvSpPr>
            <a:spLocks noGrp="1"/>
          </p:cNvSpPr>
          <p:nvPr>
            <p:ph type="sldNum" sz="quarter" idx="12"/>
          </p:nvPr>
        </p:nvSpPr>
        <p:spPr>
          <a:xfrm>
            <a:off x="11704320" y="6455431"/>
            <a:ext cx="445913" cy="365125"/>
          </a:xfrm>
        </p:spPr>
        <p:txBody>
          <a:bodyPr>
            <a:normAutofit/>
          </a:bodyPr>
          <a:lstStyle/>
          <a:p>
            <a:pPr>
              <a:spcAft>
                <a:spcPts val="600"/>
              </a:spcAft>
            </a:pPr>
            <a:fld id="{640CAAFE-3403-FB44-9CA6-3C2F6EF1CF52}" type="slidenum">
              <a:rPr lang="en-US" sz="1100">
                <a:solidFill>
                  <a:srgbClr val="FFFFFF"/>
                </a:solidFill>
              </a:rPr>
              <a:pPr>
                <a:spcAft>
                  <a:spcPts val="600"/>
                </a:spcAft>
              </a:pPr>
              <a:t>58</a:t>
            </a:fld>
            <a:endParaRPr lang="en-US" sz="1100" dirty="0">
              <a:solidFill>
                <a:srgbClr val="FFFFFF"/>
              </a:solidFill>
            </a:endParaRPr>
          </a:p>
        </p:txBody>
      </p:sp>
    </p:spTree>
    <p:extLst>
      <p:ext uri="{BB962C8B-B14F-4D97-AF65-F5344CB8AC3E}">
        <p14:creationId xmlns:p14="http://schemas.microsoft.com/office/powerpoint/2010/main" val="1592554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FEEF90-39B6-1F36-C0EB-DDE02B534964}"/>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Extension Questions</a:t>
            </a:r>
          </a:p>
        </p:txBody>
      </p:sp>
      <p:pic>
        <p:nvPicPr>
          <p:cNvPr id="5" name="Content Placeholder 4" descr="Text&#10;&#10;Description automatically generated">
            <a:extLst>
              <a:ext uri="{FF2B5EF4-FFF2-40B4-BE49-F238E27FC236}">
                <a16:creationId xmlns:a16="http://schemas.microsoft.com/office/drawing/2014/main" id="{69FE751C-50FF-3426-89FE-5F2C8BE65CC8}"/>
              </a:ext>
            </a:extLst>
          </p:cNvPr>
          <p:cNvPicPr>
            <a:picLocks noChangeAspect="1"/>
          </p:cNvPicPr>
          <p:nvPr/>
        </p:nvPicPr>
        <p:blipFill>
          <a:blip r:embed="rId2"/>
          <a:stretch>
            <a:fillRect/>
          </a:stretch>
        </p:blipFill>
        <p:spPr>
          <a:xfrm>
            <a:off x="1399057" y="587637"/>
            <a:ext cx="9431475" cy="3230280"/>
          </a:xfrm>
          <a:prstGeom prst="rect">
            <a:avLst/>
          </a:prstGeom>
        </p:spPr>
      </p:pic>
      <p:sp>
        <p:nvSpPr>
          <p:cNvPr id="15"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9C667665-509E-CD6D-7C2E-A4B05E1542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7" name="Footer Placeholder 6">
            <a:extLst>
              <a:ext uri="{FF2B5EF4-FFF2-40B4-BE49-F238E27FC236}">
                <a16:creationId xmlns:a16="http://schemas.microsoft.com/office/drawing/2014/main" id="{9F79AC35-7735-807A-17F7-C5013386E11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8" name="Slide Number Placeholder 7">
            <a:extLst>
              <a:ext uri="{FF2B5EF4-FFF2-40B4-BE49-F238E27FC236}">
                <a16:creationId xmlns:a16="http://schemas.microsoft.com/office/drawing/2014/main" id="{D2584A83-EBBE-DF22-115C-F79D240C1BD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640CAAFE-3403-FB44-9CA6-3C2F6EF1CF52}" type="slidenum">
              <a:rPr lang="en-US" smtClean="0"/>
              <a:pPr defTabSz="914400">
                <a:spcAft>
                  <a:spcPts val="600"/>
                </a:spcAft>
              </a:pPr>
              <a:t>59</a:t>
            </a:fld>
            <a:endParaRPr lang="en-US" dirty="0"/>
          </a:p>
        </p:txBody>
      </p:sp>
    </p:spTree>
    <p:extLst>
      <p:ext uri="{BB962C8B-B14F-4D97-AF65-F5344CB8AC3E}">
        <p14:creationId xmlns:p14="http://schemas.microsoft.com/office/powerpoint/2010/main" val="3937753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rtistic close-up of the dandelion head with fuzzy overblown hair">
            <a:extLst>
              <a:ext uri="{FF2B5EF4-FFF2-40B4-BE49-F238E27FC236}">
                <a16:creationId xmlns:a16="http://schemas.microsoft.com/office/drawing/2014/main" id="{DA95FD34-940F-E482-6921-42521A161AF6}"/>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466E54-B558-DCD1-D78D-92B3A478D52E}"/>
              </a:ext>
            </a:extLst>
          </p:cNvPr>
          <p:cNvSpPr>
            <a:spLocks noGrp="1"/>
          </p:cNvSpPr>
          <p:nvPr>
            <p:ph type="title"/>
          </p:nvPr>
        </p:nvSpPr>
        <p:spPr>
          <a:xfrm>
            <a:off x="5784350" y="325550"/>
            <a:ext cx="537133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dirty="0">
                <a:solidFill>
                  <a:srgbClr val="FFFFFF"/>
                </a:solidFill>
              </a:rPr>
              <a:t>In other words . . .</a:t>
            </a:r>
          </a:p>
        </p:txBody>
      </p:sp>
      <p:sp>
        <p:nvSpPr>
          <p:cNvPr id="3" name="Content Placeholder 2">
            <a:extLst>
              <a:ext uri="{FF2B5EF4-FFF2-40B4-BE49-F238E27FC236}">
                <a16:creationId xmlns:a16="http://schemas.microsoft.com/office/drawing/2014/main" id="{2F9214C1-FF21-AB2A-0674-610D157D881C}"/>
              </a:ext>
            </a:extLst>
          </p:cNvPr>
          <p:cNvSpPr>
            <a:spLocks noGrp="1"/>
          </p:cNvSpPr>
          <p:nvPr>
            <p:ph idx="1"/>
          </p:nvPr>
        </p:nvSpPr>
        <p:spPr>
          <a:xfrm>
            <a:off x="5784350" y="4087041"/>
            <a:ext cx="6051479"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dirty="0">
                <a:solidFill>
                  <a:srgbClr val="FFFFFF"/>
                </a:solidFill>
              </a:rPr>
              <a:t>Anyone unlike me, and anyone like me.</a:t>
            </a:r>
          </a:p>
        </p:txBody>
      </p:sp>
      <p:sp>
        <p:nvSpPr>
          <p:cNvPr id="4" name="Date Placeholder 3">
            <a:extLst>
              <a:ext uri="{FF2B5EF4-FFF2-40B4-BE49-F238E27FC236}">
                <a16:creationId xmlns:a16="http://schemas.microsoft.com/office/drawing/2014/main" id="{5FD402EB-FCC3-B394-9E05-730A683A0EE8}"/>
              </a:ext>
            </a:extLst>
          </p:cNvPr>
          <p:cNvSpPr>
            <a:spLocks noGrp="1"/>
          </p:cNvSpPr>
          <p:nvPr>
            <p:ph type="dt" sz="half" idx="10"/>
          </p:nvPr>
        </p:nvSpPr>
        <p:spPr/>
        <p:txBody>
          <a:bodyPr/>
          <a:lstStyle/>
          <a:p>
            <a:r>
              <a:rPr lang="en-US"/>
              <a:t>2022</a:t>
            </a:r>
            <a:endParaRPr lang="en-US" dirty="0"/>
          </a:p>
        </p:txBody>
      </p:sp>
      <p:sp>
        <p:nvSpPr>
          <p:cNvPr id="6" name="Footer Placeholder 5">
            <a:extLst>
              <a:ext uri="{FF2B5EF4-FFF2-40B4-BE49-F238E27FC236}">
                <a16:creationId xmlns:a16="http://schemas.microsoft.com/office/drawing/2014/main" id="{F7CD7BB3-201E-2E61-68AF-8305A9294B4D}"/>
              </a:ext>
            </a:extLst>
          </p:cNvPr>
          <p:cNvSpPr>
            <a:spLocks noGrp="1"/>
          </p:cNvSpPr>
          <p:nvPr>
            <p:ph type="ftr" sz="quarter" idx="11"/>
          </p:nvPr>
        </p:nvSpPr>
        <p:spPr/>
        <p:txBody>
          <a:bodyPr/>
          <a:lstStyle/>
          <a:p>
            <a:r>
              <a:rPr lang="en-US" dirty="0"/>
              <a:t>© Pingora Consulting</a:t>
            </a:r>
          </a:p>
        </p:txBody>
      </p:sp>
      <p:sp>
        <p:nvSpPr>
          <p:cNvPr id="7" name="Slide Number Placeholder 6">
            <a:extLst>
              <a:ext uri="{FF2B5EF4-FFF2-40B4-BE49-F238E27FC236}">
                <a16:creationId xmlns:a16="http://schemas.microsoft.com/office/drawing/2014/main" id="{C0212407-6FA8-81D8-D849-AE1A21A38220}"/>
              </a:ext>
            </a:extLst>
          </p:cNvPr>
          <p:cNvSpPr>
            <a:spLocks noGrp="1"/>
          </p:cNvSpPr>
          <p:nvPr>
            <p:ph type="sldNum" sz="quarter" idx="12"/>
          </p:nvPr>
        </p:nvSpPr>
        <p:spPr/>
        <p:txBody>
          <a:bodyPr/>
          <a:lstStyle/>
          <a:p>
            <a:fld id="{49ABCAEC-7D34-E549-A96E-FCEDAADBE4B0}" type="slidenum">
              <a:rPr lang="en-US" smtClean="0"/>
              <a:t>6</a:t>
            </a:fld>
            <a:endParaRPr lang="en-US" dirty="0"/>
          </a:p>
        </p:txBody>
      </p:sp>
    </p:spTree>
    <p:extLst>
      <p:ext uri="{BB962C8B-B14F-4D97-AF65-F5344CB8AC3E}">
        <p14:creationId xmlns:p14="http://schemas.microsoft.com/office/powerpoint/2010/main" val="386047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DD3505-D816-4666-AAAA-42EC992FA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xt&#10;&#10;Description automatically generated with medium confidence">
            <a:extLst>
              <a:ext uri="{FF2B5EF4-FFF2-40B4-BE49-F238E27FC236}">
                <a16:creationId xmlns:a16="http://schemas.microsoft.com/office/drawing/2014/main" id="{752A7A35-D945-1187-1A59-99418127A91D}"/>
              </a:ext>
            </a:extLst>
          </p:cNvPr>
          <p:cNvPicPr>
            <a:picLocks noGrp="1" noChangeAspect="1"/>
          </p:cNvPicPr>
          <p:nvPr>
            <p:ph idx="1"/>
          </p:nvPr>
        </p:nvPicPr>
        <p:blipFill>
          <a:blip r:embed="rId2"/>
          <a:stretch>
            <a:fillRect/>
          </a:stretch>
        </p:blipFill>
        <p:spPr>
          <a:xfrm>
            <a:off x="876304" y="988805"/>
            <a:ext cx="10439392" cy="1879087"/>
          </a:xfrm>
          <a:prstGeom prst="rect">
            <a:avLst/>
          </a:prstGeom>
        </p:spPr>
      </p:pic>
      <p:sp>
        <p:nvSpPr>
          <p:cNvPr id="15" name="Freeform 6">
            <a:extLst>
              <a:ext uri="{FF2B5EF4-FFF2-40B4-BE49-F238E27FC236}">
                <a16:creationId xmlns:a16="http://schemas.microsoft.com/office/drawing/2014/main" id="{B4269A41-C387-4555-A18D-F1B4E366C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7">
            <a:extLst>
              <a:ext uri="{FF2B5EF4-FFF2-40B4-BE49-F238E27FC236}">
                <a16:creationId xmlns:a16="http://schemas.microsoft.com/office/drawing/2014/main" id="{911C1882-1ABB-473F-836B-DE0066ABA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8">
            <a:extLst>
              <a:ext uri="{FF2B5EF4-FFF2-40B4-BE49-F238E27FC236}">
                <a16:creationId xmlns:a16="http://schemas.microsoft.com/office/drawing/2014/main" id="{336533B6-75CC-4F87-B044-A8241FBF7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9DE73C5-8987-B89E-F7D3-E8000E903A65}"/>
              </a:ext>
            </a:extLst>
          </p:cNvPr>
          <p:cNvSpPr>
            <a:spLocks noGrp="1"/>
          </p:cNvSpPr>
          <p:nvPr>
            <p:ph type="title"/>
          </p:nvPr>
        </p:nvSpPr>
        <p:spPr>
          <a:xfrm>
            <a:off x="795342" y="4267831"/>
            <a:ext cx="7970903" cy="1071585"/>
          </a:xfrm>
        </p:spPr>
        <p:txBody>
          <a:bodyPr vert="horz" lIns="91440" tIns="45720" rIns="91440" bIns="45720" rtlCol="0" anchor="b">
            <a:normAutofit/>
          </a:bodyPr>
          <a:lstStyle/>
          <a:p>
            <a:r>
              <a:rPr lang="en-US" sz="5400" kern="1200" dirty="0">
                <a:solidFill>
                  <a:srgbClr val="FFFFFF"/>
                </a:solidFill>
                <a:latin typeface="+mj-lt"/>
                <a:ea typeface="+mj-ea"/>
                <a:cs typeface="+mj-cs"/>
              </a:rPr>
              <a:t>Diagnostic Questions</a:t>
            </a:r>
          </a:p>
        </p:txBody>
      </p:sp>
      <p:sp>
        <p:nvSpPr>
          <p:cNvPr id="21" name="Rectangle 8">
            <a:extLst>
              <a:ext uri="{FF2B5EF4-FFF2-40B4-BE49-F238E27FC236}">
                <a16:creationId xmlns:a16="http://schemas.microsoft.com/office/drawing/2014/main" id="{77EAB586-FBDB-4496-82AC-22F18563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7800" y="4377267"/>
            <a:ext cx="3121152"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ooter Placeholder 6">
            <a:extLst>
              <a:ext uri="{FF2B5EF4-FFF2-40B4-BE49-F238E27FC236}">
                <a16:creationId xmlns:a16="http://schemas.microsoft.com/office/drawing/2014/main" id="{92CD9537-86BB-695F-E3D9-6CD3E54FC831}"/>
              </a:ext>
            </a:extLst>
          </p:cNvPr>
          <p:cNvSpPr>
            <a:spLocks noGrp="1"/>
          </p:cNvSpPr>
          <p:nvPr>
            <p:ph type="ftr" sz="quarter" idx="11"/>
          </p:nvPr>
        </p:nvSpPr>
        <p:spPr>
          <a:xfrm>
            <a:off x="795528" y="6382512"/>
            <a:ext cx="6757416" cy="320040"/>
          </a:xfrm>
        </p:spPr>
        <p:txBody>
          <a:bodyPr vert="horz" lIns="91440" tIns="45720" rIns="91440" bIns="45720" rtlCol="0" anchor="ctr">
            <a:normAutofit/>
          </a:bodyPr>
          <a:lstStyle/>
          <a:p>
            <a:pPr algn="l" defTabSz="914400">
              <a:spcAft>
                <a:spcPts val="600"/>
              </a:spcAft>
            </a:pPr>
            <a:r>
              <a:rPr lang="en-US" sz="1000" kern="1200" dirty="0">
                <a:solidFill>
                  <a:schemeClr val="tx1">
                    <a:tint val="75000"/>
                  </a:schemeClr>
                </a:solidFill>
                <a:latin typeface="+mn-lt"/>
                <a:ea typeface="+mn-ea"/>
                <a:cs typeface="+mn-cs"/>
              </a:rPr>
              <a:t>© Pingora Consulting</a:t>
            </a:r>
          </a:p>
        </p:txBody>
      </p:sp>
      <p:sp>
        <p:nvSpPr>
          <p:cNvPr id="6" name="Date Placeholder 5">
            <a:extLst>
              <a:ext uri="{FF2B5EF4-FFF2-40B4-BE49-F238E27FC236}">
                <a16:creationId xmlns:a16="http://schemas.microsoft.com/office/drawing/2014/main" id="{FF214299-0375-B4FF-1CBC-ECDD96FB103D}"/>
              </a:ext>
            </a:extLst>
          </p:cNvPr>
          <p:cNvSpPr>
            <a:spLocks noGrp="1"/>
          </p:cNvSpPr>
          <p:nvPr>
            <p:ph type="dt" sz="half" idx="10"/>
          </p:nvPr>
        </p:nvSpPr>
        <p:spPr>
          <a:xfrm>
            <a:off x="7717536" y="6382512"/>
            <a:ext cx="2825496" cy="320040"/>
          </a:xfrm>
        </p:spPr>
        <p:txBody>
          <a:bodyPr vert="horz" lIns="91440" tIns="45720" rIns="91440" bIns="45720" rtlCol="0" anchor="ctr">
            <a:normAutofit/>
          </a:bodyPr>
          <a:lstStyle/>
          <a:p>
            <a:pPr algn="r" defTabSz="914400">
              <a:spcAft>
                <a:spcPts val="600"/>
              </a:spcAft>
            </a:pPr>
            <a:r>
              <a:rPr lang="en-US" sz="1000"/>
              <a:t>2022</a:t>
            </a:r>
            <a:endParaRPr lang="en-US" sz="1000" dirty="0"/>
          </a:p>
        </p:txBody>
      </p:sp>
      <p:sp>
        <p:nvSpPr>
          <p:cNvPr id="8" name="Slide Number Placeholder 7">
            <a:extLst>
              <a:ext uri="{FF2B5EF4-FFF2-40B4-BE49-F238E27FC236}">
                <a16:creationId xmlns:a16="http://schemas.microsoft.com/office/drawing/2014/main" id="{8148748B-8F09-CAC2-D735-A55721A76C02}"/>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defTabSz="914400">
              <a:spcAft>
                <a:spcPts val="600"/>
              </a:spcAft>
            </a:pPr>
            <a:fld id="{640CAAFE-3403-FB44-9CA6-3C2F6EF1CF52}" type="slidenum">
              <a:rPr lang="en-US" sz="1000"/>
              <a:pPr defTabSz="914400">
                <a:spcAft>
                  <a:spcPts val="600"/>
                </a:spcAft>
              </a:pPr>
              <a:t>60</a:t>
            </a:fld>
            <a:endParaRPr lang="en-US" sz="1000" dirty="0"/>
          </a:p>
        </p:txBody>
      </p:sp>
    </p:spTree>
    <p:extLst>
      <p:ext uri="{BB962C8B-B14F-4D97-AF65-F5344CB8AC3E}">
        <p14:creationId xmlns:p14="http://schemas.microsoft.com/office/powerpoint/2010/main" val="3546765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B13732-117D-E619-1289-A24C04D1A707}"/>
              </a:ext>
            </a:extLst>
          </p:cNvPr>
          <p:cNvSpPr>
            <a:spLocks noGrp="1"/>
          </p:cNvSpPr>
          <p:nvPr>
            <p:ph type="title"/>
          </p:nvPr>
        </p:nvSpPr>
        <p:spPr>
          <a:xfrm>
            <a:off x="630936" y="502920"/>
            <a:ext cx="3419856" cy="1463040"/>
          </a:xfrm>
        </p:spPr>
        <p:txBody>
          <a:bodyPr vert="horz" lIns="91440" tIns="45720" rIns="91440" bIns="45720" rtlCol="0" anchor="ctr">
            <a:noAutofit/>
          </a:bodyPr>
          <a:lstStyle/>
          <a:p>
            <a:r>
              <a:rPr lang="en-US" sz="5400" kern="1200" dirty="0">
                <a:latin typeface="+mj-lt"/>
                <a:ea typeface="+mj-ea"/>
                <a:cs typeface="+mj-cs"/>
              </a:rPr>
              <a:t>Priority Questions</a:t>
            </a:r>
          </a:p>
        </p:txBody>
      </p:sp>
      <p:sp>
        <p:nvSpPr>
          <p:cNvPr id="49"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B6E6C60F-41DE-A1F0-B2FE-A12220F6CC73}"/>
              </a:ext>
            </a:extLst>
          </p:cNvPr>
          <p:cNvPicPr>
            <a:picLocks noChangeAspect="1"/>
          </p:cNvPicPr>
          <p:nvPr/>
        </p:nvPicPr>
        <p:blipFill>
          <a:blip r:embed="rId2"/>
          <a:stretch>
            <a:fillRect/>
          </a:stretch>
        </p:blipFill>
        <p:spPr>
          <a:xfrm>
            <a:off x="637032" y="3118292"/>
            <a:ext cx="10917936" cy="2292764"/>
          </a:xfrm>
          <a:prstGeom prst="rect">
            <a:avLst/>
          </a:prstGeom>
        </p:spPr>
      </p:pic>
      <p:sp>
        <p:nvSpPr>
          <p:cNvPr id="6" name="Date Placeholder 5">
            <a:extLst>
              <a:ext uri="{FF2B5EF4-FFF2-40B4-BE49-F238E27FC236}">
                <a16:creationId xmlns:a16="http://schemas.microsoft.com/office/drawing/2014/main" id="{1A7DFAA7-74B5-F174-14D7-0041E979A0A3}"/>
              </a:ext>
            </a:extLst>
          </p:cNvPr>
          <p:cNvSpPr>
            <a:spLocks noGrp="1"/>
          </p:cNvSpPr>
          <p:nvPr>
            <p:ph type="dt" sz="half" idx="10"/>
          </p:nvPr>
        </p:nvSpPr>
        <p:spPr>
          <a:xfrm>
            <a:off x="838200" y="6356350"/>
            <a:ext cx="2743200" cy="365125"/>
          </a:xfrm>
        </p:spPr>
        <p:txBody>
          <a:bodyPr vert="horz" lIns="91440" tIns="45720" rIns="91440" bIns="45720" rtlCol="0">
            <a:normAutofit/>
          </a:bodyPr>
          <a:lstStyle/>
          <a:p>
            <a:pPr defTabSz="914400">
              <a:spcAft>
                <a:spcPts val="600"/>
              </a:spcAft>
            </a:pPr>
            <a:r>
              <a:rPr lang="en-US"/>
              <a:t>2022</a:t>
            </a:r>
            <a:endParaRPr lang="en-US" dirty="0"/>
          </a:p>
        </p:txBody>
      </p:sp>
      <p:sp>
        <p:nvSpPr>
          <p:cNvPr id="7" name="Footer Placeholder 6">
            <a:extLst>
              <a:ext uri="{FF2B5EF4-FFF2-40B4-BE49-F238E27FC236}">
                <a16:creationId xmlns:a16="http://schemas.microsoft.com/office/drawing/2014/main" id="{B2ADD803-EA02-5A15-8027-65039BD6B597}"/>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defTabSz="914400">
              <a:spcAft>
                <a:spcPts val="600"/>
              </a:spcAft>
            </a:pPr>
            <a:r>
              <a:rPr lang="en-US" kern="1200" dirty="0">
                <a:latin typeface="+mn-lt"/>
                <a:ea typeface="+mn-ea"/>
                <a:cs typeface="+mn-cs"/>
              </a:rPr>
              <a:t>© Pingora Consulting</a:t>
            </a:r>
          </a:p>
        </p:txBody>
      </p:sp>
      <p:sp>
        <p:nvSpPr>
          <p:cNvPr id="8" name="Slide Number Placeholder 7">
            <a:extLst>
              <a:ext uri="{FF2B5EF4-FFF2-40B4-BE49-F238E27FC236}">
                <a16:creationId xmlns:a16="http://schemas.microsoft.com/office/drawing/2014/main" id="{07842F09-C7D8-5D5E-D5DD-0856ACC11483}"/>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defTabSz="914400">
              <a:spcAft>
                <a:spcPts val="600"/>
              </a:spcAft>
            </a:pPr>
            <a:fld id="{640CAAFE-3403-FB44-9CA6-3C2F6EF1CF52}" type="slidenum">
              <a:rPr lang="en-US" smtClean="0"/>
              <a:pPr defTabSz="914400">
                <a:spcAft>
                  <a:spcPts val="600"/>
                </a:spcAft>
              </a:pPr>
              <a:t>61</a:t>
            </a:fld>
            <a:endParaRPr lang="en-US" dirty="0"/>
          </a:p>
        </p:txBody>
      </p:sp>
    </p:spTree>
    <p:extLst>
      <p:ext uri="{BB962C8B-B14F-4D97-AF65-F5344CB8AC3E}">
        <p14:creationId xmlns:p14="http://schemas.microsoft.com/office/powerpoint/2010/main" val="3061515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783451-2082-D13A-E5B5-55D61D177212}"/>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Summary Questions</a:t>
            </a:r>
          </a:p>
        </p:txBody>
      </p:sp>
      <p:cxnSp>
        <p:nvCxnSpPr>
          <p:cNvPr id="17" name="Straight Connector 1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1DBAB02F-587D-AFD9-0672-100C359A924A}"/>
              </a:ext>
            </a:extLst>
          </p:cNvPr>
          <p:cNvPicPr>
            <a:picLocks noGrp="1" noChangeAspect="1"/>
          </p:cNvPicPr>
          <p:nvPr>
            <p:ph idx="1"/>
          </p:nvPr>
        </p:nvPicPr>
        <p:blipFill>
          <a:blip r:embed="rId2"/>
          <a:stretch>
            <a:fillRect/>
          </a:stretch>
        </p:blipFill>
        <p:spPr>
          <a:xfrm>
            <a:off x="1525679" y="2427541"/>
            <a:ext cx="9085543" cy="3997637"/>
          </a:xfrm>
          <a:prstGeom prst="rect">
            <a:avLst/>
          </a:prstGeom>
        </p:spPr>
      </p:pic>
      <p:sp>
        <p:nvSpPr>
          <p:cNvPr id="6" name="Date Placeholder 5">
            <a:extLst>
              <a:ext uri="{FF2B5EF4-FFF2-40B4-BE49-F238E27FC236}">
                <a16:creationId xmlns:a16="http://schemas.microsoft.com/office/drawing/2014/main" id="{E1835B7E-E0CD-7933-019C-4962D6A62154}"/>
              </a:ext>
            </a:extLst>
          </p:cNvPr>
          <p:cNvSpPr>
            <a:spLocks noGrp="1"/>
          </p:cNvSpPr>
          <p:nvPr>
            <p:ph type="dt" sz="half" idx="10"/>
          </p:nvPr>
        </p:nvSpPr>
        <p:spPr>
          <a:xfrm>
            <a:off x="838200" y="6522430"/>
            <a:ext cx="2743200" cy="347472"/>
          </a:xfrm>
        </p:spPr>
        <p:txBody>
          <a:bodyPr vert="horz" lIns="91440" tIns="45720" rIns="91440" bIns="45720" rtlCol="0" anchor="ctr">
            <a:normAutofit/>
          </a:bodyPr>
          <a:lstStyle/>
          <a:p>
            <a:pPr defTabSz="914400">
              <a:spcAft>
                <a:spcPts val="600"/>
              </a:spcAft>
            </a:pPr>
            <a:r>
              <a:rPr lang="en-US">
                <a:solidFill>
                  <a:srgbClr val="898989"/>
                </a:solidFill>
              </a:rPr>
              <a:t>2022</a:t>
            </a:r>
            <a:endParaRPr lang="en-US" dirty="0">
              <a:solidFill>
                <a:srgbClr val="898989"/>
              </a:solidFill>
            </a:endParaRPr>
          </a:p>
        </p:txBody>
      </p:sp>
      <p:sp>
        <p:nvSpPr>
          <p:cNvPr id="7" name="Footer Placeholder 6">
            <a:extLst>
              <a:ext uri="{FF2B5EF4-FFF2-40B4-BE49-F238E27FC236}">
                <a16:creationId xmlns:a16="http://schemas.microsoft.com/office/drawing/2014/main" id="{8D096D2B-1D5F-ECFD-AAED-A312267DE4D5}"/>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defTabSz="914400">
              <a:spcAft>
                <a:spcPts val="600"/>
              </a:spcAft>
            </a:pPr>
            <a:r>
              <a:rPr lang="en-US" kern="1200" dirty="0">
                <a:solidFill>
                  <a:srgbClr val="898989"/>
                </a:solidFill>
                <a:latin typeface="+mn-lt"/>
                <a:ea typeface="+mn-ea"/>
                <a:cs typeface="+mn-cs"/>
              </a:rPr>
              <a:t>© Pingora Consulting</a:t>
            </a:r>
          </a:p>
        </p:txBody>
      </p:sp>
      <p:sp>
        <p:nvSpPr>
          <p:cNvPr id="8" name="Slide Number Placeholder 7">
            <a:extLst>
              <a:ext uri="{FF2B5EF4-FFF2-40B4-BE49-F238E27FC236}">
                <a16:creationId xmlns:a16="http://schemas.microsoft.com/office/drawing/2014/main" id="{9DE0FC40-2C4F-B9E7-9AD8-4E16C98A95F9}"/>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640CAAFE-3403-FB44-9CA6-3C2F6EF1CF52}" type="slidenum">
              <a:rPr lang="en-US">
                <a:solidFill>
                  <a:srgbClr val="898989"/>
                </a:solidFill>
              </a:rPr>
              <a:pPr defTabSz="914400">
                <a:spcAft>
                  <a:spcPts val="600"/>
                </a:spcAft>
              </a:pPr>
              <a:t>62</a:t>
            </a:fld>
            <a:endParaRPr lang="en-US" dirty="0">
              <a:solidFill>
                <a:srgbClr val="898989"/>
              </a:solidFill>
            </a:endParaRPr>
          </a:p>
        </p:txBody>
      </p:sp>
    </p:spTree>
    <p:extLst>
      <p:ext uri="{BB962C8B-B14F-4D97-AF65-F5344CB8AC3E}">
        <p14:creationId xmlns:p14="http://schemas.microsoft.com/office/powerpoint/2010/main" val="420818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5777D2-1FC4-5FF1-E50C-C801745227F2}"/>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5400" kern="1200" dirty="0">
                <a:solidFill>
                  <a:schemeClr val="tx1"/>
                </a:solidFill>
                <a:latin typeface="+mj-lt"/>
                <a:ea typeface="+mj-ea"/>
                <a:cs typeface="+mj-cs"/>
              </a:rPr>
              <a:t>Evaluative Questions</a:t>
            </a:r>
          </a:p>
        </p:txBody>
      </p:sp>
      <p:sp>
        <p:nvSpPr>
          <p:cNvPr id="2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xt&#10;&#10;Description automatically generated">
            <a:extLst>
              <a:ext uri="{FF2B5EF4-FFF2-40B4-BE49-F238E27FC236}">
                <a16:creationId xmlns:a16="http://schemas.microsoft.com/office/drawing/2014/main" id="{6F441F98-7746-07D8-720A-104CE4EF51ED}"/>
              </a:ext>
            </a:extLst>
          </p:cNvPr>
          <p:cNvPicPr>
            <a:picLocks noChangeAspect="1"/>
          </p:cNvPicPr>
          <p:nvPr/>
        </p:nvPicPr>
        <p:blipFill>
          <a:blip r:embed="rId2"/>
          <a:stretch>
            <a:fillRect/>
          </a:stretch>
        </p:blipFill>
        <p:spPr>
          <a:xfrm>
            <a:off x="579120" y="2425160"/>
            <a:ext cx="11033760" cy="3227373"/>
          </a:xfrm>
          <a:prstGeom prst="rect">
            <a:avLst/>
          </a:prstGeom>
        </p:spPr>
      </p:pic>
      <p:sp>
        <p:nvSpPr>
          <p:cNvPr id="6" name="Date Placeholder 5">
            <a:extLst>
              <a:ext uri="{FF2B5EF4-FFF2-40B4-BE49-F238E27FC236}">
                <a16:creationId xmlns:a16="http://schemas.microsoft.com/office/drawing/2014/main" id="{60D9A7A8-6228-48D1-FCCA-28BF3FC0925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7" name="Footer Placeholder 6">
            <a:extLst>
              <a:ext uri="{FF2B5EF4-FFF2-40B4-BE49-F238E27FC236}">
                <a16:creationId xmlns:a16="http://schemas.microsoft.com/office/drawing/2014/main" id="{2F38F683-9B0F-01D0-14C7-A50A516E0D6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8" name="Slide Number Placeholder 7">
            <a:extLst>
              <a:ext uri="{FF2B5EF4-FFF2-40B4-BE49-F238E27FC236}">
                <a16:creationId xmlns:a16="http://schemas.microsoft.com/office/drawing/2014/main" id="{075E3E82-5132-606C-F0A5-2D7F556815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640CAAFE-3403-FB44-9CA6-3C2F6EF1CF52}" type="slidenum">
              <a:rPr lang="en-US"/>
              <a:pPr defTabSz="914400">
                <a:spcAft>
                  <a:spcPts val="600"/>
                </a:spcAft>
              </a:pPr>
              <a:t>63</a:t>
            </a:fld>
            <a:endParaRPr lang="en-US" dirty="0"/>
          </a:p>
        </p:txBody>
      </p:sp>
    </p:spTree>
    <p:extLst>
      <p:ext uri="{BB962C8B-B14F-4D97-AF65-F5344CB8AC3E}">
        <p14:creationId xmlns:p14="http://schemas.microsoft.com/office/powerpoint/2010/main" val="2189670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80DC9E-5BE2-67B6-139C-F263BBD51F93}"/>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Offer assistance</a:t>
            </a:r>
          </a:p>
        </p:txBody>
      </p:sp>
      <p:sp>
        <p:nvSpPr>
          <p:cNvPr id="4" name="Date Placeholder 3">
            <a:extLst>
              <a:ext uri="{FF2B5EF4-FFF2-40B4-BE49-F238E27FC236}">
                <a16:creationId xmlns:a16="http://schemas.microsoft.com/office/drawing/2014/main" id="{1FA0D335-C142-437A-8F1A-0BDA918F5C9A}"/>
              </a:ext>
            </a:extLst>
          </p:cNvPr>
          <p:cNvSpPr>
            <a:spLocks noGrp="1"/>
          </p:cNvSpPr>
          <p:nvPr>
            <p:ph type="dt" sz="half" idx="10"/>
          </p:nvPr>
        </p:nvSpPr>
        <p:spPr>
          <a:xfrm>
            <a:off x="593763" y="6356350"/>
            <a:ext cx="2743200" cy="365125"/>
          </a:xfrm>
        </p:spPr>
        <p:txBody>
          <a:bodyPr>
            <a:normAutofit/>
          </a:bodyPr>
          <a:lstStyle/>
          <a:p>
            <a:pPr>
              <a:spcAft>
                <a:spcPts val="600"/>
              </a:spcAft>
            </a:pPr>
            <a:r>
              <a:rPr lang="en-US">
                <a:solidFill>
                  <a:schemeClr val="bg1">
                    <a:lumMod val="85000"/>
                  </a:schemeClr>
                </a:solidFill>
              </a:rPr>
              <a:t>2022</a:t>
            </a:r>
            <a:endParaRPr lang="en-US" dirty="0">
              <a:solidFill>
                <a:schemeClr val="bg1">
                  <a:lumMod val="85000"/>
                </a:schemeClr>
              </a:solidFill>
            </a:endParaRPr>
          </a:p>
        </p:txBody>
      </p:sp>
      <p:sp>
        <p:nvSpPr>
          <p:cNvPr id="5" name="Footer Placeholder 4">
            <a:extLst>
              <a:ext uri="{FF2B5EF4-FFF2-40B4-BE49-F238E27FC236}">
                <a16:creationId xmlns:a16="http://schemas.microsoft.com/office/drawing/2014/main" id="{813D21FD-5FA9-E3C0-352E-F918D7694AA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11B779D7-FE19-7360-9D8A-7737948E2D44}"/>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smtClean="0"/>
              <a:pPr>
                <a:spcAft>
                  <a:spcPts val="600"/>
                </a:spcAft>
              </a:pPr>
              <a:t>64</a:t>
            </a:fld>
            <a:endParaRPr lang="en-US" dirty="0"/>
          </a:p>
        </p:txBody>
      </p:sp>
      <p:graphicFrame>
        <p:nvGraphicFramePr>
          <p:cNvPr id="8" name="Content Placeholder 2">
            <a:extLst>
              <a:ext uri="{FF2B5EF4-FFF2-40B4-BE49-F238E27FC236}">
                <a16:creationId xmlns:a16="http://schemas.microsoft.com/office/drawing/2014/main" id="{1C80C360-B789-5C6F-2052-DC40CDF56AE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6252482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7181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attern of coloured wooden pathways">
            <a:extLst>
              <a:ext uri="{FF2B5EF4-FFF2-40B4-BE49-F238E27FC236}">
                <a16:creationId xmlns:a16="http://schemas.microsoft.com/office/drawing/2014/main" id="{A42F6234-C1E3-6AF4-33DB-07904CA9BF14}"/>
              </a:ext>
            </a:extLst>
          </p:cNvPr>
          <p:cNvPicPr>
            <a:picLocks noChangeAspect="1"/>
          </p:cNvPicPr>
          <p:nvPr/>
        </p:nvPicPr>
        <p:blipFill rotWithShape="1">
          <a:blip r:embed="rId2">
            <a:alphaModFix amt="55000"/>
          </a:blip>
          <a:srcRect t="5048" b="10365"/>
          <a:stretch/>
        </p:blipFill>
        <p:spPr>
          <a:xfrm>
            <a:off x="20" y="1"/>
            <a:ext cx="12191980" cy="6857999"/>
          </a:xfrm>
          <a:prstGeom prst="rect">
            <a:avLst/>
          </a:prstGeom>
        </p:spPr>
      </p:pic>
      <p:sp>
        <p:nvSpPr>
          <p:cNvPr id="15" name="Oval 14">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213773-7EC4-F30C-EACE-11578DA647B9}"/>
              </a:ext>
            </a:extLst>
          </p:cNvPr>
          <p:cNvSpPr>
            <a:spLocks noGrp="1"/>
          </p:cNvSpPr>
          <p:nvPr>
            <p:ph type="title"/>
          </p:nvPr>
        </p:nvSpPr>
        <p:spPr>
          <a:xfrm>
            <a:off x="3577192" y="1032483"/>
            <a:ext cx="5037616" cy="2982360"/>
          </a:xfrm>
        </p:spPr>
        <p:txBody>
          <a:bodyPr vert="horz" lIns="91440" tIns="45720" rIns="91440" bIns="45720" rtlCol="0" anchor="b">
            <a:normAutofit/>
          </a:bodyPr>
          <a:lstStyle/>
          <a:p>
            <a:pPr algn="ctr"/>
            <a:r>
              <a:rPr lang="en-US" dirty="0"/>
              <a:t>AVOID OVERLOAD</a:t>
            </a:r>
          </a:p>
        </p:txBody>
      </p:sp>
      <p:sp>
        <p:nvSpPr>
          <p:cNvPr id="3" name="Text Placeholder 2">
            <a:extLst>
              <a:ext uri="{FF2B5EF4-FFF2-40B4-BE49-F238E27FC236}">
                <a16:creationId xmlns:a16="http://schemas.microsoft.com/office/drawing/2014/main" id="{F3316320-48D3-11BF-0B4E-5BE0BF4F0317}"/>
              </a:ext>
            </a:extLst>
          </p:cNvPr>
          <p:cNvSpPr>
            <a:spLocks noGrp="1"/>
          </p:cNvSpPr>
          <p:nvPr>
            <p:ph type="body" idx="1"/>
          </p:nvPr>
        </p:nvSpPr>
        <p:spPr>
          <a:xfrm>
            <a:off x="3577192" y="4106918"/>
            <a:ext cx="5037616" cy="1655762"/>
          </a:xfrm>
        </p:spPr>
        <p:txBody>
          <a:bodyPr vert="horz" lIns="91440" tIns="45720" rIns="91440" bIns="45720" rtlCol="0">
            <a:normAutofit/>
          </a:bodyPr>
          <a:lstStyle/>
          <a:p>
            <a:pPr algn="ctr"/>
            <a:r>
              <a:rPr lang="en-US" sz="2800" dirty="0">
                <a:solidFill>
                  <a:schemeClr val="tx1"/>
                </a:solidFill>
              </a:rPr>
              <a:t>Cognitive and emotional.</a:t>
            </a:r>
          </a:p>
        </p:txBody>
      </p:sp>
      <p:sp>
        <p:nvSpPr>
          <p:cNvPr id="4" name="Date Placeholder 3">
            <a:extLst>
              <a:ext uri="{FF2B5EF4-FFF2-40B4-BE49-F238E27FC236}">
                <a16:creationId xmlns:a16="http://schemas.microsoft.com/office/drawing/2014/main" id="{25C2631A-B8B9-2C37-0EC3-2EC24FD843A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a:solidFill>
                  <a:srgbClr val="FFFFFF"/>
                </a:solidFill>
                <a:latin typeface="Calibri" panose="020F0502020204030204"/>
              </a:rPr>
              <a:t>2022</a:t>
            </a:r>
            <a:endParaRPr lang="en-US" dirty="0">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743F1BAE-6E38-2E02-78DD-526B9CF7AA9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dirty="0">
                <a:solidFill>
                  <a:srgbClr val="FFFFFF"/>
                </a:solidFill>
                <a:latin typeface="Calibri" panose="020F0502020204030204"/>
                <a:ea typeface="+mn-ea"/>
                <a:cs typeface="+mn-cs"/>
              </a:rPr>
              <a:t>© Pingora Consulting</a:t>
            </a:r>
          </a:p>
        </p:txBody>
      </p:sp>
      <p:sp>
        <p:nvSpPr>
          <p:cNvPr id="6" name="Slide Number Placeholder 5">
            <a:extLst>
              <a:ext uri="{FF2B5EF4-FFF2-40B4-BE49-F238E27FC236}">
                <a16:creationId xmlns:a16="http://schemas.microsoft.com/office/drawing/2014/main" id="{CE3B608F-78C3-3859-CB68-CEE6486B106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40CAAFE-3403-FB44-9CA6-3C2F6EF1CF52}" type="slidenum">
              <a:rPr lang="en-US">
                <a:solidFill>
                  <a:srgbClr val="FFFFFF"/>
                </a:solidFill>
                <a:latin typeface="Calibri" panose="020F0502020204030204"/>
              </a:rPr>
              <a:pPr defTabSz="914400">
                <a:spcAft>
                  <a:spcPts val="600"/>
                </a:spcAft>
                <a:defRPr/>
              </a:pPr>
              <a:t>65</a:t>
            </a:fld>
            <a:endParaRPr lang="en-US" dirty="0">
              <a:solidFill>
                <a:srgbClr val="FFFFFF"/>
              </a:solidFill>
              <a:latin typeface="Calibri" panose="020F0502020204030204"/>
            </a:endParaRPr>
          </a:p>
        </p:txBody>
      </p:sp>
      <p:sp>
        <p:nvSpPr>
          <p:cNvPr id="17" name="Arc 16">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2254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6" name="•Effective listening requires an understanding that it is not just the speaker's responsibility to make sure he/she is understood.…">
            <a:extLst>
              <a:ext uri="{FF2B5EF4-FFF2-40B4-BE49-F238E27FC236}">
                <a16:creationId xmlns:a16="http://schemas.microsoft.com/office/drawing/2014/main" id="{BF40B949-D1EF-4BF8-B8A3-DFC21232A63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00338848"/>
              </p:ext>
            </p:extLst>
          </p:nvPr>
        </p:nvGraphicFramePr>
        <p:xfrm>
          <a:off x="611029" y="1628800"/>
          <a:ext cx="10969943" cy="4641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1" name="Effective Listening"/>
          <p:cNvSpPr txBox="1">
            <a:spLocks noGrp="1"/>
          </p:cNvSpPr>
          <p:nvPr>
            <p:ph type="title"/>
          </p:nvPr>
        </p:nvSpPr>
        <p:spPr>
          <a:xfrm>
            <a:off x="611030" y="274640"/>
            <a:ext cx="10969943" cy="922113"/>
          </a:xfrm>
          <a:prstGeom prst="rect">
            <a:avLst/>
          </a:prstGeom>
        </p:spPr>
        <p:txBody>
          <a:bodyPr>
            <a:normAutofit/>
          </a:bodyPr>
          <a:lstStyle/>
          <a:p>
            <a:r>
              <a:rPr lang="en-US" sz="5400" b="1" dirty="0">
                <a:solidFill>
                  <a:schemeClr val="tx2">
                    <a:lumMod val="75000"/>
                  </a:schemeClr>
                </a:solidFill>
              </a:rPr>
              <a:t>Overloaded Participants</a:t>
            </a:r>
            <a:endParaRPr sz="5400" b="1" dirty="0">
              <a:solidFill>
                <a:schemeClr val="tx2">
                  <a:lumMod val="75000"/>
                </a:schemeClr>
              </a:solidFill>
            </a:endParaRPr>
          </a:p>
        </p:txBody>
      </p:sp>
      <p:sp>
        <p:nvSpPr>
          <p:cNvPr id="2" name="Date Placeholder 1">
            <a:extLst>
              <a:ext uri="{FF2B5EF4-FFF2-40B4-BE49-F238E27FC236}">
                <a16:creationId xmlns:a16="http://schemas.microsoft.com/office/drawing/2014/main" id="{57D5B288-48E7-A041-82F4-EF215BB39576}"/>
              </a:ext>
            </a:extLst>
          </p:cNvPr>
          <p:cNvSpPr>
            <a:spLocks noGrp="1"/>
          </p:cNvSpPr>
          <p:nvPr>
            <p:ph type="dt" sz="half" idx="10"/>
          </p:nvPr>
        </p:nvSpPr>
        <p:spPr/>
        <p:txBody>
          <a:bodyPr/>
          <a:lstStyle/>
          <a:p>
            <a:r>
              <a:rPr lang="en-US"/>
              <a:t>2022</a:t>
            </a:r>
            <a:endParaRPr lang="en-US" dirty="0"/>
          </a:p>
        </p:txBody>
      </p:sp>
      <p:sp>
        <p:nvSpPr>
          <p:cNvPr id="3" name="Footer Placeholder 2">
            <a:extLst>
              <a:ext uri="{FF2B5EF4-FFF2-40B4-BE49-F238E27FC236}">
                <a16:creationId xmlns:a16="http://schemas.microsoft.com/office/drawing/2014/main" id="{9707D965-E278-AC46-A978-D99B2DFE035D}"/>
              </a:ext>
            </a:extLst>
          </p:cNvPr>
          <p:cNvSpPr>
            <a:spLocks noGrp="1"/>
          </p:cNvSpPr>
          <p:nvPr>
            <p:ph type="ftr" sz="quarter" idx="11"/>
          </p:nvPr>
        </p:nvSpPr>
        <p:spPr/>
        <p:txBody>
          <a:bodyPr/>
          <a:lstStyle/>
          <a:p>
            <a:r>
              <a:rPr lang="en-US" dirty="0"/>
              <a:t>© Pingora Consulting</a:t>
            </a:r>
          </a:p>
        </p:txBody>
      </p:sp>
      <p:sp>
        <p:nvSpPr>
          <p:cNvPr id="4" name="Slide Number Placeholder 3">
            <a:extLst>
              <a:ext uri="{FF2B5EF4-FFF2-40B4-BE49-F238E27FC236}">
                <a16:creationId xmlns:a16="http://schemas.microsoft.com/office/drawing/2014/main" id="{8D8478B7-AA89-094D-BC51-28428E74026E}"/>
              </a:ext>
            </a:extLst>
          </p:cNvPr>
          <p:cNvSpPr>
            <a:spLocks noGrp="1"/>
          </p:cNvSpPr>
          <p:nvPr>
            <p:ph type="sldNum" sz="quarter" idx="12"/>
          </p:nvPr>
        </p:nvSpPr>
        <p:spPr/>
        <p:txBody>
          <a:bodyPr/>
          <a:lstStyle/>
          <a:p>
            <a:fld id="{96E69268-9C8B-4EBF-A9EE-DC5DC2D48DC3}" type="slidenum">
              <a:rPr lang="en-US" smtClean="0"/>
              <a:pPr/>
              <a:t>66</a:t>
            </a:fld>
            <a:endParaRPr lang="en-US" dirty="0"/>
          </a:p>
        </p:txBody>
      </p:sp>
    </p:spTree>
    <p:extLst>
      <p:ext uri="{BB962C8B-B14F-4D97-AF65-F5344CB8AC3E}">
        <p14:creationId xmlns:p14="http://schemas.microsoft.com/office/powerpoint/2010/main" val="39481407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6">
                                            <p:graphicEl>
                                              <a:dgm id="{D7C722ED-C98F-7547-BA65-58714BE8BDB0}"/>
                                            </p:graphicEl>
                                          </p:spTgt>
                                        </p:tgtEl>
                                        <p:attrNameLst>
                                          <p:attrName>style.visibility</p:attrName>
                                        </p:attrNameLst>
                                      </p:cBhvr>
                                      <p:to>
                                        <p:strVal val="visible"/>
                                      </p:to>
                                    </p:set>
                                    <p:animEffect transition="in" filter="wipe(left)">
                                      <p:cBhvr>
                                        <p:cTn id="7" dur="500"/>
                                        <p:tgtEl>
                                          <p:spTgt spid="556">
                                            <p:graphicEl>
                                              <a:dgm id="{D7C722ED-C98F-7547-BA65-58714BE8BDB0}"/>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6">
                                            <p:graphicEl>
                                              <a:dgm id="{E1D17414-ADF5-B847-A56A-FAC45CA62F53}"/>
                                            </p:graphicEl>
                                          </p:spTgt>
                                        </p:tgtEl>
                                        <p:attrNameLst>
                                          <p:attrName>style.visibility</p:attrName>
                                        </p:attrNameLst>
                                      </p:cBhvr>
                                      <p:to>
                                        <p:strVal val="visible"/>
                                      </p:to>
                                    </p:set>
                                    <p:animEffect transition="in" filter="wipe(left)">
                                      <p:cBhvr>
                                        <p:cTn id="10" dur="500"/>
                                        <p:tgtEl>
                                          <p:spTgt spid="556">
                                            <p:graphicEl>
                                              <a:dgm id="{E1D17414-ADF5-B847-A56A-FAC45CA62F5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56">
                                            <p:graphicEl>
                                              <a:dgm id="{3F7678E5-FC39-0143-B939-686AFF249B2D}"/>
                                            </p:graphicEl>
                                          </p:spTgt>
                                        </p:tgtEl>
                                        <p:attrNameLst>
                                          <p:attrName>style.visibility</p:attrName>
                                        </p:attrNameLst>
                                      </p:cBhvr>
                                      <p:to>
                                        <p:strVal val="visible"/>
                                      </p:to>
                                    </p:set>
                                    <p:animEffect transition="in" filter="wipe(left)">
                                      <p:cBhvr>
                                        <p:cTn id="15" dur="500"/>
                                        <p:tgtEl>
                                          <p:spTgt spid="556">
                                            <p:graphicEl>
                                              <a:dgm id="{3F7678E5-FC39-0143-B939-686AFF249B2D}"/>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56">
                                            <p:graphicEl>
                                              <a:dgm id="{861F32D9-A6E9-A14B-ABB1-49CA61632E8A}"/>
                                            </p:graphicEl>
                                          </p:spTgt>
                                        </p:tgtEl>
                                        <p:attrNameLst>
                                          <p:attrName>style.visibility</p:attrName>
                                        </p:attrNameLst>
                                      </p:cBhvr>
                                      <p:to>
                                        <p:strVal val="visible"/>
                                      </p:to>
                                    </p:set>
                                    <p:animEffect transition="in" filter="wipe(left)">
                                      <p:cBhvr>
                                        <p:cTn id="18" dur="500"/>
                                        <p:tgtEl>
                                          <p:spTgt spid="556">
                                            <p:graphicEl>
                                              <a:dgm id="{861F32D9-A6E9-A14B-ABB1-49CA61632E8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56">
                                            <p:graphicEl>
                                              <a:dgm id="{E4053B50-278B-0243-BDF7-B62319177E67}"/>
                                            </p:graphicEl>
                                          </p:spTgt>
                                        </p:tgtEl>
                                        <p:attrNameLst>
                                          <p:attrName>style.visibility</p:attrName>
                                        </p:attrNameLst>
                                      </p:cBhvr>
                                      <p:to>
                                        <p:strVal val="visible"/>
                                      </p:to>
                                    </p:set>
                                    <p:animEffect transition="in" filter="wipe(left)">
                                      <p:cBhvr>
                                        <p:cTn id="23" dur="500"/>
                                        <p:tgtEl>
                                          <p:spTgt spid="556">
                                            <p:graphicEl>
                                              <a:dgm id="{E4053B50-278B-0243-BDF7-B62319177E67}"/>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56">
                                            <p:graphicEl>
                                              <a:dgm id="{D0CD148C-6CE4-0948-9D22-C0FE56EAAB79}"/>
                                            </p:graphicEl>
                                          </p:spTgt>
                                        </p:tgtEl>
                                        <p:attrNameLst>
                                          <p:attrName>style.visibility</p:attrName>
                                        </p:attrNameLst>
                                      </p:cBhvr>
                                      <p:to>
                                        <p:strVal val="visible"/>
                                      </p:to>
                                    </p:set>
                                    <p:animEffect transition="in" filter="wipe(left)">
                                      <p:cBhvr>
                                        <p:cTn id="26" dur="500"/>
                                        <p:tgtEl>
                                          <p:spTgt spid="556">
                                            <p:graphicEl>
                                              <a:dgm id="{D0CD148C-6CE4-0948-9D22-C0FE56EAAB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6" grpId="0">
        <p:bldSub>
          <a:bldDgm bld="lvl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838200" y="365125"/>
            <a:ext cx="10515599" cy="1325563"/>
          </a:xfrm>
        </p:spPr>
        <p:txBody>
          <a:bodyPr vert="horz" lIns="91440" tIns="45720" rIns="91440" bIns="45720" rtlCol="0" anchor="ctr">
            <a:normAutofit/>
          </a:bodyPr>
          <a:lstStyle/>
          <a:p>
            <a:r>
              <a:rPr lang="en-US" sz="5400" dirty="0"/>
              <a:t>Overloaded Participants</a:t>
            </a:r>
          </a:p>
        </p:txBody>
      </p:sp>
      <p:sp>
        <p:nvSpPr>
          <p:cNvPr id="4" name="TextBox 3"/>
          <p:cNvSpPr txBox="1"/>
          <p:nvPr/>
        </p:nvSpPr>
        <p:spPr>
          <a:xfrm>
            <a:off x="1814676" y="6400029"/>
            <a:ext cx="341671" cy="276927"/>
          </a:xfrm>
          <a:prstGeom prst="rect">
            <a:avLst/>
          </a:prstGeom>
          <a:noFill/>
        </p:spPr>
        <p:txBody>
          <a:bodyPr wrap="none" rtlCol="0">
            <a:spAutoFit/>
          </a:bodyPr>
          <a:lstStyle/>
          <a:p>
            <a:pPr>
              <a:spcAft>
                <a:spcPts val="600"/>
              </a:spcAft>
            </a:pPr>
            <a:fld id="{39F5F50A-E7F2-BD41-BBED-C6DD2011251F}" type="slidenum">
              <a:rPr lang="en-US" sz="1200"/>
              <a:pPr>
                <a:spcAft>
                  <a:spcPts val="600"/>
                </a:spcAft>
              </a:pPr>
              <a:t>67</a:t>
            </a:fld>
            <a:endParaRPr lang="en-US" sz="1200" dirty="0"/>
          </a:p>
        </p:txBody>
      </p:sp>
      <p:pic>
        <p:nvPicPr>
          <p:cNvPr id="13" name="Picture 10" descr="A green light in the dark&#10;&#10;Description automatically generated with low confidence">
            <a:extLst>
              <a:ext uri="{FF2B5EF4-FFF2-40B4-BE49-F238E27FC236}">
                <a16:creationId xmlns:a16="http://schemas.microsoft.com/office/drawing/2014/main" id="{591C1840-2908-DCF3-ED92-338A12FE4EC4}"/>
              </a:ext>
            </a:extLst>
          </p:cNvPr>
          <p:cNvPicPr>
            <a:picLocks noChangeAspect="1"/>
          </p:cNvPicPr>
          <p:nvPr/>
        </p:nvPicPr>
        <p:blipFill rotWithShape="1">
          <a:blip r:embed="rId2"/>
          <a:srcRect l="16603" r="16646" b="-1"/>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 name="Date Placeholder 4"/>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a:solidFill>
                  <a:prstClr val="black">
                    <a:tint val="75000"/>
                  </a:prstClr>
                </a:solidFill>
                <a:latin typeface="Calibri" panose="020F0502020204030204"/>
              </a:rPr>
              <a:t>2022</a:t>
            </a:r>
            <a:endParaRPr lang="en-US" dirty="0">
              <a:solidFill>
                <a:prstClr val="black">
                  <a:tint val="75000"/>
                </a:prstClr>
              </a:solidFill>
              <a:latin typeface="Calibri" panose="020F0502020204030204"/>
            </a:endParaRPr>
          </a:p>
        </p:txBody>
      </p:sp>
      <p:sp>
        <p:nvSpPr>
          <p:cNvPr id="6" name="Footer Placeholder 5"/>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dirty="0">
                <a:solidFill>
                  <a:prstClr val="black">
                    <a:tint val="75000"/>
                  </a:prstClr>
                </a:solidFill>
                <a:latin typeface="Calibri" panose="020F0502020204030204"/>
                <a:ea typeface="+mn-ea"/>
                <a:cs typeface="+mn-cs"/>
              </a:rPr>
              <a:t>© Pingora Consulting</a:t>
            </a:r>
          </a:p>
        </p:txBody>
      </p:sp>
      <p:sp>
        <p:nvSpPr>
          <p:cNvPr id="7" name="Slide Number Placeholder 6"/>
          <p:cNvSpPr>
            <a:spLocks noGrp="1"/>
          </p:cNvSpPr>
          <p:nvPr>
            <p:ph type="sldNum" sz="quarter" idx="12"/>
          </p:nvPr>
        </p:nvSpPr>
        <p:spPr>
          <a:xfrm>
            <a:off x="8610600" y="6356349"/>
            <a:ext cx="2743200" cy="365125"/>
          </a:xfrm>
        </p:spPr>
        <p:txBody>
          <a:bodyPr vert="horz" lIns="91440" tIns="45720" rIns="91440" bIns="45720" rtlCol="0" anchor="ctr">
            <a:normAutofit/>
          </a:bodyPr>
          <a:lstStyle/>
          <a:p>
            <a:pPr defTabSz="914400">
              <a:spcAft>
                <a:spcPts val="600"/>
              </a:spcAft>
              <a:defRPr/>
            </a:pPr>
            <a:fld id="{4FAB73BC-B049-4115-A692-8D63A059BFB8}" type="slidenum">
              <a:rPr lang="en-US">
                <a:solidFill>
                  <a:prstClr val="black">
                    <a:tint val="75000"/>
                  </a:prstClr>
                </a:solidFill>
                <a:latin typeface="Calibri" panose="020F0502020204030204"/>
              </a:rPr>
              <a:pPr defTabSz="914400">
                <a:spcAft>
                  <a:spcPts val="600"/>
                </a:spcAft>
                <a:defRPr/>
              </a:pPr>
              <a:t>67</a:t>
            </a:fld>
            <a:endParaRPr lang="en-US" dirty="0">
              <a:solidFill>
                <a:prstClr val="black">
                  <a:tint val="75000"/>
                </a:prstClr>
              </a:solidFill>
              <a:latin typeface="Calibri" panose="020F0502020204030204"/>
            </a:endParaRPr>
          </a:p>
        </p:txBody>
      </p:sp>
      <p:sp>
        <p:nvSpPr>
          <p:cNvPr id="1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9" name="Content Placeholder 2">
            <a:extLst>
              <a:ext uri="{FF2B5EF4-FFF2-40B4-BE49-F238E27FC236}">
                <a16:creationId xmlns:a16="http://schemas.microsoft.com/office/drawing/2014/main" id="{B8B6F635-DED5-6ADE-E0C7-4FC9C430184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04581014"/>
              </p:ext>
            </p:extLst>
          </p:nvPr>
        </p:nvGraphicFramePr>
        <p:xfrm>
          <a:off x="794806" y="1728727"/>
          <a:ext cx="5868487" cy="4583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67739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70" y="964519"/>
            <a:ext cx="2742485" cy="4928962"/>
          </a:xfrm>
        </p:spPr>
        <p:txBody>
          <a:bodyPr>
            <a:normAutofit/>
          </a:bodyPr>
          <a:lstStyle/>
          <a:p>
            <a:pPr algn="r"/>
            <a:r>
              <a:rPr lang="en-US" sz="5400" dirty="0">
                <a:solidFill>
                  <a:schemeClr val="accent1"/>
                </a:solidFill>
                <a:latin typeface="+mn-lt"/>
              </a:rPr>
              <a:t>Potential Solution</a:t>
            </a:r>
          </a:p>
        </p:txBody>
      </p:sp>
      <p:graphicFrame>
        <p:nvGraphicFramePr>
          <p:cNvPr id="9" name="Content Placeholder 2">
            <a:extLst>
              <a:ext uri="{FF2B5EF4-FFF2-40B4-BE49-F238E27FC236}">
                <a16:creationId xmlns:a16="http://schemas.microsoft.com/office/drawing/2014/main" id="{39C8F6F7-7FB0-BCE6-95CD-85BADB6ACBC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12399262"/>
              </p:ext>
            </p:extLst>
          </p:nvPr>
        </p:nvGraphicFramePr>
        <p:xfrm>
          <a:off x="4976323" y="964519"/>
          <a:ext cx="6376108" cy="4928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a:xfrm>
            <a:off x="839569" y="6032801"/>
            <a:ext cx="2742486" cy="365030"/>
          </a:xfrm>
        </p:spPr>
        <p:txBody>
          <a:bodyPr>
            <a:normAutofit/>
          </a:bodyPr>
          <a:lstStyle/>
          <a:p>
            <a:pPr>
              <a:spcAft>
                <a:spcPts val="600"/>
              </a:spcAft>
            </a:pPr>
            <a:r>
              <a:rPr lang="en-US" sz="1050">
                <a:solidFill>
                  <a:schemeClr val="tx1">
                    <a:alpha val="80000"/>
                  </a:schemeClr>
                </a:solidFill>
              </a:rPr>
              <a:t>2022</a:t>
            </a:r>
            <a:endParaRPr lang="en-US" sz="1050" dirty="0">
              <a:solidFill>
                <a:schemeClr val="tx1">
                  <a:alpha val="80000"/>
                </a:schemeClr>
              </a:solidFill>
            </a:endParaRPr>
          </a:p>
        </p:txBody>
      </p:sp>
      <p:sp>
        <p:nvSpPr>
          <p:cNvPr id="6" name="Footer Placeholder 5"/>
          <p:cNvSpPr>
            <a:spLocks noGrp="1"/>
          </p:cNvSpPr>
          <p:nvPr>
            <p:ph type="ftr" sz="quarter" idx="11"/>
          </p:nvPr>
        </p:nvSpPr>
        <p:spPr>
          <a:xfrm>
            <a:off x="4976324" y="6032801"/>
            <a:ext cx="5258615" cy="365030"/>
          </a:xfrm>
        </p:spPr>
        <p:txBody>
          <a:bodyPr>
            <a:normAutofit/>
          </a:bodyPr>
          <a:lstStyle/>
          <a:p>
            <a:pPr algn="l">
              <a:spcAft>
                <a:spcPts val="600"/>
              </a:spcAft>
            </a:pPr>
            <a:r>
              <a:rPr lang="en-US" sz="1050" dirty="0">
                <a:solidFill>
                  <a:schemeClr val="tx1">
                    <a:alpha val="80000"/>
                  </a:schemeClr>
                </a:solidFill>
              </a:rPr>
              <a:t>© Pingora Consulting</a:t>
            </a:r>
          </a:p>
        </p:txBody>
      </p:sp>
      <p:sp>
        <p:nvSpPr>
          <p:cNvPr id="7" name="Slide Number Placeholder 6"/>
          <p:cNvSpPr>
            <a:spLocks noGrp="1"/>
          </p:cNvSpPr>
          <p:nvPr>
            <p:ph type="sldNum" sz="quarter" idx="12"/>
          </p:nvPr>
        </p:nvSpPr>
        <p:spPr>
          <a:xfrm>
            <a:off x="10570352" y="6032801"/>
            <a:ext cx="782079" cy="365030"/>
          </a:xfrm>
        </p:spPr>
        <p:txBody>
          <a:bodyPr>
            <a:normAutofit/>
          </a:bodyPr>
          <a:lstStyle/>
          <a:p>
            <a:pPr>
              <a:spcAft>
                <a:spcPts val="600"/>
              </a:spcAft>
            </a:pPr>
            <a:fld id="{4FAB73BC-B049-4115-A692-8D63A059BFB8}" type="slidenum">
              <a:rPr lang="en-US" sz="1050">
                <a:solidFill>
                  <a:schemeClr val="tx1">
                    <a:alpha val="80000"/>
                  </a:schemeClr>
                </a:solidFill>
              </a:rPr>
              <a:pPr>
                <a:spcAft>
                  <a:spcPts val="600"/>
                </a:spcAft>
              </a:pPr>
              <a:t>68</a:t>
            </a:fld>
            <a:endParaRPr lang="en-US" sz="1050" dirty="0">
              <a:solidFill>
                <a:schemeClr val="tx1">
                  <a:alpha val="80000"/>
                </a:schemeClr>
              </a:solidFill>
            </a:endParaRPr>
          </a:p>
        </p:txBody>
      </p:sp>
      <p:sp>
        <p:nvSpPr>
          <p:cNvPr id="4" name="TextBox 3"/>
          <p:cNvSpPr txBox="1"/>
          <p:nvPr/>
        </p:nvSpPr>
        <p:spPr>
          <a:xfrm>
            <a:off x="1799440" y="6422883"/>
            <a:ext cx="341671" cy="276927"/>
          </a:xfrm>
          <a:prstGeom prst="rect">
            <a:avLst/>
          </a:prstGeom>
          <a:noFill/>
        </p:spPr>
        <p:txBody>
          <a:bodyPr wrap="none" rtlCol="0">
            <a:spAutoFit/>
          </a:bodyPr>
          <a:lstStyle/>
          <a:p>
            <a:pPr>
              <a:spcAft>
                <a:spcPts val="600"/>
              </a:spcAft>
            </a:pPr>
            <a:fld id="{E10ADB35-6BD8-E44A-8AA2-C7A2256448D7}" type="slidenum">
              <a:rPr lang="en-US" sz="1200"/>
              <a:pPr>
                <a:spcAft>
                  <a:spcPts val="600"/>
                </a:spcAft>
              </a:pPr>
              <a:t>68</a:t>
            </a:fld>
            <a:endParaRPr lang="en-US" sz="1200" dirty="0"/>
          </a:p>
        </p:txBody>
      </p:sp>
    </p:spTree>
    <p:extLst>
      <p:ext uri="{BB962C8B-B14F-4D97-AF65-F5344CB8AC3E}">
        <p14:creationId xmlns:p14="http://schemas.microsoft.com/office/powerpoint/2010/main" val="1390864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0280880-8985-25FB-BE9C-C25FE8C63110}"/>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From the beginning,</a:t>
            </a:r>
          </a:p>
        </p:txBody>
      </p:sp>
      <p:sp>
        <p:nvSpPr>
          <p:cNvPr id="8" name="Text Placeholder 7">
            <a:extLst>
              <a:ext uri="{FF2B5EF4-FFF2-40B4-BE49-F238E27FC236}">
                <a16:creationId xmlns:a16="http://schemas.microsoft.com/office/drawing/2014/main" id="{903E5BA5-B417-8826-DB62-64615E66F479}"/>
              </a:ext>
            </a:extLst>
          </p:cNvPr>
          <p:cNvSpPr>
            <a:spLocks noGrp="1"/>
          </p:cNvSpPr>
          <p:nvPr>
            <p:ph type="body" idx="1"/>
          </p:nvPr>
        </p:nvSpPr>
        <p:spPr>
          <a:xfrm>
            <a:off x="638881" y="1809541"/>
            <a:ext cx="10909643" cy="687406"/>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What can you do to be a culturally competent mediator?</a:t>
            </a:r>
          </a:p>
        </p:txBody>
      </p:sp>
      <p:sp>
        <p:nvSpPr>
          <p:cNvPr id="1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Family">
            <a:extLst>
              <a:ext uri="{FF2B5EF4-FFF2-40B4-BE49-F238E27FC236}">
                <a16:creationId xmlns:a16="http://schemas.microsoft.com/office/drawing/2014/main" id="{EA2E1C9F-1553-0E15-6B08-59DFDEFD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1299" y="2633472"/>
            <a:ext cx="3586353" cy="3586353"/>
          </a:xfrm>
          <a:prstGeom prst="rect">
            <a:avLst/>
          </a:prstGeom>
        </p:spPr>
      </p:pic>
      <p:sp>
        <p:nvSpPr>
          <p:cNvPr id="4" name="Date Placeholder 3">
            <a:extLst>
              <a:ext uri="{FF2B5EF4-FFF2-40B4-BE49-F238E27FC236}">
                <a16:creationId xmlns:a16="http://schemas.microsoft.com/office/drawing/2014/main" id="{24A015F3-9D86-D1E0-381D-B8A41EE7B92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5" name="Footer Placeholder 4">
            <a:extLst>
              <a:ext uri="{FF2B5EF4-FFF2-40B4-BE49-F238E27FC236}">
                <a16:creationId xmlns:a16="http://schemas.microsoft.com/office/drawing/2014/main" id="{A580F317-031C-38C3-7CE6-BE3F7B72400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6" name="Slide Number Placeholder 5">
            <a:extLst>
              <a:ext uri="{FF2B5EF4-FFF2-40B4-BE49-F238E27FC236}">
                <a16:creationId xmlns:a16="http://schemas.microsoft.com/office/drawing/2014/main" id="{67518B41-2D23-F529-AE11-48FFC9BE141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49ABCAEC-7D34-E549-A96E-FCEDAADBE4B0}" type="slidenum">
              <a:rPr lang="en-US" smtClean="0"/>
              <a:pPr defTabSz="914400">
                <a:spcAft>
                  <a:spcPts val="600"/>
                </a:spcAft>
              </a:pPr>
              <a:t>69</a:t>
            </a:fld>
            <a:endParaRPr lang="en-US" dirty="0"/>
          </a:p>
        </p:txBody>
      </p:sp>
    </p:spTree>
    <p:extLst>
      <p:ext uri="{BB962C8B-B14F-4D97-AF65-F5344CB8AC3E}">
        <p14:creationId xmlns:p14="http://schemas.microsoft.com/office/powerpoint/2010/main" val="4013679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FEF77-013A-CF15-EDB1-EEFBB153E992}"/>
              </a:ext>
            </a:extLst>
          </p:cNvPr>
          <p:cNvSpPr>
            <a:spLocks noGrp="1"/>
          </p:cNvSpPr>
          <p:nvPr>
            <p:ph type="title"/>
          </p:nvPr>
        </p:nvSpPr>
        <p:spPr>
          <a:xfrm>
            <a:off x="635000" y="640823"/>
            <a:ext cx="3418659" cy="5583148"/>
          </a:xfrm>
        </p:spPr>
        <p:txBody>
          <a:bodyPr anchor="ctr">
            <a:normAutofit/>
          </a:bodyPr>
          <a:lstStyle/>
          <a:p>
            <a:r>
              <a:rPr lang="en-US" sz="5400" dirty="0"/>
              <a:t>Affinity Bias</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C1922EB-0A55-09DA-6097-6C323833A0B1}"/>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p>
        </p:txBody>
      </p:sp>
      <p:sp>
        <p:nvSpPr>
          <p:cNvPr id="5" name="Footer Placeholder 4">
            <a:extLst>
              <a:ext uri="{FF2B5EF4-FFF2-40B4-BE49-F238E27FC236}">
                <a16:creationId xmlns:a16="http://schemas.microsoft.com/office/drawing/2014/main" id="{A7E791B5-FC47-B8B7-E1F1-63B8AB8CB9C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 Pingora Consulting</a:t>
            </a:r>
          </a:p>
        </p:txBody>
      </p:sp>
      <p:sp>
        <p:nvSpPr>
          <p:cNvPr id="6" name="Slide Number Placeholder 5">
            <a:extLst>
              <a:ext uri="{FF2B5EF4-FFF2-40B4-BE49-F238E27FC236}">
                <a16:creationId xmlns:a16="http://schemas.microsoft.com/office/drawing/2014/main" id="{A09665C4-B0C4-8FC4-0C0F-D7F0312573C8}"/>
              </a:ext>
            </a:extLst>
          </p:cNvPr>
          <p:cNvSpPr>
            <a:spLocks noGrp="1"/>
          </p:cNvSpPr>
          <p:nvPr>
            <p:ph type="sldNum" sz="quarter" idx="12"/>
          </p:nvPr>
        </p:nvSpPr>
        <p:spPr>
          <a:xfrm>
            <a:off x="8610600" y="6356350"/>
            <a:ext cx="2743200" cy="365125"/>
          </a:xfrm>
        </p:spPr>
        <p:txBody>
          <a:bodyPr>
            <a:normAutofit/>
          </a:bodyPr>
          <a:lstStyle/>
          <a:p>
            <a:pPr>
              <a:spcAft>
                <a:spcPts val="600"/>
              </a:spcAft>
            </a:pPr>
            <a:fld id="{B5CEABB6-07DC-46E8-9B57-56EC44A396E5}" type="slidenum">
              <a:rPr lang="en-US" smtClean="0"/>
              <a:pPr>
                <a:spcAft>
                  <a:spcPts val="600"/>
                </a:spcAft>
              </a:pPr>
              <a:t>7</a:t>
            </a:fld>
            <a:endParaRPr lang="en-US"/>
          </a:p>
        </p:txBody>
      </p:sp>
      <p:graphicFrame>
        <p:nvGraphicFramePr>
          <p:cNvPr id="8" name="Content Placeholder 2">
            <a:extLst>
              <a:ext uri="{FF2B5EF4-FFF2-40B4-BE49-F238E27FC236}">
                <a16:creationId xmlns:a16="http://schemas.microsoft.com/office/drawing/2014/main" id="{C6772A82-7DA1-92BF-356D-B0013D88E4F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9224582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1034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F33A13FE-FB96-9627-8816-03C817E25F7A}"/>
              </a:ext>
            </a:extLst>
          </p:cNvPr>
          <p:cNvSpPr>
            <a:spLocks noGrp="1"/>
          </p:cNvSpPr>
          <p:nvPr>
            <p:ph type="title"/>
          </p:nvPr>
        </p:nvSpPr>
        <p:spPr>
          <a:xfrm>
            <a:off x="838200" y="365125"/>
            <a:ext cx="10515600" cy="1325563"/>
          </a:xfrm>
        </p:spPr>
        <p:txBody>
          <a:bodyPr>
            <a:normAutofit/>
          </a:bodyPr>
          <a:lstStyle/>
          <a:p>
            <a:r>
              <a:rPr lang="en-US" sz="5400" dirty="0"/>
              <a:t>Avoid and Ask</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13DDC27-C43F-8A15-7E79-A2F071DF599D}"/>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5E596AFB-7222-77EA-BB7B-F5841030E5D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BDBDB536-85AA-9B65-ACA6-074A5B3DD383}"/>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smtClean="0"/>
              <a:pPr>
                <a:spcAft>
                  <a:spcPts val="600"/>
                </a:spcAft>
              </a:pPr>
              <a:t>70</a:t>
            </a:fld>
            <a:endParaRPr lang="en-US" dirty="0"/>
          </a:p>
        </p:txBody>
      </p:sp>
      <p:graphicFrame>
        <p:nvGraphicFramePr>
          <p:cNvPr id="10" name="Content Placeholder 7">
            <a:extLst>
              <a:ext uri="{FF2B5EF4-FFF2-40B4-BE49-F238E27FC236}">
                <a16:creationId xmlns:a16="http://schemas.microsoft.com/office/drawing/2014/main" id="{FA5A3752-BD03-81DE-38B6-5564B0F4CA9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12583104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2973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7DAAEA-CB61-5E68-A225-A0AD1CC5B98D}"/>
              </a:ext>
            </a:extLst>
          </p:cNvPr>
          <p:cNvSpPr>
            <a:spLocks noGrp="1"/>
          </p:cNvSpPr>
          <p:nvPr>
            <p:ph type="title"/>
          </p:nvPr>
        </p:nvSpPr>
        <p:spPr>
          <a:xfrm>
            <a:off x="838200" y="365125"/>
            <a:ext cx="10515600" cy="1325563"/>
          </a:xfrm>
        </p:spPr>
        <p:txBody>
          <a:bodyPr>
            <a:normAutofit/>
          </a:bodyPr>
          <a:lstStyle/>
          <a:p>
            <a:r>
              <a:rPr lang="en-US" sz="5400" dirty="0"/>
              <a:t>Avoid and Adjust</a:t>
            </a: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A637FF22-15DC-8028-32FE-91DAACA6C73F}"/>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F66E4D4C-5FD5-700B-2D9A-D5734C356FA5}"/>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F9CE6A9C-0EE3-E808-1082-7A63A0D98226}"/>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smtClean="0"/>
              <a:pPr>
                <a:spcAft>
                  <a:spcPts val="600"/>
                </a:spcAft>
              </a:pPr>
              <a:t>71</a:t>
            </a:fld>
            <a:endParaRPr lang="en-US" dirty="0"/>
          </a:p>
        </p:txBody>
      </p:sp>
      <p:graphicFrame>
        <p:nvGraphicFramePr>
          <p:cNvPr id="8" name="Content Placeholder 2">
            <a:extLst>
              <a:ext uri="{FF2B5EF4-FFF2-40B4-BE49-F238E27FC236}">
                <a16:creationId xmlns:a16="http://schemas.microsoft.com/office/drawing/2014/main" id="{F3DA94E3-576C-7CD2-4912-D7FB9351487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9586792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8412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E233719-59B1-7C2F-2E56-9FF8D5173E38}"/>
              </a:ext>
            </a:extLst>
          </p:cNvPr>
          <p:cNvSpPr>
            <a:spLocks noGrp="1"/>
          </p:cNvSpPr>
          <p:nvPr>
            <p:ph type="title"/>
          </p:nvPr>
        </p:nvSpPr>
        <p:spPr>
          <a:xfrm>
            <a:off x="5991225" y="279400"/>
            <a:ext cx="5362576" cy="1892300"/>
          </a:xfrm>
        </p:spPr>
        <p:txBody>
          <a:bodyPr>
            <a:normAutofit/>
          </a:bodyPr>
          <a:lstStyle/>
          <a:p>
            <a:r>
              <a:rPr lang="en-US" sz="5400" dirty="0"/>
              <a:t>Avoid and Adapt</a:t>
            </a:r>
          </a:p>
        </p:txBody>
      </p:sp>
      <p:sp>
        <p:nvSpPr>
          <p:cNvPr id="4" name="Date Placeholder 3">
            <a:extLst>
              <a:ext uri="{FF2B5EF4-FFF2-40B4-BE49-F238E27FC236}">
                <a16:creationId xmlns:a16="http://schemas.microsoft.com/office/drawing/2014/main" id="{766A3A09-C66F-E24C-8744-D59084391245}"/>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DD31AC31-48BF-82C1-F9BB-A6680DAC9A2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1B0AEFD1-D8D2-2B1A-27C3-6F4D96B93D07}"/>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smtClean="0"/>
              <a:pPr>
                <a:spcAft>
                  <a:spcPts val="600"/>
                </a:spcAft>
              </a:pPr>
              <a:t>72</a:t>
            </a:fld>
            <a:endParaRPr lang="en-US" dirty="0"/>
          </a:p>
        </p:txBody>
      </p:sp>
      <p:graphicFrame>
        <p:nvGraphicFramePr>
          <p:cNvPr id="8" name="Content Placeholder 2">
            <a:extLst>
              <a:ext uri="{FF2B5EF4-FFF2-40B4-BE49-F238E27FC236}">
                <a16:creationId xmlns:a16="http://schemas.microsoft.com/office/drawing/2014/main" id="{C2DDCD8E-AC2F-7C71-0B4E-7878DB6706B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94818485"/>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3567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23D7-34A0-F764-FD42-D3EB1E38D7C8}"/>
              </a:ext>
            </a:extLst>
          </p:cNvPr>
          <p:cNvSpPr>
            <a:spLocks noGrp="1"/>
          </p:cNvSpPr>
          <p:nvPr>
            <p:ph type="title"/>
          </p:nvPr>
        </p:nvSpPr>
        <p:spPr>
          <a:xfrm>
            <a:off x="870204" y="606564"/>
            <a:ext cx="10451592" cy="1325563"/>
          </a:xfrm>
        </p:spPr>
        <p:txBody>
          <a:bodyPr anchor="ctr">
            <a:normAutofit/>
          </a:bodyPr>
          <a:lstStyle/>
          <a:p>
            <a:r>
              <a:rPr lang="en-US" sz="5400" b="1" dirty="0"/>
              <a:t>Avoid and Approach </a:t>
            </a:r>
          </a:p>
        </p:txBody>
      </p:sp>
      <p:sp>
        <p:nvSpPr>
          <p:cNvPr id="19" name="Rectangle 18">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4EF8F6EB-8698-0CE4-7E43-9F484A85AD0B}"/>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prstClr val="black">
                    <a:tint val="75000"/>
                  </a:prstClr>
                </a:solidFill>
              </a:rPr>
              <a:t>2022</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BBB89727-5B53-3B36-9FC7-E17444FA8A2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solidFill>
                  <a:prstClr val="black">
                    <a:tint val="75000"/>
                  </a:prstClr>
                </a:solidFill>
              </a:rPr>
              <a:t>© Pingora Consulting</a:t>
            </a:r>
          </a:p>
        </p:txBody>
      </p:sp>
      <p:sp>
        <p:nvSpPr>
          <p:cNvPr id="6" name="Slide Number Placeholder 5">
            <a:extLst>
              <a:ext uri="{FF2B5EF4-FFF2-40B4-BE49-F238E27FC236}">
                <a16:creationId xmlns:a16="http://schemas.microsoft.com/office/drawing/2014/main" id="{D4210B2A-E208-2C67-EF05-D2BA80513CF7}"/>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a:solidFill>
                  <a:prstClr val="black">
                    <a:tint val="75000"/>
                  </a:prstClr>
                </a:solidFill>
              </a:rPr>
              <a:pPr>
                <a:spcAft>
                  <a:spcPts val="600"/>
                </a:spcAft>
              </a:pPr>
              <a:t>73</a:t>
            </a:fld>
            <a:endParaRPr lang="en-US" dirty="0">
              <a:solidFill>
                <a:prstClr val="black">
                  <a:tint val="75000"/>
                </a:prstClr>
              </a:solidFill>
            </a:endParaRPr>
          </a:p>
        </p:txBody>
      </p:sp>
      <p:graphicFrame>
        <p:nvGraphicFramePr>
          <p:cNvPr id="8" name="Content Placeholder 2">
            <a:extLst>
              <a:ext uri="{FF2B5EF4-FFF2-40B4-BE49-F238E27FC236}">
                <a16:creationId xmlns:a16="http://schemas.microsoft.com/office/drawing/2014/main" id="{FCF76CDC-4A09-FF62-CDCC-C05EDD7F6C5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50518613"/>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9595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9FBEC1C7-D7C7-AA34-FA61-438E439937D4}"/>
              </a:ext>
            </a:extLst>
          </p:cNvPr>
          <p:cNvSpPr>
            <a:spLocks noGrp="1"/>
          </p:cNvSpPr>
          <p:nvPr>
            <p:ph type="title"/>
          </p:nvPr>
        </p:nvSpPr>
        <p:spPr>
          <a:xfrm>
            <a:off x="754083" y="309233"/>
            <a:ext cx="3870269" cy="3897007"/>
          </a:xfrm>
        </p:spPr>
        <p:txBody>
          <a:bodyPr vert="horz" lIns="91440" tIns="45720" rIns="91440" bIns="45720" rtlCol="0" anchor="b">
            <a:normAutofit/>
          </a:bodyPr>
          <a:lstStyle/>
          <a:p>
            <a:r>
              <a:rPr lang="en-US" sz="3600" dirty="0"/>
              <a:t>Our sense of humor is deeply rooted in our nationhood, our shared view of the world, and the norms that are so familiar to us.</a:t>
            </a:r>
          </a:p>
        </p:txBody>
      </p:sp>
      <p:sp>
        <p:nvSpPr>
          <p:cNvPr id="3" name="Content Placeholder 2">
            <a:extLst>
              <a:ext uri="{FF2B5EF4-FFF2-40B4-BE49-F238E27FC236}">
                <a16:creationId xmlns:a16="http://schemas.microsoft.com/office/drawing/2014/main" id="{C064A161-3039-DDEE-B437-C6A581CE1172}"/>
              </a:ext>
            </a:extLst>
          </p:cNvPr>
          <p:cNvSpPr>
            <a:spLocks noGrp="1"/>
          </p:cNvSpPr>
          <p:nvPr>
            <p:ph type="body" idx="1"/>
          </p:nvPr>
        </p:nvSpPr>
        <p:spPr>
          <a:xfrm>
            <a:off x="890339" y="4636008"/>
            <a:ext cx="3734014" cy="1572768"/>
          </a:xfrm>
        </p:spPr>
        <p:txBody>
          <a:bodyPr vert="horz" lIns="91440" tIns="45720" rIns="91440" bIns="45720" rtlCol="0">
            <a:normAutofit/>
          </a:bodyPr>
          <a:lstStyle/>
          <a:p>
            <a:r>
              <a:rPr lang="en-US" dirty="0">
                <a:solidFill>
                  <a:schemeClr val="tx1"/>
                </a:solidFill>
              </a:rPr>
              <a:t>Culture Shocks:  Humor across cultures, leap.london.</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B5E5320-4225-FC4F-ABE0-9F56145D6F4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a:solidFill>
                  <a:prstClr val="black">
                    <a:tint val="75000"/>
                  </a:prstClr>
                </a:solidFill>
                <a:latin typeface="Calibri" panose="020F0502020204030204"/>
              </a:rPr>
              <a:t>2022</a:t>
            </a:r>
            <a:endParaRPr lang="en-US" dirty="0">
              <a:solidFill>
                <a:prstClr val="black">
                  <a:tint val="75000"/>
                </a:prstClr>
              </a:solidFill>
              <a:latin typeface="Calibri" panose="020F0502020204030204"/>
            </a:endParaRPr>
          </a:p>
        </p:txBody>
      </p:sp>
      <p:pic>
        <p:nvPicPr>
          <p:cNvPr id="9" name="Picture 8" descr="hand holding ball">
            <a:extLst>
              <a:ext uri="{FF2B5EF4-FFF2-40B4-BE49-F238E27FC236}">
                <a16:creationId xmlns:a16="http://schemas.microsoft.com/office/drawing/2014/main" id="{8B03FB83-F639-1B72-D1C9-B41F9324E3D1}"/>
              </a:ext>
            </a:extLst>
          </p:cNvPr>
          <p:cNvPicPr>
            <a:picLocks noChangeAspect="1"/>
          </p:cNvPicPr>
          <p:nvPr/>
        </p:nvPicPr>
        <p:blipFill rotWithShape="1">
          <a:blip r:embed="rId3"/>
          <a:srcRect l="18526" r="1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40ECCF13-6A7D-BB99-83CA-E6F5B50A8C1E}"/>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defTabSz="914400">
              <a:spcAft>
                <a:spcPts val="600"/>
              </a:spcAft>
              <a:defRPr/>
            </a:pPr>
            <a:r>
              <a:rPr lang="en-US" kern="1200" dirty="0">
                <a:solidFill>
                  <a:srgbClr val="FFFFFF"/>
                </a:solidFill>
                <a:latin typeface="Calibri" panose="020F0502020204030204"/>
                <a:ea typeface="+mn-ea"/>
                <a:cs typeface="+mn-cs"/>
              </a:rPr>
              <a:t>© Pingora Consulting</a:t>
            </a:r>
          </a:p>
        </p:txBody>
      </p:sp>
      <p:sp>
        <p:nvSpPr>
          <p:cNvPr id="6" name="Slide Number Placeholder 5">
            <a:extLst>
              <a:ext uri="{FF2B5EF4-FFF2-40B4-BE49-F238E27FC236}">
                <a16:creationId xmlns:a16="http://schemas.microsoft.com/office/drawing/2014/main" id="{41B93BE5-44E3-211D-379E-8DEEC74CC8F0}"/>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defTabSz="914400">
              <a:spcAft>
                <a:spcPts val="600"/>
              </a:spcAft>
              <a:defRPr/>
            </a:pPr>
            <a:fld id="{49ABCAEC-7D34-E549-A96E-FCEDAADBE4B0}" type="slidenum">
              <a:rPr lang="en-US">
                <a:solidFill>
                  <a:srgbClr val="FFFFFF"/>
                </a:solidFill>
                <a:latin typeface="Calibri" panose="020F0502020204030204"/>
              </a:rPr>
              <a:pPr defTabSz="914400">
                <a:spcAft>
                  <a:spcPts val="600"/>
                </a:spcAft>
                <a:defRPr/>
              </a:pPr>
              <a:t>74</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3637409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EBCE2B1-32BD-705D-AE14-42346094DE7E}"/>
              </a:ext>
            </a:extLst>
          </p:cNvPr>
          <p:cNvSpPr>
            <a:spLocks noGrp="1"/>
          </p:cNvSpPr>
          <p:nvPr>
            <p:ph type="title"/>
          </p:nvPr>
        </p:nvSpPr>
        <p:spPr>
          <a:xfrm>
            <a:off x="1524000" y="929452"/>
            <a:ext cx="9144000" cy="2526738"/>
          </a:xfrm>
        </p:spPr>
        <p:txBody>
          <a:bodyPr vert="horz" lIns="91440" tIns="45720" rIns="91440" bIns="45720" rtlCol="0" anchor="b">
            <a:normAutofit/>
          </a:bodyPr>
          <a:lstStyle/>
          <a:p>
            <a:pPr algn="ctr"/>
            <a:r>
              <a:rPr lang="en-US" sz="4600" b="0" i="0" u="none" strike="noStrike" kern="1200" dirty="0">
                <a:solidFill>
                  <a:srgbClr val="FFFFFF"/>
                </a:solidFill>
                <a:effectLst/>
                <a:latin typeface="+mj-lt"/>
                <a:ea typeface="+mj-ea"/>
                <a:cs typeface="+mj-cs"/>
              </a:rPr>
              <a:t>Before you start, ask yourself the important question: “Do I really need humor to get my message across?”</a:t>
            </a:r>
            <a:endParaRPr lang="en-US" sz="4600" kern="1200" dirty="0">
              <a:solidFill>
                <a:srgbClr val="FFFFFF"/>
              </a:solidFill>
              <a:latin typeface="+mj-lt"/>
              <a:ea typeface="+mj-ea"/>
              <a:cs typeface="+mj-cs"/>
            </a:endParaRPr>
          </a:p>
        </p:txBody>
      </p:sp>
      <p:sp>
        <p:nvSpPr>
          <p:cNvPr id="15"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AE2CCFF6-2591-BFD3-F6ED-9495AE855C0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5" name="Footer Placeholder 4">
            <a:extLst>
              <a:ext uri="{FF2B5EF4-FFF2-40B4-BE49-F238E27FC236}">
                <a16:creationId xmlns:a16="http://schemas.microsoft.com/office/drawing/2014/main" id="{D3F64A87-476F-8EFD-4126-70742B241B3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6" name="Slide Number Placeholder 5">
            <a:extLst>
              <a:ext uri="{FF2B5EF4-FFF2-40B4-BE49-F238E27FC236}">
                <a16:creationId xmlns:a16="http://schemas.microsoft.com/office/drawing/2014/main" id="{BB492ADC-25E6-3ACF-7DA4-3F17634BDC2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49ABCAEC-7D34-E549-A96E-FCEDAADBE4B0}" type="slidenum">
              <a:rPr lang="en-US" smtClean="0"/>
              <a:pPr defTabSz="914400">
                <a:spcAft>
                  <a:spcPts val="600"/>
                </a:spcAft>
              </a:pPr>
              <a:t>75</a:t>
            </a:fld>
            <a:endParaRPr lang="en-US" dirty="0"/>
          </a:p>
        </p:txBody>
      </p:sp>
    </p:spTree>
    <p:extLst>
      <p:ext uri="{BB962C8B-B14F-4D97-AF65-F5344CB8AC3E}">
        <p14:creationId xmlns:p14="http://schemas.microsoft.com/office/powerpoint/2010/main" val="441183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30ECD67E-07CA-5D55-1EA9-B5FB62058CEB}"/>
              </a:ext>
            </a:extLst>
          </p:cNvPr>
          <p:cNvSpPr>
            <a:spLocks noGrp="1"/>
          </p:cNvSpPr>
          <p:nvPr>
            <p:ph type="title"/>
          </p:nvPr>
        </p:nvSpPr>
        <p:spPr>
          <a:xfrm>
            <a:off x="1448790" y="1092530"/>
            <a:ext cx="9417132" cy="3621974"/>
          </a:xfrm>
        </p:spPr>
        <p:txBody>
          <a:bodyPr vert="horz" lIns="91440" tIns="45720" rIns="91440" bIns="45720" rtlCol="0" anchor="ctr">
            <a:noAutofit/>
          </a:bodyPr>
          <a:lstStyle/>
          <a:p>
            <a:pPr algn="ctr"/>
            <a:r>
              <a:rPr lang="en-US" sz="3600" kern="1200" dirty="0">
                <a:solidFill>
                  <a:schemeClr val="tx1"/>
                </a:solidFill>
                <a:latin typeface="+mj-lt"/>
                <a:ea typeface="+mj-ea"/>
                <a:cs typeface="+mj-cs"/>
              </a:rPr>
              <a:t>W</a:t>
            </a:r>
            <a:r>
              <a:rPr lang="en-US" sz="3600" kern="1200" dirty="0">
                <a:solidFill>
                  <a:schemeClr val="tx1"/>
                </a:solidFill>
                <a:effectLst/>
                <a:latin typeface="+mj-lt"/>
                <a:ea typeface="+mj-ea"/>
                <a:cs typeface="+mj-cs"/>
              </a:rPr>
              <a:t>e must identify and address our own cultural and gender perceptions and biases and be ever curious discouraging attitudes that are judgmental or stereotypical, in order to avoid creating barriers, and instead foster the credibility and trust that is necessary for successful mediation. </a:t>
            </a:r>
            <a:endParaRPr lang="en-US" sz="3600" kern="1200" dirty="0">
              <a:solidFill>
                <a:schemeClr val="tx1"/>
              </a:solidFill>
              <a:latin typeface="+mj-lt"/>
              <a:ea typeface="+mj-ea"/>
              <a:cs typeface="+mj-cs"/>
            </a:endParaRPr>
          </a:p>
        </p:txBody>
      </p:sp>
      <p:sp>
        <p:nvSpPr>
          <p:cNvPr id="9" name="Text Placeholder 8">
            <a:extLst>
              <a:ext uri="{FF2B5EF4-FFF2-40B4-BE49-F238E27FC236}">
                <a16:creationId xmlns:a16="http://schemas.microsoft.com/office/drawing/2014/main" id="{003F7A2F-1541-761D-5959-728A225F5733}"/>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dirty="0">
                <a:solidFill>
                  <a:schemeClr val="tx1"/>
                </a:solidFill>
                <a:latin typeface="+mn-lt"/>
                <a:ea typeface="+mn-ea"/>
                <a:cs typeface="+mn-cs"/>
              </a:rPr>
              <a:t>Embracing “Cultural Diversity” in Mediation, Malcolm Sher (2015).</a:t>
            </a:r>
          </a:p>
        </p:txBody>
      </p:sp>
      <p:cxnSp>
        <p:nvCxnSpPr>
          <p:cNvPr id="20" name="Straight Connector 1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1A3F5B50-A8B7-AFED-E411-8D45E86D99DF}"/>
              </a:ext>
            </a:extLst>
          </p:cNvPr>
          <p:cNvSpPr>
            <a:spLocks noGrp="1"/>
          </p:cNvSpPr>
          <p:nvPr>
            <p:ph type="dt" sz="half" idx="10"/>
          </p:nvPr>
        </p:nvSpPr>
        <p:spPr>
          <a:xfrm>
            <a:off x="838200" y="6492240"/>
            <a:ext cx="2743200" cy="365125"/>
          </a:xfrm>
        </p:spPr>
        <p:txBody>
          <a:bodyPr vert="horz" lIns="91440" tIns="45720" rIns="91440" bIns="45720" rtlCol="0" anchor="ctr">
            <a:normAutofit/>
          </a:bodyPr>
          <a:lstStyle/>
          <a:p>
            <a:pPr defTabSz="914400">
              <a:spcAft>
                <a:spcPts val="600"/>
              </a:spcAft>
            </a:pPr>
            <a:r>
              <a:rPr lang="en-US"/>
              <a:t>2022</a:t>
            </a:r>
            <a:endParaRPr lang="en-US" dirty="0"/>
          </a:p>
        </p:txBody>
      </p:sp>
      <p:sp>
        <p:nvSpPr>
          <p:cNvPr id="6" name="Footer Placeholder 5">
            <a:extLst>
              <a:ext uri="{FF2B5EF4-FFF2-40B4-BE49-F238E27FC236}">
                <a16:creationId xmlns:a16="http://schemas.microsoft.com/office/drawing/2014/main" id="{29743D11-1AA9-F1E1-42D8-CE9E0EE94694}"/>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Pingora Consulting</a:t>
            </a:r>
          </a:p>
        </p:txBody>
      </p:sp>
      <p:sp>
        <p:nvSpPr>
          <p:cNvPr id="7" name="Slide Number Placeholder 6">
            <a:extLst>
              <a:ext uri="{FF2B5EF4-FFF2-40B4-BE49-F238E27FC236}">
                <a16:creationId xmlns:a16="http://schemas.microsoft.com/office/drawing/2014/main" id="{4A67DDEC-3B4A-7805-BAA9-0A35DEE27EC7}"/>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49ABCAEC-7D34-E549-A96E-FCEDAADBE4B0}" type="slidenum">
              <a:rPr lang="en-US" smtClean="0"/>
              <a:pPr defTabSz="914400">
                <a:spcAft>
                  <a:spcPts val="600"/>
                </a:spcAft>
              </a:pPr>
              <a:t>76</a:t>
            </a:fld>
            <a:endParaRPr lang="en-US" dirty="0"/>
          </a:p>
        </p:txBody>
      </p:sp>
    </p:spTree>
    <p:extLst>
      <p:ext uri="{BB962C8B-B14F-4D97-AF65-F5344CB8AC3E}">
        <p14:creationId xmlns:p14="http://schemas.microsoft.com/office/powerpoint/2010/main" val="1398134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40FB95-1E9F-C2CA-2B73-6965A307D95F}"/>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dirty="0"/>
              <a:t>Thank you!</a:t>
            </a:r>
          </a:p>
        </p:txBody>
      </p:sp>
      <p:sp>
        <p:nvSpPr>
          <p:cNvPr id="3" name="Text Placeholder 2">
            <a:extLst>
              <a:ext uri="{FF2B5EF4-FFF2-40B4-BE49-F238E27FC236}">
                <a16:creationId xmlns:a16="http://schemas.microsoft.com/office/drawing/2014/main" id="{B41791AA-BDA4-24C9-3C1C-3C2EE371611D}"/>
              </a:ext>
            </a:extLst>
          </p:cNvPr>
          <p:cNvSpPr>
            <a:spLocks noGrp="1"/>
          </p:cNvSpPr>
          <p:nvPr>
            <p:ph type="body" idx="1"/>
          </p:nvPr>
        </p:nvSpPr>
        <p:spPr>
          <a:xfrm>
            <a:off x="5297760" y="4636008"/>
            <a:ext cx="6251111" cy="1572768"/>
          </a:xfrm>
        </p:spPr>
        <p:txBody>
          <a:bodyPr vert="horz" lIns="91440" tIns="45720" rIns="91440" bIns="45720" rtlCol="0">
            <a:normAutofit/>
          </a:bodyPr>
          <a:lstStyle/>
          <a:p>
            <a:pPr>
              <a:spcAft>
                <a:spcPts val="600"/>
              </a:spcAft>
            </a:pPr>
            <a:r>
              <a:rPr lang="en-US" spc="80" dirty="0">
                <a:solidFill>
                  <a:schemeClr val="tx1"/>
                </a:solidFill>
              </a:rPr>
              <a:t>PingoraConsulting.com</a:t>
            </a:r>
          </a:p>
        </p:txBody>
      </p:sp>
      <p:pic>
        <p:nvPicPr>
          <p:cNvPr id="5" name="Picture 4" descr="A picture containing text&#10;&#10;Description automatically generated">
            <a:extLst>
              <a:ext uri="{FF2B5EF4-FFF2-40B4-BE49-F238E27FC236}">
                <a16:creationId xmlns:a16="http://schemas.microsoft.com/office/drawing/2014/main" id="{1479C008-235A-BA7E-6AF9-2EFCB47D50DF}"/>
              </a:ext>
            </a:extLst>
          </p:cNvPr>
          <p:cNvPicPr>
            <a:picLocks noChangeAspect="1"/>
          </p:cNvPicPr>
          <p:nvPr/>
        </p:nvPicPr>
        <p:blipFill rotWithShape="1">
          <a:blip r:embed="rId2"/>
          <a:srcRect r="633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EE6140D-2FBA-E5C6-601D-D12265D16EE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a:solidFill>
                  <a:srgbClr val="FFFFFF"/>
                </a:solidFill>
                <a:latin typeface="Calibri" panose="020F0502020204030204"/>
              </a:rPr>
              <a:t>2022</a:t>
            </a:r>
            <a:endParaRPr lang="en-US" dirty="0">
              <a:solidFill>
                <a:srgbClr val="FFFFFF"/>
              </a:solidFill>
              <a:latin typeface="Calibri" panose="020F0502020204030204"/>
            </a:endParaRPr>
          </a:p>
        </p:txBody>
      </p:sp>
      <p:sp>
        <p:nvSpPr>
          <p:cNvPr id="6" name="Footer Placeholder 5">
            <a:extLst>
              <a:ext uri="{FF2B5EF4-FFF2-40B4-BE49-F238E27FC236}">
                <a16:creationId xmlns:a16="http://schemas.microsoft.com/office/drawing/2014/main" id="{C97A09C4-25AE-B9C3-E49E-8BBA147E66F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dirty="0">
                <a:solidFill>
                  <a:prstClr val="black">
                    <a:tint val="75000"/>
                  </a:prstClr>
                </a:solidFill>
                <a:latin typeface="Calibri" panose="020F0502020204030204"/>
                <a:ea typeface="+mn-ea"/>
                <a:cs typeface="+mn-cs"/>
              </a:rPr>
              <a:t>© Pingora Consulting</a:t>
            </a:r>
          </a:p>
        </p:txBody>
      </p:sp>
      <p:sp>
        <p:nvSpPr>
          <p:cNvPr id="7" name="Slide Number Placeholder 6">
            <a:extLst>
              <a:ext uri="{FF2B5EF4-FFF2-40B4-BE49-F238E27FC236}">
                <a16:creationId xmlns:a16="http://schemas.microsoft.com/office/drawing/2014/main" id="{7BB26BFD-72EB-5C7D-4F44-FD89DBA00AE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34B7E4EF-A1BD-40F4-AB7B-04F084DD991D}" type="slidenum">
              <a:rPr lang="en-US">
                <a:solidFill>
                  <a:prstClr val="black">
                    <a:tint val="75000"/>
                  </a:prstClr>
                </a:solidFill>
                <a:latin typeface="Calibri" panose="020F0502020204030204"/>
              </a:rPr>
              <a:pPr defTabSz="914400">
                <a:spcAft>
                  <a:spcPts val="600"/>
                </a:spcAft>
                <a:defRPr/>
              </a:pPr>
              <a:t>77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928241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3FB906-1D22-160C-D8DF-239E6E8AD47A}"/>
              </a:ext>
            </a:extLst>
          </p:cNvPr>
          <p:cNvSpPr>
            <a:spLocks noGrp="1"/>
          </p:cNvSpPr>
          <p:nvPr>
            <p:ph type="title"/>
          </p:nvPr>
        </p:nvSpPr>
        <p:spPr>
          <a:xfrm>
            <a:off x="635000" y="640823"/>
            <a:ext cx="3418659" cy="5583148"/>
          </a:xfrm>
        </p:spPr>
        <p:txBody>
          <a:bodyPr anchor="ctr">
            <a:normAutofit/>
          </a:bodyPr>
          <a:lstStyle/>
          <a:p>
            <a:r>
              <a:rPr lang="en-US" sz="5400" dirty="0"/>
              <a:t>Implicit Bias</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F5FA363-3D32-78D4-4FC6-67E851DC97EB}"/>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2022</a:t>
            </a:r>
            <a:endParaRPr lang="en-US" dirty="0"/>
          </a:p>
        </p:txBody>
      </p:sp>
      <p:sp>
        <p:nvSpPr>
          <p:cNvPr id="5" name="Footer Placeholder 4">
            <a:extLst>
              <a:ext uri="{FF2B5EF4-FFF2-40B4-BE49-F238E27FC236}">
                <a16:creationId xmlns:a16="http://schemas.microsoft.com/office/drawing/2014/main" id="{F6E916F3-A7CB-8D08-94B2-BEB47947E78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 Pingora Consulting</a:t>
            </a:r>
          </a:p>
        </p:txBody>
      </p:sp>
      <p:sp>
        <p:nvSpPr>
          <p:cNvPr id="6" name="Slide Number Placeholder 5">
            <a:extLst>
              <a:ext uri="{FF2B5EF4-FFF2-40B4-BE49-F238E27FC236}">
                <a16:creationId xmlns:a16="http://schemas.microsoft.com/office/drawing/2014/main" id="{4B61224E-BF0E-7C4D-5EAB-74085DECF4DB}"/>
              </a:ext>
            </a:extLst>
          </p:cNvPr>
          <p:cNvSpPr>
            <a:spLocks noGrp="1"/>
          </p:cNvSpPr>
          <p:nvPr>
            <p:ph type="sldNum" sz="quarter" idx="12"/>
          </p:nvPr>
        </p:nvSpPr>
        <p:spPr>
          <a:xfrm>
            <a:off x="8610600" y="6356350"/>
            <a:ext cx="2743200" cy="365125"/>
          </a:xfrm>
        </p:spPr>
        <p:txBody>
          <a:bodyPr>
            <a:normAutofit/>
          </a:bodyPr>
          <a:lstStyle/>
          <a:p>
            <a:pPr>
              <a:spcAft>
                <a:spcPts val="600"/>
              </a:spcAft>
            </a:pPr>
            <a:fld id="{49ABCAEC-7D34-E549-A96E-FCEDAADBE4B0}" type="slidenum">
              <a:rPr lang="en-US" smtClean="0"/>
              <a:pPr>
                <a:spcAft>
                  <a:spcPts val="600"/>
                </a:spcAft>
              </a:pPr>
              <a:t>8</a:t>
            </a:fld>
            <a:endParaRPr lang="en-US" dirty="0"/>
          </a:p>
        </p:txBody>
      </p:sp>
      <p:graphicFrame>
        <p:nvGraphicFramePr>
          <p:cNvPr id="13" name="Content Placeholder 2">
            <a:extLst>
              <a:ext uri="{FF2B5EF4-FFF2-40B4-BE49-F238E27FC236}">
                <a16:creationId xmlns:a16="http://schemas.microsoft.com/office/drawing/2014/main" id="{1C11796A-65AC-82D7-D20B-D3B5A8E0E6C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75028829"/>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107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4AF3536-459E-7BD3-178A-3881928E122D}"/>
              </a:ext>
            </a:extLst>
          </p:cNvPr>
          <p:cNvSpPr>
            <a:spLocks noGrp="1"/>
          </p:cNvSpPr>
          <p:nvPr>
            <p:ph type="title"/>
          </p:nvPr>
        </p:nvSpPr>
        <p:spPr>
          <a:xfrm>
            <a:off x="1184744" y="5037300"/>
            <a:ext cx="9859618" cy="803665"/>
          </a:xfrm>
        </p:spPr>
        <p:txBody>
          <a:bodyPr vert="horz" lIns="91440" tIns="45720" rIns="91440" bIns="45720" rtlCol="0" anchor="b">
            <a:normAutofit/>
          </a:bodyPr>
          <a:lstStyle/>
          <a:p>
            <a:pPr algn="ctr"/>
            <a:r>
              <a:rPr lang="en-US" sz="4800" b="1" dirty="0"/>
              <a:t>First Mindset, then Skillset</a:t>
            </a:r>
          </a:p>
        </p:txBody>
      </p:sp>
      <p:sp>
        <p:nvSpPr>
          <p:cNvPr id="3" name="Text Placeholder 2">
            <a:extLst>
              <a:ext uri="{FF2B5EF4-FFF2-40B4-BE49-F238E27FC236}">
                <a16:creationId xmlns:a16="http://schemas.microsoft.com/office/drawing/2014/main" id="{5F6DBF5D-E909-D88D-DEBC-F45490A60B19}"/>
              </a:ext>
            </a:extLst>
          </p:cNvPr>
          <p:cNvSpPr>
            <a:spLocks noGrp="1"/>
          </p:cNvSpPr>
          <p:nvPr>
            <p:ph type="body" idx="1"/>
          </p:nvPr>
        </p:nvSpPr>
        <p:spPr>
          <a:xfrm>
            <a:off x="2198774" y="5928655"/>
            <a:ext cx="7831559" cy="584879"/>
          </a:xfrm>
        </p:spPr>
        <p:txBody>
          <a:bodyPr vert="horz" lIns="91440" tIns="45720" rIns="91440" bIns="45720" rtlCol="0">
            <a:normAutofit/>
          </a:bodyPr>
          <a:lstStyle/>
          <a:p>
            <a:pPr algn="ctr"/>
            <a:r>
              <a:rPr lang="en-US" sz="2800" dirty="0">
                <a:solidFill>
                  <a:schemeClr val="tx1"/>
                </a:solidFill>
              </a:rPr>
              <a:t>Embrace the space of change.</a:t>
            </a:r>
          </a:p>
        </p:txBody>
      </p:sp>
      <p:sp>
        <p:nvSpPr>
          <p:cNvPr id="18" name="Freeform: Shape 17">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6D6B8E59-59E9-E216-27A1-DD84E3F29AB3}"/>
              </a:ext>
              <a:ext uri="{C183D7F6-B498-43B3-948B-1728B52AA6E4}">
                <adec:decorative xmlns:adec="http://schemas.microsoft.com/office/drawing/2017/decorative" val="1"/>
              </a:ext>
            </a:extLst>
          </p:cNvPr>
          <p:cNvPicPr>
            <a:picLocks noChangeAspect="1"/>
          </p:cNvPicPr>
          <p:nvPr/>
        </p:nvPicPr>
        <p:blipFill rotWithShape="1">
          <a:blip r:embed="rId2"/>
          <a:srcRect b="9831"/>
          <a:stretch/>
        </p:blipFill>
        <p:spPr>
          <a:xfrm>
            <a:off x="2079812" y="805516"/>
            <a:ext cx="8032376" cy="4074026"/>
          </a:xfrm>
          <a:prstGeom prst="rect">
            <a:avLst/>
          </a:prstGeom>
        </p:spPr>
      </p:pic>
      <p:sp>
        <p:nvSpPr>
          <p:cNvPr id="4" name="Date Placeholder 3">
            <a:extLst>
              <a:ext uri="{FF2B5EF4-FFF2-40B4-BE49-F238E27FC236}">
                <a16:creationId xmlns:a16="http://schemas.microsoft.com/office/drawing/2014/main" id="{CACD33B0-9AC5-CB6D-465A-2EB5B3667BD5}"/>
              </a:ext>
            </a:extLst>
          </p:cNvPr>
          <p:cNvSpPr>
            <a:spLocks noGrp="1"/>
          </p:cNvSpPr>
          <p:nvPr>
            <p:ph type="dt" sz="half" idx="10"/>
          </p:nvPr>
        </p:nvSpPr>
        <p:spPr/>
        <p:txBody>
          <a:bodyPr/>
          <a:lstStyle/>
          <a:p>
            <a:r>
              <a:rPr lang="en-US"/>
              <a:t>2022</a:t>
            </a:r>
            <a:endParaRPr lang="en-US" dirty="0"/>
          </a:p>
        </p:txBody>
      </p:sp>
      <p:sp>
        <p:nvSpPr>
          <p:cNvPr id="6" name="Footer Placeholder 5">
            <a:extLst>
              <a:ext uri="{FF2B5EF4-FFF2-40B4-BE49-F238E27FC236}">
                <a16:creationId xmlns:a16="http://schemas.microsoft.com/office/drawing/2014/main" id="{8F17133C-11C9-714D-4BEC-BDDBCFB05F11}"/>
              </a:ext>
            </a:extLst>
          </p:cNvPr>
          <p:cNvSpPr>
            <a:spLocks noGrp="1"/>
          </p:cNvSpPr>
          <p:nvPr>
            <p:ph type="ftr" sz="quarter" idx="11"/>
          </p:nvPr>
        </p:nvSpPr>
        <p:spPr/>
        <p:txBody>
          <a:bodyPr/>
          <a:lstStyle/>
          <a:p>
            <a:r>
              <a:rPr lang="en-US" dirty="0"/>
              <a:t>© Pingora Consulting</a:t>
            </a:r>
          </a:p>
        </p:txBody>
      </p:sp>
      <p:sp>
        <p:nvSpPr>
          <p:cNvPr id="7" name="Slide Number Placeholder 6">
            <a:extLst>
              <a:ext uri="{FF2B5EF4-FFF2-40B4-BE49-F238E27FC236}">
                <a16:creationId xmlns:a16="http://schemas.microsoft.com/office/drawing/2014/main" id="{FD59F27D-00B6-98F8-D545-E349496E0DBE}"/>
              </a:ext>
            </a:extLst>
          </p:cNvPr>
          <p:cNvSpPr>
            <a:spLocks noGrp="1"/>
          </p:cNvSpPr>
          <p:nvPr>
            <p:ph type="sldNum" sz="quarter" idx="12"/>
          </p:nvPr>
        </p:nvSpPr>
        <p:spPr/>
        <p:txBody>
          <a:bodyPr/>
          <a:lstStyle/>
          <a:p>
            <a:fld id="{49ABCAEC-7D34-E549-A96E-FCEDAADBE4B0}" type="slidenum">
              <a:rPr lang="en-US" smtClean="0"/>
              <a:t>9</a:t>
            </a:fld>
            <a:endParaRPr lang="en-US" dirty="0"/>
          </a:p>
        </p:txBody>
      </p:sp>
    </p:spTree>
    <p:extLst>
      <p:ext uri="{BB962C8B-B14F-4D97-AF65-F5344CB8AC3E}">
        <p14:creationId xmlns:p14="http://schemas.microsoft.com/office/powerpoint/2010/main" val="3218833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2832</TotalTime>
  <Words>2666</Words>
  <Application>Microsoft Macintosh PowerPoint</Application>
  <PresentationFormat>Widescreen</PresentationFormat>
  <Paragraphs>512</Paragraphs>
  <Slides>77</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Calibri</vt:lpstr>
      <vt:lpstr>Calibri Light</vt:lpstr>
      <vt:lpstr>Mishafi Gold Regular</vt:lpstr>
      <vt:lpstr>Museo Slab 500</vt:lpstr>
      <vt:lpstr>Roboto</vt:lpstr>
      <vt:lpstr>Wingdings</vt:lpstr>
      <vt:lpstr>Office Theme</vt:lpstr>
      <vt:lpstr>Accessing Justice Equally</vt:lpstr>
      <vt:lpstr>Who we are</vt:lpstr>
      <vt:lpstr>What is “culture” anyway?</vt:lpstr>
      <vt:lpstr>Culture Defined</vt:lpstr>
      <vt:lpstr>Culture Defined</vt:lpstr>
      <vt:lpstr>In other words . . .</vt:lpstr>
      <vt:lpstr>Affinity Bias</vt:lpstr>
      <vt:lpstr>Implicit Bias</vt:lpstr>
      <vt:lpstr>First Mindset, then Skillset</vt:lpstr>
      <vt:lpstr>Challenge yourself.</vt:lpstr>
      <vt:lpstr>Challenge yourself.</vt:lpstr>
      <vt:lpstr>Space of Change</vt:lpstr>
      <vt:lpstr>Be. Here. Now.</vt:lpstr>
      <vt:lpstr>Be that mediator . . .               How to Be Open Minded, Kendra Cherry (2022).</vt:lpstr>
      <vt:lpstr>Be that leader . . .</vt:lpstr>
      <vt:lpstr>Empathy</vt:lpstr>
      <vt:lpstr>Similar, Not Synonymous</vt:lpstr>
      <vt:lpstr>Similar, Not Synonymous</vt:lpstr>
      <vt:lpstr>No Judgment</vt:lpstr>
      <vt:lpstr>Balance of Power</vt:lpstr>
      <vt:lpstr>Pay Attention to Power</vt:lpstr>
      <vt:lpstr>Environment and Power</vt:lpstr>
      <vt:lpstr>Achieve the Balance</vt:lpstr>
      <vt:lpstr>Mind Chatter</vt:lpstr>
      <vt:lpstr>Circle of Concern</vt:lpstr>
      <vt:lpstr>Expand the Circle of Human Concern </vt:lpstr>
      <vt:lpstr>Cultural Sensitivity</vt:lpstr>
      <vt:lpstr>Avoid Assumptions</vt:lpstr>
      <vt:lpstr>Mind Chatter</vt:lpstr>
      <vt:lpstr>Normalizing </vt:lpstr>
      <vt:lpstr>Conflict</vt:lpstr>
      <vt:lpstr>NORMALIZE, don’t awfulize.</vt:lpstr>
      <vt:lpstr>Normalizing is a critical skill.</vt:lpstr>
      <vt:lpstr>Conflict is part of life.</vt:lpstr>
      <vt:lpstr>Physical Space </vt:lpstr>
      <vt:lpstr>Physical Space</vt:lpstr>
      <vt:lpstr>Space Considerations</vt:lpstr>
      <vt:lpstr>Location</vt:lpstr>
      <vt:lpstr>Now, Skillset</vt:lpstr>
      <vt:lpstr>The problem in conflict is not whether the party listens to us, but rather whether we listen to and understand the other parties’ perspective.” </vt:lpstr>
      <vt:lpstr>Listen Effectively</vt:lpstr>
      <vt:lpstr>Active Listening</vt:lpstr>
      <vt:lpstr>Effective Listening</vt:lpstr>
      <vt:lpstr>Stop talking!</vt:lpstr>
      <vt:lpstr>Put the speaker at ease.</vt:lpstr>
      <vt:lpstr>Pay attention! </vt:lpstr>
      <vt:lpstr>Be patient. </vt:lpstr>
      <vt:lpstr>Be still!</vt:lpstr>
      <vt:lpstr>Ask questions!  </vt:lpstr>
      <vt:lpstr>“Question everything.”  Albert Einstein</vt:lpstr>
      <vt:lpstr>If you want to find out what is at the heart of an issue. . .</vt:lpstr>
      <vt:lpstr>Sincere questions.</vt:lpstr>
      <vt:lpstr>Ask LOTS of questions.</vt:lpstr>
      <vt:lpstr>Exploratory Questions</vt:lpstr>
      <vt:lpstr>Open-ended Questions</vt:lpstr>
      <vt:lpstr>Challenge Questions</vt:lpstr>
      <vt:lpstr>Relational Questions</vt:lpstr>
      <vt:lpstr>Cause &amp; Effect Questions</vt:lpstr>
      <vt:lpstr>Extension Questions</vt:lpstr>
      <vt:lpstr>Diagnostic Questions</vt:lpstr>
      <vt:lpstr>Priority Questions</vt:lpstr>
      <vt:lpstr>Summary Questions</vt:lpstr>
      <vt:lpstr>Evaluative Questions</vt:lpstr>
      <vt:lpstr>Offer assistance</vt:lpstr>
      <vt:lpstr>AVOID OVERLOAD</vt:lpstr>
      <vt:lpstr>Overloaded Participants</vt:lpstr>
      <vt:lpstr>Overloaded Participants</vt:lpstr>
      <vt:lpstr>Potential Solution</vt:lpstr>
      <vt:lpstr>From the beginning,</vt:lpstr>
      <vt:lpstr>Avoid and Ask</vt:lpstr>
      <vt:lpstr>Avoid and Adjust</vt:lpstr>
      <vt:lpstr>Avoid and Adapt</vt:lpstr>
      <vt:lpstr>Avoid and Approach </vt:lpstr>
      <vt:lpstr>Our sense of humor is deeply rooted in our nationhood, our shared view of the world, and the norms that are so familiar to us.</vt:lpstr>
      <vt:lpstr>Before you start, ask yourself the important question: “Do I really need humor to get my message across?”</vt:lpstr>
      <vt:lpstr>We must identify and address our own cultural and gender perceptions and biases and be ever curious discouraging attitudes that are judgmental or stereotypical, in order to avoid creating barriers, and instead foster the credibility and trust that is necessary for successful mediation.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Accessing Justice Equally</dc:title>
  <dc:creator>Lenore Knudtson</dc:creator>
  <cp:lastModifiedBy>Suzanne Lilygren</cp:lastModifiedBy>
  <cp:revision>27</cp:revision>
  <dcterms:created xsi:type="dcterms:W3CDTF">2022-09-21T12:48:19Z</dcterms:created>
  <dcterms:modified xsi:type="dcterms:W3CDTF">2022-10-19T21:06:50Z</dcterms:modified>
</cp:coreProperties>
</file>